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3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9A37-17D6-4E8F-80FE-BF6F46FE3B5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C316-2556-485C-B716-DD045206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9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9A37-17D6-4E8F-80FE-BF6F46FE3B5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C316-2556-485C-B716-DD045206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6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9A37-17D6-4E8F-80FE-BF6F46FE3B5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C316-2556-485C-B716-DD045206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53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9A37-17D6-4E8F-80FE-BF6F46FE3B5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C316-2556-485C-B716-DD045206490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7427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9A37-17D6-4E8F-80FE-BF6F46FE3B5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C316-2556-485C-B716-DD045206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39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9A37-17D6-4E8F-80FE-BF6F46FE3B5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C316-2556-485C-B716-DD045206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45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9A37-17D6-4E8F-80FE-BF6F46FE3B5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C316-2556-485C-B716-DD045206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08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9A37-17D6-4E8F-80FE-BF6F46FE3B5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C316-2556-485C-B716-DD045206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64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9A37-17D6-4E8F-80FE-BF6F46FE3B5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C316-2556-485C-B716-DD045206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9A37-17D6-4E8F-80FE-BF6F46FE3B5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C316-2556-485C-B716-DD045206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2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9A37-17D6-4E8F-80FE-BF6F46FE3B5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C316-2556-485C-B716-DD045206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6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9A37-17D6-4E8F-80FE-BF6F46FE3B5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C316-2556-485C-B716-DD045206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3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9A37-17D6-4E8F-80FE-BF6F46FE3B5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C316-2556-485C-B716-DD045206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7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9A37-17D6-4E8F-80FE-BF6F46FE3B5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C316-2556-485C-B716-DD045206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5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9A37-17D6-4E8F-80FE-BF6F46FE3B5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C316-2556-485C-B716-DD045206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9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9A37-17D6-4E8F-80FE-BF6F46FE3B5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C316-2556-485C-B716-DD045206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9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9A37-17D6-4E8F-80FE-BF6F46FE3B5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C316-2556-485C-B716-DD045206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6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D9A37-17D6-4E8F-80FE-BF6F46FE3B5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0C316-2556-485C-B716-DD045206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49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CCED98-DD3D-A8FA-132E-266782691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Nicla</a:t>
            </a:r>
            <a:r>
              <a:rPr lang="en-US" dirty="0"/>
              <a:t>- Bakery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0B1E31D-9C52-6CB6-951A-2523F04DB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ABATONI Ariella</a:t>
            </a:r>
          </a:p>
        </p:txBody>
      </p:sp>
    </p:spTree>
    <p:extLst>
      <p:ext uri="{BB962C8B-B14F-4D97-AF65-F5344CB8AC3E}">
        <p14:creationId xmlns:p14="http://schemas.microsoft.com/office/powerpoint/2010/main" val="4087259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804" y="1825043"/>
            <a:ext cx="7650050" cy="4356815"/>
          </a:xfrm>
        </p:spPr>
      </p:pic>
    </p:spTree>
    <p:extLst>
      <p:ext uri="{BB962C8B-B14F-4D97-AF65-F5344CB8AC3E}">
        <p14:creationId xmlns:p14="http://schemas.microsoft.com/office/powerpoint/2010/main" val="129903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222371-F989-F883-12EE-F66B0E34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52697E-2BC8-0111-C08E-2B7B70AB0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you! Excited to bring </a:t>
            </a:r>
            <a:r>
              <a:rPr lang="en-US" dirty="0" err="1"/>
              <a:t>Nicla's</a:t>
            </a:r>
            <a:r>
              <a:rPr lang="en-US" dirty="0"/>
              <a:t> bakery delights to everyone online! Questions? Feedback?</a:t>
            </a: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B9A51F50-786B-9244-30BC-94CF08F90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AFE406A4-30BF-1028-4B9B-0A7686BEF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4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00ECB7-B77C-09A9-9216-66985918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Welcome to the Bakery Website Project for </a:t>
            </a:r>
            <a:r>
              <a:rPr lang="en-US" b="1" dirty="0" err="1"/>
              <a:t>Nicla</a:t>
            </a:r>
            <a:r>
              <a:rPr lang="en-US" b="1" dirty="0"/>
              <a:t>!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99FEE2-2B5F-DCB4-81F8-B95EE4770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decided to work on the website of a bakery named </a:t>
            </a:r>
            <a:r>
              <a:rPr lang="en-US" dirty="0" err="1"/>
              <a:t>Nicla</a:t>
            </a:r>
            <a:r>
              <a:rPr lang="en-US" dirty="0"/>
              <a:t> which makes cakes, croissants, muffins, cupcakes, cookies, bread and many other pastries.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Developing a website for </a:t>
            </a:r>
            <a:r>
              <a:rPr lang="en-US" dirty="0" err="1"/>
              <a:t>Nicla</a:t>
            </a:r>
            <a:r>
              <a:rPr lang="en-US" dirty="0"/>
              <a:t>, a bakery known for its delicious baked goods.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goal is to create a user-friendly, visually appealing website to showcase products and allow online orders.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7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5793C5-5FF7-EB42-E45F-BCE3DF91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SOFTWARES USED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6FA845-21BA-88AA-F10D-79ED24416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Text editor: Visual Studio Code                           Programming languages used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02" y="2676054"/>
            <a:ext cx="3333750" cy="1666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163" y="2770655"/>
            <a:ext cx="1952625" cy="1958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925" y="2797549"/>
            <a:ext cx="19145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4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BBBEF9-D95E-99F0-ECA7-6BEB67E8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CONT……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EB4F7F-7B3B-9592-8C65-37E4161E0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 used: Microsoft edge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97" y="270523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4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1DC526-FF92-D6EF-CC3E-2F2226E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A0FE8E-0449-8D2F-73BC-DF7CDA33E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Home page with bakery information and contact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 catalog with categories (cakes, bread, pastries).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Contact </a:t>
            </a:r>
            <a:r>
              <a:rPr lang="en-US" dirty="0"/>
              <a:t>form for customer inquiries.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3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2" y="1725769"/>
            <a:ext cx="8603951" cy="4436772"/>
          </a:xfrm>
        </p:spPr>
      </p:pic>
    </p:spTree>
    <p:extLst>
      <p:ext uri="{BB962C8B-B14F-4D97-AF65-F5344CB8AC3E}">
        <p14:creationId xmlns:p14="http://schemas.microsoft.com/office/powerpoint/2010/main" val="288562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04" y="2095500"/>
            <a:ext cx="8023537" cy="3695700"/>
          </a:xfrm>
        </p:spPr>
      </p:pic>
    </p:spTree>
    <p:extLst>
      <p:ext uri="{BB962C8B-B14F-4D97-AF65-F5344CB8AC3E}">
        <p14:creationId xmlns:p14="http://schemas.microsoft.com/office/powerpoint/2010/main" val="353409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74" y="1683377"/>
            <a:ext cx="8809150" cy="4421210"/>
          </a:xfrm>
        </p:spPr>
      </p:pic>
    </p:spTree>
    <p:extLst>
      <p:ext uri="{BB962C8B-B14F-4D97-AF65-F5344CB8AC3E}">
        <p14:creationId xmlns:p14="http://schemas.microsoft.com/office/powerpoint/2010/main" val="276718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61" y="1661374"/>
            <a:ext cx="9453093" cy="4597757"/>
          </a:xfrm>
        </p:spPr>
      </p:pic>
    </p:spTree>
    <p:extLst>
      <p:ext uri="{BB962C8B-B14F-4D97-AF65-F5344CB8AC3E}">
        <p14:creationId xmlns:p14="http://schemas.microsoft.com/office/powerpoint/2010/main" val="2823273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47</TotalTime>
  <Words>152</Words>
  <Application>Microsoft Office PowerPoint</Application>
  <PresentationFormat>Custom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Damask</vt:lpstr>
      <vt:lpstr>Nicla- Bakery</vt:lpstr>
      <vt:lpstr>Welcome to the Bakery Website Project for Nicla! </vt:lpstr>
      <vt:lpstr>SOFTWARES USED </vt:lpstr>
      <vt:lpstr>CONT…… </vt:lpstr>
      <vt:lpstr>Key Features </vt:lpstr>
      <vt:lpstr>SCREEENSHOTS</vt:lpstr>
      <vt:lpstr>Services page</vt:lpstr>
      <vt:lpstr>more</vt:lpstr>
      <vt:lpstr>About us page</vt:lpstr>
      <vt:lpstr>Contact us page</vt:lpstr>
      <vt:lpstr>Conclusion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Nicla- Bakery</dc:title>
  <dc:creator>PC</dc:creator>
  <cp:lastModifiedBy>PC</cp:lastModifiedBy>
  <cp:revision>5</cp:revision>
  <dcterms:created xsi:type="dcterms:W3CDTF">2025-02-19T00:26:57Z</dcterms:created>
  <dcterms:modified xsi:type="dcterms:W3CDTF">2025-02-24T16:51:24Z</dcterms:modified>
</cp:coreProperties>
</file>