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sldIdLst>
    <p:sldId id="256" r:id="rId5"/>
    <p:sldId id="264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F00"/>
    <a:srgbClr val="FE7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2039A-C3F0-4167-B517-AA588B2FE38C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9C26-D62F-467E-AEE6-E82DC2AD75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366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9C26-D62F-467E-AEE6-E82DC2AD754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753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9C26-D62F-467E-AEE6-E82DC2AD754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87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5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774" y="1755321"/>
            <a:ext cx="10288905" cy="256979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773" y="4455620"/>
            <a:ext cx="10291677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A06-8D0A-4A57-9924-FB892678AD6D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DB92-8ECB-4A20-B8C8-F7B43E9CBB05}" type="slidenum">
              <a:rPr lang="nl-NL" smtClean="0"/>
              <a:t>‹#›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981075" y="4325112"/>
            <a:ext cx="10102103" cy="182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45" y="20116"/>
            <a:ext cx="1969012" cy="6705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0" y="48303"/>
            <a:ext cx="1219202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6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A06-8D0A-4A57-9924-FB892678AD6D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DB92-8ECB-4A20-B8C8-F7B43E9CBB0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402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E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A06-8D0A-4A57-9924-FB892678AD6D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DB92-8ECB-4A20-B8C8-F7B43E9CBB05}" type="slidenum">
              <a:rPr lang="nl-NL" smtClean="0"/>
              <a:t>‹#›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45" y="20116"/>
            <a:ext cx="1969012" cy="6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3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A06-8D0A-4A57-9924-FB892678AD6D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DB92-8ECB-4A20-B8C8-F7B43E9CBB0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488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A06-8D0A-4A57-9924-FB892678AD6D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DB92-8ECB-4A20-B8C8-F7B43E9CBB0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73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A06-8D0A-4A57-9924-FB892678AD6D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DB92-8ECB-4A20-B8C8-F7B43E9CBB0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4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5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A06-8D0A-4A57-9924-FB892678AD6D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DB92-8ECB-4A20-B8C8-F7B43E9CBB05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476" y="16184"/>
            <a:ext cx="1969012" cy="6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0720" y="0"/>
            <a:ext cx="4050791" cy="6858000"/>
          </a:xfrm>
          <a:prstGeom prst="rect">
            <a:avLst/>
          </a:prstGeom>
          <a:solidFill>
            <a:srgbClr val="FF5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6F2A06-8D0A-4A57-9924-FB892678AD6D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1DB92-8ECB-4A20-B8C8-F7B43E9CBB05}" type="slidenum">
              <a:rPr lang="nl-NL" smtClean="0"/>
              <a:t>‹#›</a:t>
            </a:fld>
            <a:endParaRPr lang="nl-NL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46" y="16184"/>
            <a:ext cx="1969012" cy="6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2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FF5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6F2A06-8D0A-4A57-9924-FB892678AD6D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31DB92-8ECB-4A20-B8C8-F7B43E9CBB05}" type="slidenum">
              <a:rPr lang="nl-NL" smtClean="0"/>
              <a:t>‹#›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45" y="28208"/>
            <a:ext cx="1969012" cy="6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6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Arjan@consulteq.n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3.virsoft.net/wmug/1b?user=%3cen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janBakr/wmugsat/blob/master/Docs/WMUG%20Saturday%20-%20ImageBuilder.docx" TargetMode="External"/><Relationship Id="rId2" Type="http://schemas.openxmlformats.org/officeDocument/2006/relationships/hyperlink" Target="https://github.com/ArjanBakr/wmugsa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Building your own image factory in Azure</a:t>
            </a:r>
            <a:endParaRPr lang="nl-NL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ARM, </a:t>
            </a:r>
            <a:r>
              <a:rPr lang="en-US" dirty="0" err="1"/>
              <a:t>Powershell</a:t>
            </a:r>
            <a:r>
              <a:rPr lang="en-US" dirty="0"/>
              <a:t> and Image Factory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83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and 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5777-E131-4E31-8E0A-C50B8939E6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49" y="1981990"/>
            <a:ext cx="4434073" cy="1762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D0F5FD-7942-488D-8DA8-60E220AE3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7682"/>
            <a:ext cx="5456714" cy="27283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35803F-7E25-4DF4-B0AB-C7A93A0C4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298" y="4480669"/>
            <a:ext cx="5819404" cy="100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8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57"/>
            <a:ext cx="10058400" cy="780197"/>
          </a:xfrm>
        </p:spPr>
        <p:txBody>
          <a:bodyPr/>
          <a:lstStyle/>
          <a:p>
            <a:r>
              <a:rPr lang="nl-NL" dirty="0"/>
              <a:t>Onze Sponsoren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14" y="1751911"/>
            <a:ext cx="3964325" cy="11326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37" y="1862469"/>
            <a:ext cx="3373289" cy="990637"/>
          </a:xfrm>
          <a:prstGeom prst="rect">
            <a:avLst/>
          </a:prstGeom>
        </p:spPr>
      </p:pic>
      <p:pic>
        <p:nvPicPr>
          <p:cNvPr id="11" name="Afbeelding 10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31AE9717-5648-4A85-9C8A-8122634D4B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30" y="3063504"/>
            <a:ext cx="1950724" cy="1170434"/>
          </a:xfrm>
          <a:prstGeom prst="rect">
            <a:avLst/>
          </a:prstGeom>
        </p:spPr>
      </p:pic>
      <p:pic>
        <p:nvPicPr>
          <p:cNvPr id="17" name="Afbeelding 16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6A7497BA-3649-4180-A0B6-B281677AF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4" y="4378373"/>
            <a:ext cx="2089466" cy="557191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1588F099-B8F8-4A66-9419-8F3DB57D03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399" y="4649814"/>
            <a:ext cx="1914525" cy="285750"/>
          </a:xfrm>
          <a:prstGeom prst="rect">
            <a:avLst/>
          </a:prstGeom>
        </p:spPr>
      </p:pic>
      <p:pic>
        <p:nvPicPr>
          <p:cNvPr id="15" name="Afbeelding 14" descr="Afbeelding met tekst&#10;&#10;Beschrijving is gegenereerd met hoge betrouwbaarheid">
            <a:extLst>
              <a:ext uri="{FF2B5EF4-FFF2-40B4-BE49-F238E27FC236}">
                <a16:creationId xmlns:a16="http://schemas.microsoft.com/office/drawing/2014/main" id="{07D28859-6F81-4B4A-8F7F-FDC2825FFC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621" y="3326363"/>
            <a:ext cx="1991232" cy="281784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03760DF-2E1C-49A0-9793-57EDF205845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749" y="3111594"/>
            <a:ext cx="2579666" cy="364793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66C8C0E-F9AC-46C2-B27A-EF2EDDE74D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45" y="2883608"/>
            <a:ext cx="1374202" cy="137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8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E898-4A2D-454F-9DC5-19851A64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FB24-19DD-4F75-9ED1-252AB08B1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Accessing the </a:t>
            </a:r>
            <a:r>
              <a:rPr lang="en-US" dirty="0" err="1"/>
              <a:t>Virsoft</a:t>
            </a:r>
            <a:r>
              <a:rPr lang="en-US" dirty="0"/>
              <a:t> lab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Prepping the lab 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Deploying an Azure VM using ARM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Prepping the Azure 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Installing Image Factory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Configuring Image Factory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Creating your first automated reference image using Image Factory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Tips and Tricks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093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3563-E7A4-48A7-85CB-EF57B982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6296E-88E2-4BE7-BA43-BF62F591F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</a:t>
            </a:r>
            <a:r>
              <a:rPr lang="nl-NL" dirty="0" err="1"/>
              <a:t>rjan</a:t>
            </a:r>
            <a:r>
              <a:rPr lang="nl-NL" dirty="0"/>
              <a:t> Bakker</a:t>
            </a:r>
          </a:p>
          <a:p>
            <a:r>
              <a:rPr lang="en-US" dirty="0"/>
              <a:t>c</a:t>
            </a:r>
            <a:r>
              <a:rPr lang="nl-NL" dirty="0"/>
              <a:t>o-</a:t>
            </a:r>
            <a:r>
              <a:rPr lang="nl-NL" dirty="0" err="1"/>
              <a:t>owner</a:t>
            </a:r>
            <a:r>
              <a:rPr lang="nl-NL" dirty="0"/>
              <a:t> of ConsulteQ (</a:t>
            </a:r>
            <a:r>
              <a:rPr lang="nl-NL" dirty="0" err="1"/>
              <a:t>f.k.a</a:t>
            </a:r>
            <a:r>
              <a:rPr lang="nl-NL" dirty="0"/>
              <a:t>. L2Vision)</a:t>
            </a:r>
          </a:p>
          <a:p>
            <a:r>
              <a:rPr lang="en-US" dirty="0"/>
              <a:t>J</a:t>
            </a:r>
            <a:r>
              <a:rPr lang="nl-NL" dirty="0" err="1"/>
              <a:t>ust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IT </a:t>
            </a:r>
            <a:r>
              <a:rPr lang="nl-NL" dirty="0" err="1"/>
              <a:t>guy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like </a:t>
            </a:r>
            <a:r>
              <a:rPr lang="nl-NL" dirty="0" err="1"/>
              <a:t>automating</a:t>
            </a:r>
            <a:r>
              <a:rPr lang="nl-NL" dirty="0"/>
              <a:t> stuff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PowerShell</a:t>
            </a:r>
            <a:endParaRPr lang="nl-NL" dirty="0"/>
          </a:p>
          <a:p>
            <a:r>
              <a:rPr lang="en-US" dirty="0"/>
              <a:t>@</a:t>
            </a:r>
            <a:r>
              <a:rPr lang="en-US" dirty="0" err="1"/>
              <a:t>ArjanBakr</a:t>
            </a:r>
            <a:endParaRPr lang="en-US" dirty="0"/>
          </a:p>
          <a:p>
            <a:r>
              <a:rPr lang="en-US" dirty="0">
                <a:hlinkClick r:id="rId2"/>
              </a:rPr>
              <a:t>arjan@consulteq.nl</a:t>
            </a: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121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B186-155C-469F-92D9-7D29B2DA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</a:t>
            </a:r>
            <a:r>
              <a:rPr lang="en-US" dirty="0" err="1"/>
              <a:t>Virsoft</a:t>
            </a:r>
            <a:r>
              <a:rPr lang="en-US" dirty="0"/>
              <a:t> lab environment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F681-855A-47F1-A735-5176DFD1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Go to: </a:t>
            </a:r>
            <a:r>
              <a:rPr lang="en-US" u="sng" dirty="0">
                <a:hlinkClick r:id="rId2"/>
              </a:rPr>
              <a:t>https://labs3.virsoft.net/wmug/1b?user=&lt;enter</a:t>
            </a:r>
            <a:r>
              <a:rPr lang="en-US" u="sng" dirty="0"/>
              <a:t> your user number&gt;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25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355C-F3EE-41F9-AC66-83ED9525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Prepping the lab VM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672B6-1B5B-42C3-8AB2-E8D25DD1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Go to: </a:t>
            </a:r>
            <a:r>
              <a:rPr lang="en-US" dirty="0">
                <a:hlinkClick r:id="rId2"/>
              </a:rPr>
              <a:t>https://github.com/ArjanBakr/wmugsat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Clone the repo by selecting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Clone or download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Download ZIP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Download and save the file to the default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download, unzip the file in the default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On your own laptop go to:</a:t>
            </a:r>
            <a:br>
              <a:rPr lang="en-US" b="1" u="sng" dirty="0"/>
            </a:br>
            <a:r>
              <a:rPr lang="en-US" dirty="0">
                <a:hlinkClick r:id="rId3"/>
              </a:rPr>
              <a:t>https://github.com/ArjanBakr/wmugsat/blob/master/Docs/WMUG%20Saturday%20-%20ImageBuilder.docx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Download and open the Word document.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Follow the instructions to complete this 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A79E0-639A-47D0-82D2-94F00D52B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653" y="1845734"/>
            <a:ext cx="3547382" cy="196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8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6A32-5F63-4A1C-9FDD-26747D39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lab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82908-5D67-4602-9BF2-BCFDCA9BF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</a:t>
            </a:r>
            <a:r>
              <a:rPr lang="nl-NL" dirty="0" err="1"/>
              <a:t>ollow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instuctions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downloaded</a:t>
            </a:r>
            <a:r>
              <a:rPr lang="nl-NL" dirty="0"/>
              <a:t> LAB document</a:t>
            </a:r>
          </a:p>
        </p:txBody>
      </p:sp>
    </p:spTree>
    <p:extLst>
      <p:ext uri="{BB962C8B-B14F-4D97-AF65-F5344CB8AC3E}">
        <p14:creationId xmlns:p14="http://schemas.microsoft.com/office/powerpoint/2010/main" val="173700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78DB-BDAB-41E8-882C-4CC2B37B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Trick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8D9F-1E06-4B31-89DB-D369FC616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the WSUS maintenance script to keep your WSUS server healthy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the SetupComplete.cmd option to run scripts during the deployment of the ref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that to determine the platform where the image is being deployed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Adjust the image accordingly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Convert the created WIM file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VHD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VHDX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VHD file to VMDK and use that to create an OVF</a:t>
            </a:r>
          </a:p>
        </p:txBody>
      </p:sp>
    </p:spTree>
    <p:extLst>
      <p:ext uri="{BB962C8B-B14F-4D97-AF65-F5344CB8AC3E}">
        <p14:creationId xmlns:p14="http://schemas.microsoft.com/office/powerpoint/2010/main" val="2560513168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Custom 1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5F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2E5C620-60C6-45F8-ADAC-108A866F5081}" vid="{66D422DA-435A-44A7-91C5-0FAB26815C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59DECFC12A5149878302DAF99CCECA" ma:contentTypeVersion="7" ma:contentTypeDescription="Create a new document." ma:contentTypeScope="" ma:versionID="dd517f35ec00b80d58a721cd94a26a0d">
  <xsd:schema xmlns:xsd="http://www.w3.org/2001/XMLSchema" xmlns:xs="http://www.w3.org/2001/XMLSchema" xmlns:p="http://schemas.microsoft.com/office/2006/metadata/properties" xmlns:ns2="ad47b762-31d4-4065-99ec-d5752abd1960" xmlns:ns3="f9901165-8243-4fa7-8511-c540171c1663" targetNamespace="http://schemas.microsoft.com/office/2006/metadata/properties" ma:root="true" ma:fieldsID="a6c0f5aa381767ed9d3e08821bfcbdb2" ns2:_="" ns3:_="">
    <xsd:import namespace="ad47b762-31d4-4065-99ec-d5752abd1960"/>
    <xsd:import namespace="f9901165-8243-4fa7-8511-c540171c166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7b762-31d4-4065-99ec-d5752abd196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901165-8243-4fa7-8511-c540171c16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8AAFD7-28F9-4B71-9BE8-8546B634AADB}">
  <ds:schemaRefs>
    <ds:schemaRef ds:uri="f9901165-8243-4fa7-8511-c540171c1663"/>
    <ds:schemaRef ds:uri="http://schemas.microsoft.com/office/2006/documentManagement/types"/>
    <ds:schemaRef ds:uri="http://schemas.microsoft.com/office/infopath/2007/PartnerControls"/>
    <ds:schemaRef ds:uri="ad47b762-31d4-4065-99ec-d5752abd1960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00F1F9F-EBC0-4501-8C10-C81C7A9DF1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47b762-31d4-4065-99ec-d5752abd1960"/>
    <ds:schemaRef ds:uri="f9901165-8243-4fa7-8511-c540171c16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88DD9A-920D-46EF-815C-92E4AE054E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wmug_powerpoint_template-v2.2</Template>
  <TotalTime>319</TotalTime>
  <Words>263</Words>
  <Application>Microsoft Office PowerPoint</Application>
  <PresentationFormat>Widescreen</PresentationFormat>
  <Paragraphs>49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Terugblik</vt:lpstr>
      <vt:lpstr>Building your own image factory in Azure</vt:lpstr>
      <vt:lpstr>Welcome and thank you</vt:lpstr>
      <vt:lpstr>Onze Sponsoren</vt:lpstr>
      <vt:lpstr>Agenda</vt:lpstr>
      <vt:lpstr>Introduction</vt:lpstr>
      <vt:lpstr>Accessing the Virsoft lab environment</vt:lpstr>
      <vt:lpstr>Prepping the lab VM</vt:lpstr>
      <vt:lpstr>Start the lab</vt:lpstr>
      <vt:lpstr>Tips &amp; Trick </vt:lpstr>
    </vt:vector>
  </TitlesOfParts>
  <Company>Registered 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Arjan Bakker</dc:creator>
  <cp:lastModifiedBy>Arjan Bakker</cp:lastModifiedBy>
  <cp:revision>9</cp:revision>
  <dcterms:created xsi:type="dcterms:W3CDTF">2018-06-22T17:56:12Z</dcterms:created>
  <dcterms:modified xsi:type="dcterms:W3CDTF">2018-06-22T23:15:56Z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0x010100D259DECFC12A5149878302DAF99CCECA</vt:lpwstr>
  </property>
  <property fmtid="{D5CDD505-2E9C-101B-9397-08002B2CF9AE}" pid="3" name="MSIP_Label_f39268ae-6e82-4ce6-ab44-ad102c1f0606_Enabled">
    <vt:lpwstr>True</vt:lpwstr>
  </property>
  <property fmtid="{D5CDD505-2E9C-101B-9397-08002B2CF9AE}" pid="4" name="MSIP_Label_f39268ae-6e82-4ce6-ab44-ad102c1f0606_SiteId">
    <vt:lpwstr>e5f63302-8fd2-412e-bd9b-d9520c178a1d</vt:lpwstr>
  </property>
  <property fmtid="{D5CDD505-2E9C-101B-9397-08002B2CF9AE}" pid="5" name="MSIP_Label_f39268ae-6e82-4ce6-ab44-ad102c1f0606_Owner">
    <vt:lpwstr>ABakker@l2vision.nl</vt:lpwstr>
  </property>
  <property fmtid="{D5CDD505-2E9C-101B-9397-08002B2CF9AE}" pid="6" name="MSIP_Label_f39268ae-6e82-4ce6-ab44-ad102c1f0606_SetDate">
    <vt:lpwstr>2018-06-22T23:15:53.0935522Z</vt:lpwstr>
  </property>
  <property fmtid="{D5CDD505-2E9C-101B-9397-08002B2CF9AE}" pid="7" name="MSIP_Label_f39268ae-6e82-4ce6-ab44-ad102c1f0606_Name">
    <vt:lpwstr>Algemeen</vt:lpwstr>
  </property>
  <property fmtid="{D5CDD505-2E9C-101B-9397-08002B2CF9AE}" pid="8" name="MSIP_Label_f39268ae-6e82-4ce6-ab44-ad102c1f0606_Application">
    <vt:lpwstr>Microsoft Azure Information Protection</vt:lpwstr>
  </property>
  <property fmtid="{D5CDD505-2E9C-101B-9397-08002B2CF9AE}" pid="9" name="MSIP_Label_f39268ae-6e82-4ce6-ab44-ad102c1f0606_Extended_MSFT_Method">
    <vt:lpwstr>Automatic</vt:lpwstr>
  </property>
  <property fmtid="{D5CDD505-2E9C-101B-9397-08002B2CF9AE}" pid="10" name="MSIP_Label_75fdaf10-c0eb-44ba-a89c-ec560faf42e4_Enabled">
    <vt:lpwstr>True</vt:lpwstr>
  </property>
  <property fmtid="{D5CDD505-2E9C-101B-9397-08002B2CF9AE}" pid="11" name="MSIP_Label_75fdaf10-c0eb-44ba-a89c-ec560faf42e4_SiteId">
    <vt:lpwstr>74dd76e1-527c-4cd5-9bec-0a5d7c45990e</vt:lpwstr>
  </property>
  <property fmtid="{D5CDD505-2E9C-101B-9397-08002B2CF9AE}" pid="12" name="MSIP_Label_75fdaf10-c0eb-44ba-a89c-ec560faf42e4_Owner">
    <vt:lpwstr>ksurksum@insight24.nl</vt:lpwstr>
  </property>
  <property fmtid="{D5CDD505-2E9C-101B-9397-08002B2CF9AE}" pid="13" name="MSIP_Label_75fdaf10-c0eb-44ba-a89c-ec560faf42e4_SetDate">
    <vt:lpwstr>2018-03-28T17:09:19.4082112+02:00</vt:lpwstr>
  </property>
  <property fmtid="{D5CDD505-2E9C-101B-9397-08002B2CF9AE}" pid="14" name="MSIP_Label_75fdaf10-c0eb-44ba-a89c-ec560faf42e4_Name">
    <vt:lpwstr>Openbaar</vt:lpwstr>
  </property>
  <property fmtid="{D5CDD505-2E9C-101B-9397-08002B2CF9AE}" pid="15" name="MSIP_Label_75fdaf10-c0eb-44ba-a89c-ec560faf42e4_Application">
    <vt:lpwstr>Microsoft Azure Information Protection</vt:lpwstr>
  </property>
  <property fmtid="{D5CDD505-2E9C-101B-9397-08002B2CF9AE}" pid="16" name="MSIP_Label_75fdaf10-c0eb-44ba-a89c-ec560faf42e4_Extended_MSFT_Method">
    <vt:lpwstr>Automatic</vt:lpwstr>
  </property>
  <property fmtid="{D5CDD505-2E9C-101B-9397-08002B2CF9AE}" pid="17" name="Sensitivity">
    <vt:lpwstr>Algemeen Openbaar</vt:lpwstr>
  </property>
</Properties>
</file>