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F08D40-913D-4A81-8756-7243666F1643}" v="8" dt="2022-11-03T22:46:53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lló Generó,Gil G." userId="S::508635@student.fontys.nl::76fef635-12dd-4ecd-ae8a-90403aafc72e" providerId="AD" clId="Web-{71F08D40-913D-4A81-8756-7243666F1643}"/>
    <pc:docChg chg="modSld">
      <pc:chgData name="Ralló Generó,Gil G." userId="S::508635@student.fontys.nl::76fef635-12dd-4ecd-ae8a-90403aafc72e" providerId="AD" clId="Web-{71F08D40-913D-4A81-8756-7243666F1643}" dt="2022-11-03T22:46:53.251" v="6"/>
      <pc:docMkLst>
        <pc:docMk/>
      </pc:docMkLst>
      <pc:sldChg chg="addSp modSp">
        <pc:chgData name="Ralló Generó,Gil G." userId="S::508635@student.fontys.nl::76fef635-12dd-4ecd-ae8a-90403aafc72e" providerId="AD" clId="Web-{71F08D40-913D-4A81-8756-7243666F1643}" dt="2022-11-03T22:46:53.251" v="6"/>
        <pc:sldMkLst>
          <pc:docMk/>
          <pc:sldMk cId="935029398" sldId="256"/>
        </pc:sldMkLst>
        <pc:picChg chg="add mod modCrop">
          <ac:chgData name="Ralló Generó,Gil G." userId="S::508635@student.fontys.nl::76fef635-12dd-4ecd-ae8a-90403aafc72e" providerId="AD" clId="Web-{71F08D40-913D-4A81-8756-7243666F1643}" dt="2022-11-03T22:46:53.251" v="6"/>
          <ac:picMkLst>
            <pc:docMk/>
            <pc:sldMk cId="935029398" sldId="256"/>
            <ac:picMk id="2" creationId="{D5075C21-6A2F-4D85-CCAD-1271AFE82B9C}"/>
          </ac:picMkLst>
        </pc:picChg>
        <pc:picChg chg="mod">
          <ac:chgData name="Ralló Generó,Gil G." userId="S::508635@student.fontys.nl::76fef635-12dd-4ecd-ae8a-90403aafc72e" providerId="AD" clId="Web-{71F08D40-913D-4A81-8756-7243666F1643}" dt="2022-11-03T22:44:22.887" v="1" actId="1076"/>
          <ac:picMkLst>
            <pc:docMk/>
            <pc:sldMk cId="935029398" sldId="256"/>
            <ac:picMk id="13" creationId="{AE63ABD3-E143-C294-1A70-D80DC40B36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695E-C25C-404B-ABC1-ED4CC64D7DF5}" type="datetimeFigureOut">
              <a:rPr lang="nl-NL" smtClean="0"/>
              <a:t>3-11-2022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8-03D1-438D-9D12-12270EA229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239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695E-C25C-404B-ABC1-ED4CC64D7DF5}" type="datetimeFigureOut">
              <a:rPr lang="nl-NL" smtClean="0"/>
              <a:t>3-11-2022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8-03D1-438D-9D12-12270EA229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133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695E-C25C-404B-ABC1-ED4CC64D7DF5}" type="datetimeFigureOut">
              <a:rPr lang="nl-NL" smtClean="0"/>
              <a:t>3-11-2022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8-03D1-438D-9D12-12270EA229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9293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695E-C25C-404B-ABC1-ED4CC64D7DF5}" type="datetimeFigureOut">
              <a:rPr lang="nl-NL" smtClean="0"/>
              <a:t>3-11-2022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8-03D1-438D-9D12-12270EA22922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406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695E-C25C-404B-ABC1-ED4CC64D7DF5}" type="datetimeFigureOut">
              <a:rPr lang="nl-NL" smtClean="0"/>
              <a:t>3-11-2022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8-03D1-438D-9D12-12270EA229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5624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695E-C25C-404B-ABC1-ED4CC64D7DF5}" type="datetimeFigureOut">
              <a:rPr lang="nl-NL" smtClean="0"/>
              <a:t>3-11-2022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8-03D1-438D-9D12-12270EA229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858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695E-C25C-404B-ABC1-ED4CC64D7DF5}" type="datetimeFigureOut">
              <a:rPr lang="nl-NL" smtClean="0"/>
              <a:t>3-11-2022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8-03D1-438D-9D12-12270EA229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1916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695E-C25C-404B-ABC1-ED4CC64D7DF5}" type="datetimeFigureOut">
              <a:rPr lang="nl-NL" smtClean="0"/>
              <a:t>3-11-2022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8-03D1-438D-9D12-12270EA229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1985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695E-C25C-404B-ABC1-ED4CC64D7DF5}" type="datetimeFigureOut">
              <a:rPr lang="nl-NL" smtClean="0"/>
              <a:t>3-11-2022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8-03D1-438D-9D12-12270EA229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783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695E-C25C-404B-ABC1-ED4CC64D7DF5}" type="datetimeFigureOut">
              <a:rPr lang="nl-NL" smtClean="0"/>
              <a:t>3-11-2022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8-03D1-438D-9D12-12270EA229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384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695E-C25C-404B-ABC1-ED4CC64D7DF5}" type="datetimeFigureOut">
              <a:rPr lang="nl-NL" smtClean="0"/>
              <a:t>3-11-2022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8-03D1-438D-9D12-12270EA229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737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695E-C25C-404B-ABC1-ED4CC64D7DF5}" type="datetimeFigureOut">
              <a:rPr lang="nl-NL" smtClean="0"/>
              <a:t>3-11-2022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8-03D1-438D-9D12-12270EA229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656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695E-C25C-404B-ABC1-ED4CC64D7DF5}" type="datetimeFigureOut">
              <a:rPr lang="nl-NL" smtClean="0"/>
              <a:t>3-11-2022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8-03D1-438D-9D12-12270EA229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416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695E-C25C-404B-ABC1-ED4CC64D7DF5}" type="datetimeFigureOut">
              <a:rPr lang="nl-NL" smtClean="0"/>
              <a:t>3-11-2022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8-03D1-438D-9D12-12270EA229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546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695E-C25C-404B-ABC1-ED4CC64D7DF5}" type="datetimeFigureOut">
              <a:rPr lang="nl-NL" smtClean="0"/>
              <a:t>3-11-2022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8-03D1-438D-9D12-12270EA229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103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695E-C25C-404B-ABC1-ED4CC64D7DF5}" type="datetimeFigureOut">
              <a:rPr lang="nl-NL" smtClean="0"/>
              <a:t>3-11-2022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8-03D1-438D-9D12-12270EA229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721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695E-C25C-404B-ABC1-ED4CC64D7DF5}" type="datetimeFigureOut">
              <a:rPr lang="nl-NL" smtClean="0"/>
              <a:t>3-11-2022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8-03D1-438D-9D12-12270EA229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654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752695E-C25C-404B-ABC1-ED4CC64D7DF5}" type="datetimeFigureOut">
              <a:rPr lang="nl-NL" smtClean="0"/>
              <a:t>3-11-2022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A13438-03D1-438D-9D12-12270EA229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6589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AE63ABD3-E143-C294-1A70-D80DC40B3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919" y="397221"/>
            <a:ext cx="4536440" cy="6063558"/>
          </a:xfrm>
          <a:prstGeom prst="rect">
            <a:avLst/>
          </a:prstGeom>
        </p:spPr>
      </p:pic>
      <p:sp>
        <p:nvSpPr>
          <p:cNvPr id="3" name="Ondertitel 2">
            <a:extLst>
              <a:ext uri="{FF2B5EF4-FFF2-40B4-BE49-F238E27FC236}">
                <a16:creationId xmlns:a16="http://schemas.microsoft.com/office/drawing/2014/main" id="{4C25280C-8AD0-ECFD-F23F-C7684EF6E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3040" y="6558598"/>
            <a:ext cx="1686560" cy="380682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Gil &amp; Arjan</a:t>
            </a:r>
          </a:p>
        </p:txBody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D5075C21-6A2F-4D85-CCAD-1271AFE82B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91" b="2834"/>
          <a:stretch/>
        </p:blipFill>
        <p:spPr>
          <a:xfrm>
            <a:off x="348543" y="1348971"/>
            <a:ext cx="6080343" cy="412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2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ndertitel 3">
            <a:extLst>
              <a:ext uri="{FF2B5EF4-FFF2-40B4-BE49-F238E27FC236}">
                <a16:creationId xmlns:a16="http://schemas.microsoft.com/office/drawing/2014/main" id="{3CFEEDBF-5EFF-421A-7CC2-B3869D0A1B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5760068-4476-155A-0436-F68912C53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44" y="853245"/>
            <a:ext cx="8538332" cy="515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9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B2D6F9A4-47FE-E8F3-3889-366DA9042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928" y="172176"/>
            <a:ext cx="4364143" cy="6513647"/>
          </a:xfrm>
          <a:prstGeom prst="rect">
            <a:avLst/>
          </a:prstGeom>
        </p:spPr>
      </p:pic>
      <p:sp>
        <p:nvSpPr>
          <p:cNvPr id="4" name="Ondertitel 3">
            <a:extLst>
              <a:ext uri="{FF2B5EF4-FFF2-40B4-BE49-F238E27FC236}">
                <a16:creationId xmlns:a16="http://schemas.microsoft.com/office/drawing/2014/main" id="{16ADE9C1-948F-58EC-FB32-27BFBDB26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177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ndertitel 3">
            <a:extLst>
              <a:ext uri="{FF2B5EF4-FFF2-40B4-BE49-F238E27FC236}">
                <a16:creationId xmlns:a16="http://schemas.microsoft.com/office/drawing/2014/main" id="{44FEC816-0A6F-1DFA-B784-C90A1301D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2904066"/>
            <a:ext cx="9440034" cy="1049867"/>
          </a:xfrm>
        </p:spPr>
        <p:txBody>
          <a:bodyPr>
            <a:normAutofit lnSpcReduction="10000"/>
          </a:bodyPr>
          <a:lstStyle/>
          <a:p>
            <a:r>
              <a:rPr lang="nl-NL" sz="6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0845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isteen">
  <a:themeElements>
    <a:clrScheme name="Leisteen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Leisteen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eistee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TM04033929[[fn=Leisteen]]</Template>
  <TotalTime>4</TotalTime>
  <Words>4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Leisteen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Arjan elissen</dc:creator>
  <cp:lastModifiedBy>Arjan elissen</cp:lastModifiedBy>
  <cp:revision>7</cp:revision>
  <dcterms:created xsi:type="dcterms:W3CDTF">2022-11-03T09:43:27Z</dcterms:created>
  <dcterms:modified xsi:type="dcterms:W3CDTF">2022-11-03T22:46:58Z</dcterms:modified>
</cp:coreProperties>
</file>