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  <p:embeddedFont>
      <p:font typeface="Quicksand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P9SzT93eYM1V5/qrYs2Q1lRj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QuicksandLight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icksan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Large image (no text under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6"/>
          <p:cNvSpPr txBox="1"/>
          <p:nvPr>
            <p:ph idx="2" type="subTitle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0255" y="2378062"/>
            <a:ext cx="6704649" cy="1981963"/>
            <a:chOff x="310255" y="2316869"/>
            <a:chExt cx="6704649" cy="1981963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2335418" y="2316869"/>
              <a:ext cx="467948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GB" sz="80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Lesson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35427" y="3375432"/>
              <a:ext cx="444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GB" sz="5400" u="none" cap="none" strike="noStrike">
                  <a:solidFill>
                    <a:srgbClr val="1D293B"/>
                  </a:solidFill>
                  <a:latin typeface="Poppins"/>
                  <a:ea typeface="Poppins"/>
                  <a:cs typeface="Poppins"/>
                  <a:sym typeface="Poppin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255" y="2559240"/>
              <a:ext cx="1815840" cy="1739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5602" y="6097672"/>
            <a:ext cx="1208749" cy="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happens?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14533" y="1689683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By using the name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sides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, we call the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user input captures the number of sides the shape has. This is saved to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which is then used to control the for loop.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It also forms part of the calculation to determine the turning angle.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525" y="1424600"/>
            <a:ext cx="6051675" cy="10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433" y="2596850"/>
            <a:ext cx="50292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Why are functions useful?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414533" y="1689683"/>
            <a:ext cx="6071992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Functions are powerful tools.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They are subroutines, small sequences of code inside the main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can call the function, and come out of the main code, do the function, then come back to the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They enable us to reuse sections of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They keep our code tidy, and with fewer lines to write.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our code we can draw any shape using one section of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747" y="867023"/>
            <a:ext cx="4845586" cy="544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create a basic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create a function with an 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functions can be reused for different outputs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have we learnt?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Next Lesson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Next Lesson we will use EduBlocks to build our own projects to create patterns using shapes and colours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2222" y="1139733"/>
            <a:ext cx="4250942" cy="526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a sequence of code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what a function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what a function with an argument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reuse code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By the end of this lesson, you will…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369930" y="100540"/>
            <a:ext cx="175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a function?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“Make me a cup of tea please”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 you make a cup of tea?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steps are involved?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 we know this?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 function is a command which contains the steps needed to perform a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741825" y="10054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342" y="1195989"/>
            <a:ext cx="3702205" cy="462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How does a function work?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14533" y="1455849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are going to create a function to draw 10 circles in a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Go to Definitions and drag def block into the coding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the first blank, type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circles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this will define the name of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have now created a function. But we need to add code to the function. This is the code that will be ran when the function is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720" y="1976045"/>
            <a:ext cx="4392300" cy="3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Using the function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14533" y="1455849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import turtle as per previous lessons.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circles function will use a for loop. It will go round 10 times.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It will draw a circle with a radius of 20 pixels, then turn left by 36 degrees (360/10)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then call the circles function and watch as it automatically draws the pattern.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Run the code, what happens? Does it work as expected?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change it to do something else?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99" y="982301"/>
            <a:ext cx="3074425" cy="5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A function with an argument?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14533" y="1455849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are going to create a function to draw any shape using Turtle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Go to Definitions and drag def block to the coding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the first blank, type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sides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and in the second type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name of the function is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sides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and it has an extra parameter of n. This is called an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argument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have now created a function with an argument. The code inside is run when its name is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175" y="2220925"/>
            <a:ext cx="4496024" cy="3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Code inside the function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Inside of the function we add: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 for loop which uses n to set the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also use two turtle blocks to move forward and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remember what this calculation will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58" y="1519258"/>
            <a:ext cx="53721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Using a function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414533" y="1455849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Inside a while True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Drag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function_name 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lang="en-GB" sz="20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Definitions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Type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sides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in the first blank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Into the second blank, drag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int(1) 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from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Then drag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input() 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from Statements and place on top of the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int() 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 the input block, ask the user “How many sides does this shape have?”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358" y="1455858"/>
            <a:ext cx="6010668" cy="457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Importing the turtle blocks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14533" y="1689683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From the </a:t>
            </a:r>
            <a:r>
              <a:rPr b="1" i="0" lang="en-GB" sz="2400" u="none" cap="none" strike="noStrike">
                <a:solidFill>
                  <a:srgbClr val="E91764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i="0" lang="en-GB" sz="2400" u="none" cap="none" strike="noStrike">
                <a:solidFill>
                  <a:srgbClr val="7C74DC"/>
                </a:solidFill>
                <a:latin typeface="Poppins"/>
                <a:ea typeface="Poppins"/>
                <a:cs typeface="Poppins"/>
                <a:sym typeface="Poppins"/>
              </a:rPr>
              <a:t>turtle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blocks, we need to drag: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from turtle import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Turtle = Turtle()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screen = Screen()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Your code should look like this, click               to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150" y="5522958"/>
            <a:ext cx="1076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758" y="1276008"/>
            <a:ext cx="4947890" cy="494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2021-12-29T21:05:40Z</dcterms:created>
  <dc:creator>Josh Lowe</dc:creator>
</cp:coreProperties>
</file>