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9"/>
  </p:notesMasterIdLst>
  <p:handoutMasterIdLst>
    <p:handoutMasterId r:id="rId20"/>
  </p:handoutMasterIdLst>
  <p:sldIdLst>
    <p:sldId id="256" r:id="rId6"/>
    <p:sldId id="417" r:id="rId7"/>
    <p:sldId id="408" r:id="rId8"/>
    <p:sldId id="407" r:id="rId9"/>
    <p:sldId id="418" r:id="rId10"/>
    <p:sldId id="423" r:id="rId11"/>
    <p:sldId id="424" r:id="rId12"/>
    <p:sldId id="426" r:id="rId13"/>
    <p:sldId id="425" r:id="rId14"/>
    <p:sldId id="427" r:id="rId15"/>
    <p:sldId id="428" r:id="rId16"/>
    <p:sldId id="429" r:id="rId17"/>
    <p:sldId id="387" r:id="rId1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407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A0109A28-6866-1B46-A19C-06D2B5A10850}"/>
    <pc:docChg chg="undo redo custSel addSld delSld modSld sldOrd addSection delSection">
      <pc:chgData name="Arjan Kamberg" userId="2cfeac95-aab1-41a7-bca5-796b19d85bc0" providerId="ADAL" clId="{A0109A28-6866-1B46-A19C-06D2B5A10850}" dt="2021-12-01T13:43:39.736" v="947" actId="207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delSp modSp mod">
        <pc:chgData name="Arjan Kamberg" userId="2cfeac95-aab1-41a7-bca5-796b19d85bc0" providerId="ADAL" clId="{A0109A28-6866-1B46-A19C-06D2B5A10850}" dt="2021-11-19T19:33:29.030" v="60" actId="478"/>
        <pc:sldMkLst>
          <pc:docMk/>
          <pc:sldMk cId="1479149824" sldId="370"/>
        </pc:sldMkLst>
        <pc:spChg chg="mod">
          <ac:chgData name="Arjan Kamberg" userId="2cfeac95-aab1-41a7-bca5-796b19d85bc0" providerId="ADAL" clId="{A0109A28-6866-1B46-A19C-06D2B5A10850}" dt="2021-11-19T19:33:25.085" v="59" actId="20577"/>
          <ac:spMkLst>
            <pc:docMk/>
            <pc:sldMk cId="1479149824" sldId="370"/>
            <ac:spMk id="2" creationId="{BD9A825D-71F1-C845-8433-12D14D20A14D}"/>
          </ac:spMkLst>
        </pc:spChg>
        <pc:spChg chg="del">
          <ac:chgData name="Arjan Kamberg" userId="2cfeac95-aab1-41a7-bca5-796b19d85bc0" providerId="ADAL" clId="{A0109A28-6866-1B46-A19C-06D2B5A10850}" dt="2021-11-19T19:33:29.030" v="60" actId="478"/>
          <ac:spMkLst>
            <pc:docMk/>
            <pc:sldMk cId="1479149824" sldId="370"/>
            <ac:spMk id="7" creationId="{F153265A-0582-F54A-8ACE-54C2033E8C47}"/>
          </ac:spMkLst>
        </pc:spChg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modSp mod ord">
        <pc:chgData name="Arjan Kamberg" userId="2cfeac95-aab1-41a7-bca5-796b19d85bc0" providerId="ADAL" clId="{A0109A28-6866-1B46-A19C-06D2B5A10850}" dt="2021-11-19T19:11:53.510" v="58" actId="1076"/>
        <pc:sldMkLst>
          <pc:docMk/>
          <pc:sldMk cId="1948437322" sldId="388"/>
        </pc:sldMkLst>
        <pc:spChg chg="mod">
          <ac:chgData name="Arjan Kamberg" userId="2cfeac95-aab1-41a7-bca5-796b19d85bc0" providerId="ADAL" clId="{A0109A28-6866-1B46-A19C-06D2B5A10850}" dt="2021-11-19T19:11:34.471" v="50" actId="20577"/>
          <ac:spMkLst>
            <pc:docMk/>
            <pc:sldMk cId="1948437322" sldId="388"/>
            <ac:spMk id="2" creationId="{5C3B8EC0-2D4E-0A44-B38A-F2B3A1348F59}"/>
          </ac:spMkLst>
        </pc:spChg>
        <pc:picChg chg="mod">
          <ac:chgData name="Arjan Kamberg" userId="2cfeac95-aab1-41a7-bca5-796b19d85bc0" providerId="ADAL" clId="{A0109A28-6866-1B46-A19C-06D2B5A10850}" dt="2021-11-19T19:11:53.510" v="58" actId="1076"/>
          <ac:picMkLst>
            <pc:docMk/>
            <pc:sldMk cId="1948437322" sldId="388"/>
            <ac:picMk id="3" creationId="{1C25BB38-DB1D-3849-9A36-81B3D98A827A}"/>
          </ac:picMkLst>
        </pc:picChg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3:50.554" v="67" actId="14100"/>
        <pc:sldMkLst>
          <pc:docMk/>
          <pc:sldMk cId="4138881669" sldId="391"/>
        </pc:sldMkLst>
        <pc:spChg chg="del">
          <ac:chgData name="Arjan Kamberg" userId="2cfeac95-aab1-41a7-bca5-796b19d85bc0" providerId="ADAL" clId="{A0109A28-6866-1B46-A19C-06D2B5A10850}" dt="2021-11-19T19:33:42.595" v="64" actId="478"/>
          <ac:spMkLst>
            <pc:docMk/>
            <pc:sldMk cId="4138881669" sldId="391"/>
            <ac:spMk id="2" creationId="{138B139D-A783-2D48-87BB-D5B6673895D6}"/>
          </ac:spMkLst>
        </pc:spChg>
        <pc:spChg chg="del">
          <ac:chgData name="Arjan Kamberg" userId="2cfeac95-aab1-41a7-bca5-796b19d85bc0" providerId="ADAL" clId="{A0109A28-6866-1B46-A19C-06D2B5A10850}" dt="2021-11-19T19:33:44.694" v="65" actId="478"/>
          <ac:spMkLst>
            <pc:docMk/>
            <pc:sldMk cId="4138881669" sldId="391"/>
            <ac:spMk id="3" creationId="{BBFA38B2-8F93-5B4B-89CB-5E453DF7DEEB}"/>
          </ac:spMkLst>
        </pc:spChg>
        <pc:picChg chg="add mod">
          <ac:chgData name="Arjan Kamberg" userId="2cfeac95-aab1-41a7-bca5-796b19d85bc0" providerId="ADAL" clId="{A0109A28-6866-1B46-A19C-06D2B5A10850}" dt="2021-11-19T19:33:50.554" v="67" actId="14100"/>
          <ac:picMkLst>
            <pc:docMk/>
            <pc:sldMk cId="4138881669" sldId="391"/>
            <ac:picMk id="4" creationId="{4B330018-548D-D642-95EB-ABF3070243C5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4:28.171" v="70" actId="1076"/>
        <pc:sldMkLst>
          <pc:docMk/>
          <pc:sldMk cId="1426477434" sldId="392"/>
        </pc:sldMkLst>
        <pc:picChg chg="add mod">
          <ac:chgData name="Arjan Kamberg" userId="2cfeac95-aab1-41a7-bca5-796b19d85bc0" providerId="ADAL" clId="{A0109A28-6866-1B46-A19C-06D2B5A10850}" dt="2021-11-19T19:34:28.171" v="70" actId="1076"/>
          <ac:picMkLst>
            <pc:docMk/>
            <pc:sldMk cId="1426477434" sldId="392"/>
            <ac:picMk id="4" creationId="{C5443435-D1F1-A749-BB13-6B7917DC7589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4:57.637" v="77" actId="1076"/>
        <pc:sldMkLst>
          <pc:docMk/>
          <pc:sldMk cId="1140589603" sldId="393"/>
        </pc:sldMkLst>
        <pc:spChg chg="del">
          <ac:chgData name="Arjan Kamberg" userId="2cfeac95-aab1-41a7-bca5-796b19d85bc0" providerId="ADAL" clId="{A0109A28-6866-1B46-A19C-06D2B5A10850}" dt="2021-11-19T19:34:51.721" v="74" actId="478"/>
          <ac:spMkLst>
            <pc:docMk/>
            <pc:sldMk cId="1140589603" sldId="393"/>
            <ac:spMk id="2" creationId="{B2707ED0-C8C5-8C44-A8B8-F60CDDACA5FC}"/>
          </ac:spMkLst>
        </pc:spChg>
        <pc:spChg chg="del">
          <ac:chgData name="Arjan Kamberg" userId="2cfeac95-aab1-41a7-bca5-796b19d85bc0" providerId="ADAL" clId="{A0109A28-6866-1B46-A19C-06D2B5A10850}" dt="2021-11-19T19:34:56.080" v="76" actId="478"/>
          <ac:spMkLst>
            <pc:docMk/>
            <pc:sldMk cId="1140589603" sldId="393"/>
            <ac:spMk id="3" creationId="{3F0CC38A-5327-2C41-A974-981F591BE9DB}"/>
          </ac:spMkLst>
        </pc:spChg>
        <pc:picChg chg="add mod">
          <ac:chgData name="Arjan Kamberg" userId="2cfeac95-aab1-41a7-bca5-796b19d85bc0" providerId="ADAL" clId="{A0109A28-6866-1B46-A19C-06D2B5A10850}" dt="2021-11-19T19:34:57.637" v="77" actId="1076"/>
          <ac:picMkLst>
            <pc:docMk/>
            <pc:sldMk cId="1140589603" sldId="393"/>
            <ac:picMk id="4" creationId="{5E0236F3-575D-274F-B0B5-BC43C68289F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5:55.583" v="82" actId="478"/>
        <pc:sldMkLst>
          <pc:docMk/>
          <pc:sldMk cId="690957804" sldId="394"/>
        </pc:sldMkLst>
        <pc:spChg chg="del">
          <ac:chgData name="Arjan Kamberg" userId="2cfeac95-aab1-41a7-bca5-796b19d85bc0" providerId="ADAL" clId="{A0109A28-6866-1B46-A19C-06D2B5A10850}" dt="2021-11-19T19:35:51.701" v="81" actId="478"/>
          <ac:spMkLst>
            <pc:docMk/>
            <pc:sldMk cId="690957804" sldId="394"/>
            <ac:spMk id="2" creationId="{14BE88D5-5496-A441-ADCC-B982D24112B5}"/>
          </ac:spMkLst>
        </pc:spChg>
        <pc:spChg chg="del">
          <ac:chgData name="Arjan Kamberg" userId="2cfeac95-aab1-41a7-bca5-796b19d85bc0" providerId="ADAL" clId="{A0109A28-6866-1B46-A19C-06D2B5A10850}" dt="2021-11-19T19:35:55.583" v="82" actId="478"/>
          <ac:spMkLst>
            <pc:docMk/>
            <pc:sldMk cId="690957804" sldId="394"/>
            <ac:spMk id="3" creationId="{537562CB-A9C7-4E4B-A4E6-98AB327EA221}"/>
          </ac:spMkLst>
        </pc:spChg>
        <pc:picChg chg="add mod">
          <ac:chgData name="Arjan Kamberg" userId="2cfeac95-aab1-41a7-bca5-796b19d85bc0" providerId="ADAL" clId="{A0109A28-6866-1B46-A19C-06D2B5A10850}" dt="2021-11-19T19:35:48.155" v="80" actId="1076"/>
          <ac:picMkLst>
            <pc:docMk/>
            <pc:sldMk cId="690957804" sldId="394"/>
            <ac:picMk id="4" creationId="{AF16B0B7-5BFB-7C4F-9C23-784D27F4880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6:37.305" v="85" actId="1076"/>
        <pc:sldMkLst>
          <pc:docMk/>
          <pc:sldMk cId="3706008586" sldId="395"/>
        </pc:sldMkLst>
        <pc:picChg chg="add mod">
          <ac:chgData name="Arjan Kamberg" userId="2cfeac95-aab1-41a7-bca5-796b19d85bc0" providerId="ADAL" clId="{A0109A28-6866-1B46-A19C-06D2B5A10850}" dt="2021-11-19T19:36:37.305" v="85" actId="1076"/>
          <ac:picMkLst>
            <pc:docMk/>
            <pc:sldMk cId="3706008586" sldId="395"/>
            <ac:picMk id="4" creationId="{57AE31B3-E945-664A-B634-7BE9BDCE284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7:33.839" v="89" actId="14100"/>
        <pc:sldMkLst>
          <pc:docMk/>
          <pc:sldMk cId="2387973772" sldId="396"/>
        </pc:sldMkLst>
        <pc:picChg chg="add mod">
          <ac:chgData name="Arjan Kamberg" userId="2cfeac95-aab1-41a7-bca5-796b19d85bc0" providerId="ADAL" clId="{A0109A28-6866-1B46-A19C-06D2B5A10850}" dt="2021-11-19T19:37:33.839" v="89" actId="14100"/>
          <ac:picMkLst>
            <pc:docMk/>
            <pc:sldMk cId="2387973772" sldId="396"/>
            <ac:picMk id="4" creationId="{6B0AE31C-AA4C-BC40-8EB5-EF6E6919417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9:45.480" v="118"/>
        <pc:sldMkLst>
          <pc:docMk/>
          <pc:sldMk cId="2602271469" sldId="397"/>
        </pc:sldMkLst>
        <pc:spChg chg="mod">
          <ac:chgData name="Arjan Kamberg" userId="2cfeac95-aab1-41a7-bca5-796b19d85bc0" providerId="ADAL" clId="{A0109A28-6866-1B46-A19C-06D2B5A10850}" dt="2021-11-19T19:39:42.689" v="116" actId="20577"/>
          <ac:spMkLst>
            <pc:docMk/>
            <pc:sldMk cId="2602271469" sldId="397"/>
            <ac:spMk id="2" creationId="{8E311402-D0A7-CF4D-A7AF-C9F5DEF299D5}"/>
          </ac:spMkLst>
        </pc:spChg>
        <pc:spChg chg="mod">
          <ac:chgData name="Arjan Kamberg" userId="2cfeac95-aab1-41a7-bca5-796b19d85bc0" providerId="ADAL" clId="{A0109A28-6866-1B46-A19C-06D2B5A10850}" dt="2021-11-19T19:38:47.596" v="92" actId="255"/>
          <ac:spMkLst>
            <pc:docMk/>
            <pc:sldMk cId="2602271469" sldId="397"/>
            <ac:spMk id="3" creationId="{91134B6D-F7B8-9544-93D7-5D78A4A99DD2}"/>
          </ac:spMkLst>
        </pc:spChg>
        <pc:spChg chg="add del mod">
          <ac:chgData name="Arjan Kamberg" userId="2cfeac95-aab1-41a7-bca5-796b19d85bc0" providerId="ADAL" clId="{A0109A28-6866-1B46-A19C-06D2B5A10850}" dt="2021-11-19T19:39:45.480" v="118"/>
          <ac:spMkLst>
            <pc:docMk/>
            <pc:sldMk cId="2602271469" sldId="397"/>
            <ac:spMk id="5" creationId="{DAA997F9-FD78-3E40-B121-C356EE9812FB}"/>
          </ac:spMkLst>
        </pc:spChg>
        <pc:picChg chg="add mod">
          <ac:chgData name="Arjan Kamberg" userId="2cfeac95-aab1-41a7-bca5-796b19d85bc0" providerId="ADAL" clId="{A0109A28-6866-1B46-A19C-06D2B5A10850}" dt="2021-11-19T19:39:37.774" v="103" actId="1076"/>
          <ac:picMkLst>
            <pc:docMk/>
            <pc:sldMk cId="2602271469" sldId="397"/>
            <ac:picMk id="4" creationId="{CF7D57C0-DBF2-304C-97C3-A0FBAA852D3C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20:36:27.425" v="175" actId="1076"/>
        <pc:sldMkLst>
          <pc:docMk/>
          <pc:sldMk cId="2128328623" sldId="398"/>
        </pc:sldMkLst>
        <pc:spChg chg="mod">
          <ac:chgData name="Arjan Kamberg" userId="2cfeac95-aab1-41a7-bca5-796b19d85bc0" providerId="ADAL" clId="{A0109A28-6866-1B46-A19C-06D2B5A10850}" dt="2021-11-19T20:00:06.705" v="138" actId="20577"/>
          <ac:spMkLst>
            <pc:docMk/>
            <pc:sldMk cId="2128328623" sldId="398"/>
            <ac:spMk id="2" creationId="{08ABC6E2-020C-D445-B76E-E3BF47B180C1}"/>
          </ac:spMkLst>
        </pc:spChg>
        <pc:spChg chg="mod">
          <ac:chgData name="Arjan Kamberg" userId="2cfeac95-aab1-41a7-bca5-796b19d85bc0" providerId="ADAL" clId="{A0109A28-6866-1B46-A19C-06D2B5A10850}" dt="2021-11-19T20:21:11.141" v="141" actId="20577"/>
          <ac:spMkLst>
            <pc:docMk/>
            <pc:sldMk cId="2128328623" sldId="398"/>
            <ac:spMk id="3" creationId="{E3532A92-F046-F241-B499-0318138CAEAC}"/>
          </ac:spMkLst>
        </pc:spChg>
        <pc:spChg chg="add mod">
          <ac:chgData name="Arjan Kamberg" userId="2cfeac95-aab1-41a7-bca5-796b19d85bc0" providerId="ADAL" clId="{A0109A28-6866-1B46-A19C-06D2B5A10850}" dt="2021-11-19T20:36:13.517" v="173" actId="255"/>
          <ac:spMkLst>
            <pc:docMk/>
            <pc:sldMk cId="2128328623" sldId="398"/>
            <ac:spMk id="6" creationId="{30194CEB-F246-0346-A196-2FB7CBD77AB2}"/>
          </ac:spMkLst>
        </pc:spChg>
        <pc:spChg chg="add mod">
          <ac:chgData name="Arjan Kamberg" userId="2cfeac95-aab1-41a7-bca5-796b19d85bc0" providerId="ADAL" clId="{A0109A28-6866-1B46-A19C-06D2B5A10850}" dt="2021-11-19T20:36:27.425" v="175" actId="1076"/>
          <ac:spMkLst>
            <pc:docMk/>
            <pc:sldMk cId="2128328623" sldId="398"/>
            <ac:spMk id="7" creationId="{107CF5CC-0662-EC49-81C1-868FE2253D4B}"/>
          </ac:spMkLst>
        </pc:spChg>
        <pc:picChg chg="add del mod">
          <ac:chgData name="Arjan Kamberg" userId="2cfeac95-aab1-41a7-bca5-796b19d85bc0" providerId="ADAL" clId="{A0109A28-6866-1B46-A19C-06D2B5A10850}" dt="2021-11-19T20:28:24.564" v="144" actId="478"/>
          <ac:picMkLst>
            <pc:docMk/>
            <pc:sldMk cId="2128328623" sldId="398"/>
            <ac:picMk id="4" creationId="{7BE8CE06-55AC-3546-87BE-9FB964009D64}"/>
          </ac:picMkLst>
        </pc:picChg>
        <pc:picChg chg="add mod">
          <ac:chgData name="Arjan Kamberg" userId="2cfeac95-aab1-41a7-bca5-796b19d85bc0" providerId="ADAL" clId="{A0109A28-6866-1B46-A19C-06D2B5A10850}" dt="2021-11-19T20:28:28.039" v="146" actId="1076"/>
          <ac:picMkLst>
            <pc:docMk/>
            <pc:sldMk cId="2128328623" sldId="398"/>
            <ac:picMk id="5" creationId="{DB4BAD65-1ACE-C646-9B36-1D45B0B4BEA9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3:35.501" v="186" actId="20577"/>
        <pc:sldMkLst>
          <pc:docMk/>
          <pc:sldMk cId="3696529022" sldId="399"/>
        </pc:sldMkLst>
        <pc:spChg chg="mod">
          <ac:chgData name="Arjan Kamberg" userId="2cfeac95-aab1-41a7-bca5-796b19d85bc0" providerId="ADAL" clId="{A0109A28-6866-1B46-A19C-06D2B5A10850}" dt="2021-11-19T20:43:35.501" v="186" actId="20577"/>
          <ac:spMkLst>
            <pc:docMk/>
            <pc:sldMk cId="3696529022" sldId="399"/>
            <ac:spMk id="2" creationId="{C58FA16E-6935-AA43-B508-1ECFCB6D362E}"/>
          </ac:spMkLst>
        </pc:spChg>
        <pc:picChg chg="add mod">
          <ac:chgData name="Arjan Kamberg" userId="2cfeac95-aab1-41a7-bca5-796b19d85bc0" providerId="ADAL" clId="{A0109A28-6866-1B46-A19C-06D2B5A10850}" dt="2021-11-19T20:43:32.645" v="178" actId="1076"/>
          <ac:picMkLst>
            <pc:docMk/>
            <pc:sldMk cId="3696529022" sldId="399"/>
            <ac:picMk id="4" creationId="{9C32FDE2-3F68-FB46-A7DB-35A6E018D837}"/>
          </ac:picMkLst>
        </pc:picChg>
      </pc:sldChg>
      <pc:sldChg chg="addSp delSp modSp new del mod">
        <pc:chgData name="Arjan Kamberg" userId="2cfeac95-aab1-41a7-bca5-796b19d85bc0" providerId="ADAL" clId="{A0109A28-6866-1B46-A19C-06D2B5A10850}" dt="2021-11-19T20:45:54.215" v="194" actId="680"/>
        <pc:sldMkLst>
          <pc:docMk/>
          <pc:sldMk cId="42213616" sldId="400"/>
        </pc:sldMkLst>
        <pc:picChg chg="add del mod">
          <ac:chgData name="Arjan Kamberg" userId="2cfeac95-aab1-41a7-bca5-796b19d85bc0" providerId="ADAL" clId="{A0109A28-6866-1B46-A19C-06D2B5A10850}" dt="2021-11-19T20:45:52.951" v="193"/>
          <ac:picMkLst>
            <pc:docMk/>
            <pc:sldMk cId="42213616" sldId="400"/>
            <ac:picMk id="4" creationId="{3D3D8FB5-F9D9-F848-917F-6FF82DDAC376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6:11.517" v="197" actId="1076"/>
        <pc:sldMkLst>
          <pc:docMk/>
          <pc:sldMk cId="3621181967" sldId="400"/>
        </pc:sldMkLst>
        <pc:picChg chg="add mod">
          <ac:chgData name="Arjan Kamberg" userId="2cfeac95-aab1-41a7-bca5-796b19d85bc0" providerId="ADAL" clId="{A0109A28-6866-1B46-A19C-06D2B5A10850}" dt="2021-11-19T20:46:11.517" v="197" actId="1076"/>
          <ac:picMkLst>
            <pc:docMk/>
            <pc:sldMk cId="3621181967" sldId="400"/>
            <ac:picMk id="4" creationId="{F95E39F8-863A-764E-AD93-454FEB761C8E}"/>
          </ac:picMkLst>
        </pc:picChg>
      </pc:sldChg>
      <pc:sldChg chg="addSp new">
        <pc:chgData name="Arjan Kamberg" userId="2cfeac95-aab1-41a7-bca5-796b19d85bc0" providerId="ADAL" clId="{A0109A28-6866-1B46-A19C-06D2B5A10850}" dt="2021-11-19T20:46:41.844" v="199"/>
        <pc:sldMkLst>
          <pc:docMk/>
          <pc:sldMk cId="3399335347" sldId="401"/>
        </pc:sldMkLst>
        <pc:picChg chg="add">
          <ac:chgData name="Arjan Kamberg" userId="2cfeac95-aab1-41a7-bca5-796b19d85bc0" providerId="ADAL" clId="{A0109A28-6866-1B46-A19C-06D2B5A10850}" dt="2021-11-19T20:46:41.844" v="199"/>
          <ac:picMkLst>
            <pc:docMk/>
            <pc:sldMk cId="3399335347" sldId="401"/>
            <ac:picMk id="4" creationId="{E8F74762-4F7D-6743-A113-72E3361FDA98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2:47:14.255" v="242" actId="9405"/>
        <pc:sldMkLst>
          <pc:docMk/>
          <pc:sldMk cId="2655316967" sldId="402"/>
        </pc:sldMkLst>
        <pc:spChg chg="mod">
          <ac:chgData name="Arjan Kamberg" userId="2cfeac95-aab1-41a7-bca5-796b19d85bc0" providerId="ADAL" clId="{A0109A28-6866-1B46-A19C-06D2B5A10850}" dt="2021-12-01T12:45:13.794" v="232" actId="20577"/>
          <ac:spMkLst>
            <pc:docMk/>
            <pc:sldMk cId="2655316967" sldId="402"/>
            <ac:spMk id="2" creationId="{531E33CF-7E90-5A4A-B9EB-D99BE936C0EB}"/>
          </ac:spMkLst>
        </pc:spChg>
        <pc:spChg chg="del">
          <ac:chgData name="Arjan Kamberg" userId="2cfeac95-aab1-41a7-bca5-796b19d85bc0" providerId="ADAL" clId="{A0109A28-6866-1B46-A19C-06D2B5A10850}" dt="2021-12-01T12:46:37.870" v="233"/>
          <ac:spMkLst>
            <pc:docMk/>
            <pc:sldMk cId="2655316967" sldId="402"/>
            <ac:spMk id="3" creationId="{C0D41BE5-D74F-BE4A-BECD-CC4BB461AB51}"/>
          </ac:spMkLst>
        </pc:spChg>
        <pc:picChg chg="add mod">
          <ac:chgData name="Arjan Kamberg" userId="2cfeac95-aab1-41a7-bca5-796b19d85bc0" providerId="ADAL" clId="{A0109A28-6866-1B46-A19C-06D2B5A10850}" dt="2021-12-01T12:46:48.372" v="236" actId="1076"/>
          <ac:picMkLst>
            <pc:docMk/>
            <pc:sldMk cId="2655316967" sldId="402"/>
            <ac:picMk id="4" creationId="{7C47C008-85C6-E745-B2D7-870117D898B7}"/>
          </ac:picMkLst>
        </pc:picChg>
        <pc:inkChg chg="add del">
          <ac:chgData name="Arjan Kamberg" userId="2cfeac95-aab1-41a7-bca5-796b19d85bc0" providerId="ADAL" clId="{A0109A28-6866-1B46-A19C-06D2B5A10850}" dt="2021-12-01T12:46:58.325" v="238" actId="9405"/>
          <ac:inkMkLst>
            <pc:docMk/>
            <pc:sldMk cId="2655316967" sldId="402"/>
            <ac:inkMk id="5" creationId="{16CB4B99-86D7-A046-BF71-1ECFEC4E37F3}"/>
          </ac:inkMkLst>
        </pc:inkChg>
        <pc:inkChg chg="add del">
          <ac:chgData name="Arjan Kamberg" userId="2cfeac95-aab1-41a7-bca5-796b19d85bc0" providerId="ADAL" clId="{A0109A28-6866-1B46-A19C-06D2B5A10850}" dt="2021-12-01T12:47:01.013" v="240" actId="9405"/>
          <ac:inkMkLst>
            <pc:docMk/>
            <pc:sldMk cId="2655316967" sldId="402"/>
            <ac:inkMk id="6" creationId="{7FA0950A-A43D-2B4F-81F3-4ACAD33AE26D}"/>
          </ac:inkMkLst>
        </pc:inkChg>
        <pc:inkChg chg="add">
          <ac:chgData name="Arjan Kamberg" userId="2cfeac95-aab1-41a7-bca5-796b19d85bc0" providerId="ADAL" clId="{A0109A28-6866-1B46-A19C-06D2B5A10850}" dt="2021-12-01T12:47:09.006" v="241" actId="9405"/>
          <ac:inkMkLst>
            <pc:docMk/>
            <pc:sldMk cId="2655316967" sldId="402"/>
            <ac:inkMk id="7" creationId="{AABE31F0-24A5-A14A-827B-325B1B786072}"/>
          </ac:inkMkLst>
        </pc:inkChg>
        <pc:inkChg chg="add">
          <ac:chgData name="Arjan Kamberg" userId="2cfeac95-aab1-41a7-bca5-796b19d85bc0" providerId="ADAL" clId="{A0109A28-6866-1B46-A19C-06D2B5A10850}" dt="2021-12-01T12:47:14.255" v="242" actId="9405"/>
          <ac:inkMkLst>
            <pc:docMk/>
            <pc:sldMk cId="2655316967" sldId="402"/>
            <ac:inkMk id="8" creationId="{12E033F8-EC26-014B-9F99-B22CE058E83E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1:29.762" v="380" actId="20577"/>
        <pc:sldMkLst>
          <pc:docMk/>
          <pc:sldMk cId="819699122" sldId="403"/>
        </pc:sldMkLst>
        <pc:spChg chg="mod">
          <ac:chgData name="Arjan Kamberg" userId="2cfeac95-aab1-41a7-bca5-796b19d85bc0" providerId="ADAL" clId="{A0109A28-6866-1B46-A19C-06D2B5A10850}" dt="2021-12-01T13:31:29.762" v="380" actId="20577"/>
          <ac:spMkLst>
            <pc:docMk/>
            <pc:sldMk cId="819699122" sldId="403"/>
            <ac:spMk id="2" creationId="{B6310915-7AA3-594B-B06E-1A71D58C1112}"/>
          </ac:spMkLst>
        </pc:spChg>
        <pc:picChg chg="add mod">
          <ac:chgData name="Arjan Kamberg" userId="2cfeac95-aab1-41a7-bca5-796b19d85bc0" providerId="ADAL" clId="{A0109A28-6866-1B46-A19C-06D2B5A10850}" dt="2021-12-01T13:22:54.932" v="251" actId="1076"/>
          <ac:picMkLst>
            <pc:docMk/>
            <pc:sldMk cId="819699122" sldId="403"/>
            <ac:picMk id="5" creationId="{054518B1-BD56-FE4E-B22D-E371445AE11A}"/>
          </ac:picMkLst>
        </pc:picChg>
        <pc:inkChg chg="add del">
          <ac:chgData name="Arjan Kamberg" userId="2cfeac95-aab1-41a7-bca5-796b19d85bc0" providerId="ADAL" clId="{A0109A28-6866-1B46-A19C-06D2B5A10850}" dt="2021-12-01T13:22:45.961" v="247" actId="9405"/>
          <ac:inkMkLst>
            <pc:docMk/>
            <pc:sldMk cId="819699122" sldId="403"/>
            <ac:inkMk id="4" creationId="{6772BC4B-9839-3C40-B787-0327B4CE946C}"/>
          </ac:inkMkLst>
        </pc:inkChg>
        <pc:inkChg chg="add del">
          <ac:chgData name="Arjan Kamberg" userId="2cfeac95-aab1-41a7-bca5-796b19d85bc0" providerId="ADAL" clId="{A0109A28-6866-1B46-A19C-06D2B5A10850}" dt="2021-12-01T13:23:14.633" v="255" actId="9405"/>
          <ac:inkMkLst>
            <pc:docMk/>
            <pc:sldMk cId="819699122" sldId="403"/>
            <ac:inkMk id="6" creationId="{2F359408-01D2-544D-9B13-A48DC4537BF9}"/>
          </ac:inkMkLst>
        </pc:inkChg>
        <pc:inkChg chg="add del">
          <ac:chgData name="Arjan Kamberg" userId="2cfeac95-aab1-41a7-bca5-796b19d85bc0" providerId="ADAL" clId="{A0109A28-6866-1B46-A19C-06D2B5A10850}" dt="2021-12-01T13:23:13.651" v="254" actId="9405"/>
          <ac:inkMkLst>
            <pc:docMk/>
            <pc:sldMk cId="819699122" sldId="403"/>
            <ac:inkMk id="7" creationId="{780C936B-742E-6F4D-8670-1CFA8210F709}"/>
          </ac:inkMkLst>
        </pc:inkChg>
        <pc:inkChg chg="add">
          <ac:chgData name="Arjan Kamberg" userId="2cfeac95-aab1-41a7-bca5-796b19d85bc0" providerId="ADAL" clId="{A0109A28-6866-1B46-A19C-06D2B5A10850}" dt="2021-12-01T13:23:16.702" v="256" actId="9405"/>
          <ac:inkMkLst>
            <pc:docMk/>
            <pc:sldMk cId="819699122" sldId="403"/>
            <ac:inkMk id="8" creationId="{EFC4FA38-3731-F84D-8B82-74EE06E5D677}"/>
          </ac:inkMkLst>
        </pc:inkChg>
        <pc:inkChg chg="add">
          <ac:chgData name="Arjan Kamberg" userId="2cfeac95-aab1-41a7-bca5-796b19d85bc0" providerId="ADAL" clId="{A0109A28-6866-1B46-A19C-06D2B5A10850}" dt="2021-12-01T13:23:22.616" v="257" actId="9405"/>
          <ac:inkMkLst>
            <pc:docMk/>
            <pc:sldMk cId="819699122" sldId="403"/>
            <ac:inkMk id="9" creationId="{48B294C4-2379-604A-A01A-ADC8FB630459}"/>
          </ac:inkMkLst>
        </pc:inkChg>
        <pc:inkChg chg="add">
          <ac:chgData name="Arjan Kamberg" userId="2cfeac95-aab1-41a7-bca5-796b19d85bc0" providerId="ADAL" clId="{A0109A28-6866-1B46-A19C-06D2B5A10850}" dt="2021-12-01T13:23:26.198" v="258" actId="9405"/>
          <ac:inkMkLst>
            <pc:docMk/>
            <pc:sldMk cId="819699122" sldId="403"/>
            <ac:inkMk id="10" creationId="{2FBEF5B9-FFEC-A641-AD63-670893C59356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0:59.922" v="360" actId="1076"/>
        <pc:sldMkLst>
          <pc:docMk/>
          <pc:sldMk cId="1991219645" sldId="404"/>
        </pc:sldMkLst>
        <pc:spChg chg="mod">
          <ac:chgData name="Arjan Kamberg" userId="2cfeac95-aab1-41a7-bca5-796b19d85bc0" providerId="ADAL" clId="{A0109A28-6866-1B46-A19C-06D2B5A10850}" dt="2021-12-01T13:24:19.910" v="336" actId="20577"/>
          <ac:spMkLst>
            <pc:docMk/>
            <pc:sldMk cId="1991219645" sldId="404"/>
            <ac:spMk id="2" creationId="{26C72A6C-957C-0D48-AD1C-4F61801C84FE}"/>
          </ac:spMkLst>
        </pc:spChg>
        <pc:spChg chg="del">
          <ac:chgData name="Arjan Kamberg" userId="2cfeac95-aab1-41a7-bca5-796b19d85bc0" providerId="ADAL" clId="{A0109A28-6866-1B46-A19C-06D2B5A10850}" dt="2021-12-01T13:29:52.876" v="337"/>
          <ac:spMkLst>
            <pc:docMk/>
            <pc:sldMk cId="1991219645" sldId="404"/>
            <ac:spMk id="3" creationId="{8C6D8CB0-5205-EA42-9DCD-82F18D52ECB8}"/>
          </ac:spMkLst>
        </pc:spChg>
        <pc:spChg chg="add del mod">
          <ac:chgData name="Arjan Kamberg" userId="2cfeac95-aab1-41a7-bca5-796b19d85bc0" providerId="ADAL" clId="{A0109A28-6866-1B46-A19C-06D2B5A10850}" dt="2021-12-01T13:30:54.010" v="358" actId="478"/>
          <ac:spMkLst>
            <pc:docMk/>
            <pc:sldMk cId="1991219645" sldId="404"/>
            <ac:spMk id="11" creationId="{9232FF07-D3E2-FA47-96B3-586BFD2515FC}"/>
          </ac:spMkLst>
        </pc:spChg>
        <pc:picChg chg="add del mod">
          <ac:chgData name="Arjan Kamberg" userId="2cfeac95-aab1-41a7-bca5-796b19d85bc0" providerId="ADAL" clId="{A0109A28-6866-1B46-A19C-06D2B5A10850}" dt="2021-12-01T13:30:30.913" v="350" actId="478"/>
          <ac:picMkLst>
            <pc:docMk/>
            <pc:sldMk cId="1991219645" sldId="404"/>
            <ac:picMk id="5" creationId="{6AFB1853-7C78-8744-B03A-39AE581DD61B}"/>
          </ac:picMkLst>
        </pc:picChg>
        <pc:picChg chg="add del mod">
          <ac:chgData name="Arjan Kamberg" userId="2cfeac95-aab1-41a7-bca5-796b19d85bc0" providerId="ADAL" clId="{A0109A28-6866-1B46-A19C-06D2B5A10850}" dt="2021-12-01T13:30:32.046" v="351" actId="478"/>
          <ac:picMkLst>
            <pc:docMk/>
            <pc:sldMk cId="1991219645" sldId="404"/>
            <ac:picMk id="7" creationId="{F5DF25D1-F58A-894E-8273-4A5BC8403E4A}"/>
          </ac:picMkLst>
        </pc:picChg>
        <pc:picChg chg="add mod">
          <ac:chgData name="Arjan Kamberg" userId="2cfeac95-aab1-41a7-bca5-796b19d85bc0" providerId="ADAL" clId="{A0109A28-6866-1B46-A19C-06D2B5A10850}" dt="2021-12-01T13:30:59.922" v="360" actId="1076"/>
          <ac:picMkLst>
            <pc:docMk/>
            <pc:sldMk cId="1991219645" sldId="404"/>
            <ac:picMk id="9" creationId="{611B93EF-B48D-E841-8935-9710971A9F54}"/>
          </ac:picMkLst>
        </pc:picChg>
      </pc:sldChg>
      <pc:sldChg chg="delSp modSp add mod">
        <pc:chgData name="Arjan Kamberg" userId="2cfeac95-aab1-41a7-bca5-796b19d85bc0" providerId="ADAL" clId="{A0109A28-6866-1B46-A19C-06D2B5A10850}" dt="2021-12-01T13:30:44.638" v="356" actId="14100"/>
        <pc:sldMkLst>
          <pc:docMk/>
          <pc:sldMk cId="2837836969" sldId="405"/>
        </pc:sldMkLst>
        <pc:picChg chg="mod">
          <ac:chgData name="Arjan Kamberg" userId="2cfeac95-aab1-41a7-bca5-796b19d85bc0" providerId="ADAL" clId="{A0109A28-6866-1B46-A19C-06D2B5A10850}" dt="2021-12-01T13:30:37.792" v="354" actId="14100"/>
          <ac:picMkLst>
            <pc:docMk/>
            <pc:sldMk cId="2837836969" sldId="405"/>
            <ac:picMk id="5" creationId="{6AFB1853-7C78-8744-B03A-39AE581DD61B}"/>
          </ac:picMkLst>
        </pc:picChg>
        <pc:picChg chg="mod">
          <ac:chgData name="Arjan Kamberg" userId="2cfeac95-aab1-41a7-bca5-796b19d85bc0" providerId="ADAL" clId="{A0109A28-6866-1B46-A19C-06D2B5A10850}" dt="2021-12-01T13:30:44.638" v="356" actId="14100"/>
          <ac:picMkLst>
            <pc:docMk/>
            <pc:sldMk cId="2837836969" sldId="405"/>
            <ac:picMk id="7" creationId="{F5DF25D1-F58A-894E-8273-4A5BC8403E4A}"/>
          </ac:picMkLst>
        </pc:picChg>
        <pc:picChg chg="del">
          <ac:chgData name="Arjan Kamberg" userId="2cfeac95-aab1-41a7-bca5-796b19d85bc0" providerId="ADAL" clId="{A0109A28-6866-1B46-A19C-06D2B5A10850}" dt="2021-12-01T13:30:33.609" v="352" actId="478"/>
          <ac:picMkLst>
            <pc:docMk/>
            <pc:sldMk cId="2837836969" sldId="405"/>
            <ac:picMk id="9" creationId="{611B93EF-B48D-E841-8935-9710971A9F54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3:32:12.673" v="398" actId="9405"/>
        <pc:sldMkLst>
          <pc:docMk/>
          <pc:sldMk cId="1806239360" sldId="406"/>
        </pc:sldMkLst>
        <pc:spChg chg="mod">
          <ac:chgData name="Arjan Kamberg" userId="2cfeac95-aab1-41a7-bca5-796b19d85bc0" providerId="ADAL" clId="{A0109A28-6866-1B46-A19C-06D2B5A10850}" dt="2021-12-01T13:31:39.560" v="388" actId="20577"/>
          <ac:spMkLst>
            <pc:docMk/>
            <pc:sldMk cId="1806239360" sldId="406"/>
            <ac:spMk id="2" creationId="{C7E7CDF2-D062-0944-B33B-CDC92C32F65B}"/>
          </ac:spMkLst>
        </pc:spChg>
        <pc:spChg chg="del">
          <ac:chgData name="Arjan Kamberg" userId="2cfeac95-aab1-41a7-bca5-796b19d85bc0" providerId="ADAL" clId="{A0109A28-6866-1B46-A19C-06D2B5A10850}" dt="2021-12-01T13:31:18.380" v="362"/>
          <ac:spMkLst>
            <pc:docMk/>
            <pc:sldMk cId="1806239360" sldId="406"/>
            <ac:spMk id="3" creationId="{5EAD30C6-994F-EC44-93AA-AAD9164ADA03}"/>
          </ac:spMkLst>
        </pc:spChg>
        <pc:picChg chg="add mod">
          <ac:chgData name="Arjan Kamberg" userId="2cfeac95-aab1-41a7-bca5-796b19d85bc0" providerId="ADAL" clId="{A0109A28-6866-1B46-A19C-06D2B5A10850}" dt="2021-12-01T13:31:46.139" v="390" actId="14100"/>
          <ac:picMkLst>
            <pc:docMk/>
            <pc:sldMk cId="1806239360" sldId="406"/>
            <ac:picMk id="5" creationId="{5DA39FA7-F90D-F94F-965C-5E71ABD0BEF7}"/>
          </ac:picMkLst>
        </pc:picChg>
        <pc:inkChg chg="add del">
          <ac:chgData name="Arjan Kamberg" userId="2cfeac95-aab1-41a7-bca5-796b19d85bc0" providerId="ADAL" clId="{A0109A28-6866-1B46-A19C-06D2B5A10850}" dt="2021-12-01T13:32:06.402" v="396" actId="9405"/>
          <ac:inkMkLst>
            <pc:docMk/>
            <pc:sldMk cId="1806239360" sldId="406"/>
            <ac:inkMk id="6" creationId="{D59C7701-655A-C44E-87B7-A534F804E36A}"/>
          </ac:inkMkLst>
        </pc:inkChg>
        <pc:inkChg chg="add del">
          <ac:chgData name="Arjan Kamberg" userId="2cfeac95-aab1-41a7-bca5-796b19d85bc0" providerId="ADAL" clId="{A0109A28-6866-1B46-A19C-06D2B5A10850}" dt="2021-12-01T13:32:05.720" v="395" actId="9405"/>
          <ac:inkMkLst>
            <pc:docMk/>
            <pc:sldMk cId="1806239360" sldId="406"/>
            <ac:inkMk id="7" creationId="{C61B6B3C-78CE-B74D-AED7-F4724EC0000E}"/>
          </ac:inkMkLst>
        </pc:inkChg>
        <pc:inkChg chg="add del">
          <ac:chgData name="Arjan Kamberg" userId="2cfeac95-aab1-41a7-bca5-796b19d85bc0" providerId="ADAL" clId="{A0109A28-6866-1B46-A19C-06D2B5A10850}" dt="2021-12-01T13:32:05.377" v="394" actId="9405"/>
          <ac:inkMkLst>
            <pc:docMk/>
            <pc:sldMk cId="1806239360" sldId="406"/>
            <ac:inkMk id="8" creationId="{B2D02668-76EC-3D45-8858-C637D5DE0DAB}"/>
          </ac:inkMkLst>
        </pc:inkChg>
        <pc:inkChg chg="add">
          <ac:chgData name="Arjan Kamberg" userId="2cfeac95-aab1-41a7-bca5-796b19d85bc0" providerId="ADAL" clId="{A0109A28-6866-1B46-A19C-06D2B5A10850}" dt="2021-12-01T13:32:09.239" v="397" actId="9405"/>
          <ac:inkMkLst>
            <pc:docMk/>
            <pc:sldMk cId="1806239360" sldId="406"/>
            <ac:inkMk id="9" creationId="{53AD83BC-DE9A-3548-AA89-9288A013C054}"/>
          </ac:inkMkLst>
        </pc:inkChg>
        <pc:inkChg chg="add">
          <ac:chgData name="Arjan Kamberg" userId="2cfeac95-aab1-41a7-bca5-796b19d85bc0" providerId="ADAL" clId="{A0109A28-6866-1B46-A19C-06D2B5A10850}" dt="2021-12-01T13:32:12.673" v="398" actId="9405"/>
          <ac:inkMkLst>
            <pc:docMk/>
            <pc:sldMk cId="1806239360" sldId="406"/>
            <ac:inkMk id="10" creationId="{C9DC2591-A6CF-5646-87B4-BD6C2B00D3D5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4:47.591" v="517" actId="1076"/>
        <pc:sldMkLst>
          <pc:docMk/>
          <pc:sldMk cId="4186941283" sldId="407"/>
        </pc:sldMkLst>
        <pc:spChg chg="mod">
          <ac:chgData name="Arjan Kamberg" userId="2cfeac95-aab1-41a7-bca5-796b19d85bc0" providerId="ADAL" clId="{A0109A28-6866-1B46-A19C-06D2B5A10850}" dt="2021-12-01T13:32:55.832" v="418" actId="20577"/>
          <ac:spMkLst>
            <pc:docMk/>
            <pc:sldMk cId="4186941283" sldId="407"/>
            <ac:spMk id="2" creationId="{64AA8477-F5B1-BB48-9B4B-196CF93A20E5}"/>
          </ac:spMkLst>
        </pc:spChg>
        <pc:spChg chg="del">
          <ac:chgData name="Arjan Kamberg" userId="2cfeac95-aab1-41a7-bca5-796b19d85bc0" providerId="ADAL" clId="{A0109A28-6866-1B46-A19C-06D2B5A10850}" dt="2021-12-01T13:32:28.566" v="400"/>
          <ac:spMkLst>
            <pc:docMk/>
            <pc:sldMk cId="4186941283" sldId="407"/>
            <ac:spMk id="3" creationId="{A74CC878-0591-5D44-A9D6-3CE4F3C9E917}"/>
          </ac:spMkLst>
        </pc:spChg>
        <pc:spChg chg="add mod">
          <ac:chgData name="Arjan Kamberg" userId="2cfeac95-aab1-41a7-bca5-796b19d85bc0" providerId="ADAL" clId="{A0109A28-6866-1B46-A19C-06D2B5A10850}" dt="2021-12-01T13:34:47.591" v="517" actId="1076"/>
          <ac:spMkLst>
            <pc:docMk/>
            <pc:sldMk cId="4186941283" sldId="407"/>
            <ac:spMk id="7" creationId="{32E722A1-0CD9-DC41-8334-3E3CB01A8F13}"/>
          </ac:spMkLst>
        </pc:spChg>
        <pc:picChg chg="add mod">
          <ac:chgData name="Arjan Kamberg" userId="2cfeac95-aab1-41a7-bca5-796b19d85bc0" providerId="ADAL" clId="{A0109A28-6866-1B46-A19C-06D2B5A10850}" dt="2021-12-01T13:32:58.823" v="419" actId="1076"/>
          <ac:picMkLst>
            <pc:docMk/>
            <pc:sldMk cId="4186941283" sldId="407"/>
            <ac:picMk id="5" creationId="{E175FCBD-7AF1-C641-9CFB-FA7F7DEED05D}"/>
          </ac:picMkLst>
        </pc:picChg>
        <pc:inkChg chg="add del">
          <ac:chgData name="Arjan Kamberg" userId="2cfeac95-aab1-41a7-bca5-796b19d85bc0" providerId="ADAL" clId="{A0109A28-6866-1B46-A19C-06D2B5A10850}" dt="2021-12-01T13:32:30.676" v="402" actId="9405"/>
          <ac:inkMkLst>
            <pc:docMk/>
            <pc:sldMk cId="4186941283" sldId="407"/>
            <ac:inkMk id="6" creationId="{EC86D13D-D9F2-F64C-8974-813A2477C3EB}"/>
          </ac:inkMkLst>
        </pc:inkChg>
      </pc:sldChg>
      <pc:sldChg chg="modSp new mod">
        <pc:chgData name="Arjan Kamberg" userId="2cfeac95-aab1-41a7-bca5-796b19d85bc0" providerId="ADAL" clId="{A0109A28-6866-1B46-A19C-06D2B5A10850}" dt="2021-12-01T13:43:39.736" v="947" actId="207"/>
        <pc:sldMkLst>
          <pc:docMk/>
          <pc:sldMk cId="1819654445" sldId="408"/>
        </pc:sldMkLst>
        <pc:spChg chg="mod">
          <ac:chgData name="Arjan Kamberg" userId="2cfeac95-aab1-41a7-bca5-796b19d85bc0" providerId="ADAL" clId="{A0109A28-6866-1B46-A19C-06D2B5A10850}" dt="2021-12-01T13:35:40.209" v="528" actId="20577"/>
          <ac:spMkLst>
            <pc:docMk/>
            <pc:sldMk cId="1819654445" sldId="408"/>
            <ac:spMk id="2" creationId="{84928654-EA35-D247-9B82-F10029FDACEF}"/>
          </ac:spMkLst>
        </pc:spChg>
        <pc:spChg chg="mod">
          <ac:chgData name="Arjan Kamberg" userId="2cfeac95-aab1-41a7-bca5-796b19d85bc0" providerId="ADAL" clId="{A0109A28-6866-1B46-A19C-06D2B5A10850}" dt="2021-12-01T13:43:39.736" v="947" actId="207"/>
          <ac:spMkLst>
            <pc:docMk/>
            <pc:sldMk cId="1819654445" sldId="408"/>
            <ac:spMk id="3" creationId="{7AA6AB1A-6FF0-0546-8C7F-E5CBD039F5B9}"/>
          </ac:spMkLst>
        </pc:spChg>
      </pc:sldChg>
      <pc:sldChg chg="modSp new mod">
        <pc:chgData name="Arjan Kamberg" userId="2cfeac95-aab1-41a7-bca5-796b19d85bc0" providerId="ADAL" clId="{A0109A28-6866-1B46-A19C-06D2B5A10850}" dt="2021-12-01T13:38:53.586" v="763" actId="20577"/>
        <pc:sldMkLst>
          <pc:docMk/>
          <pc:sldMk cId="3029572305" sldId="409"/>
        </pc:sldMkLst>
        <pc:spChg chg="mod">
          <ac:chgData name="Arjan Kamberg" userId="2cfeac95-aab1-41a7-bca5-796b19d85bc0" providerId="ADAL" clId="{A0109A28-6866-1B46-A19C-06D2B5A10850}" dt="2021-12-01T13:38:00.181" v="691" actId="20577"/>
          <ac:spMkLst>
            <pc:docMk/>
            <pc:sldMk cId="3029572305" sldId="409"/>
            <ac:spMk id="2" creationId="{3F064048-ECE0-6F40-9319-B8765090EAD9}"/>
          </ac:spMkLst>
        </pc:spChg>
        <pc:spChg chg="mod">
          <ac:chgData name="Arjan Kamberg" userId="2cfeac95-aab1-41a7-bca5-796b19d85bc0" providerId="ADAL" clId="{A0109A28-6866-1B46-A19C-06D2B5A10850}" dt="2021-12-01T13:38:53.586" v="763" actId="20577"/>
          <ac:spMkLst>
            <pc:docMk/>
            <pc:sldMk cId="3029572305" sldId="409"/>
            <ac:spMk id="3" creationId="{64A9B1DA-629A-6F46-AA3B-851465A841F7}"/>
          </ac:spMkLst>
        </pc:spChg>
      </pc:sldChg>
      <pc:sldChg chg="modSp new mod">
        <pc:chgData name="Arjan Kamberg" userId="2cfeac95-aab1-41a7-bca5-796b19d85bc0" providerId="ADAL" clId="{A0109A28-6866-1B46-A19C-06D2B5A10850}" dt="2021-12-01T13:43:17.660" v="933" actId="20577"/>
        <pc:sldMkLst>
          <pc:docMk/>
          <pc:sldMk cId="812227055" sldId="410"/>
        </pc:sldMkLst>
        <pc:spChg chg="mod">
          <ac:chgData name="Arjan Kamberg" userId="2cfeac95-aab1-41a7-bca5-796b19d85bc0" providerId="ADAL" clId="{A0109A28-6866-1B46-A19C-06D2B5A10850}" dt="2021-12-01T13:43:14.804" v="932" actId="20577"/>
          <ac:spMkLst>
            <pc:docMk/>
            <pc:sldMk cId="812227055" sldId="410"/>
            <ac:spMk id="2" creationId="{C0742467-E651-4F4C-A31F-D804277AEA99}"/>
          </ac:spMkLst>
        </pc:spChg>
        <pc:spChg chg="mod">
          <ac:chgData name="Arjan Kamberg" userId="2cfeac95-aab1-41a7-bca5-796b19d85bc0" providerId="ADAL" clId="{A0109A28-6866-1B46-A19C-06D2B5A10850}" dt="2021-12-01T13:43:17.660" v="933" actId="20577"/>
          <ac:spMkLst>
            <pc:docMk/>
            <pc:sldMk cId="812227055" sldId="410"/>
            <ac:spMk id="3" creationId="{7BB6CCB4-DDBE-8643-BC8B-835EF2A06BD6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9DC66715-1B2A-AF44-84E7-D6B994AB8A9F}"/>
    <pc:docChg chg="addSld modSld">
      <pc:chgData name="Arjan Kamberg" userId="2cfeac95-aab1-41a7-bca5-796b19d85bc0" providerId="ADAL" clId="{9DC66715-1B2A-AF44-84E7-D6B994AB8A9F}" dt="2022-02-07T10:56:46.161" v="12"/>
      <pc:docMkLst>
        <pc:docMk/>
      </pc:docMkLst>
      <pc:sldChg chg="modSp mod">
        <pc:chgData name="Arjan Kamberg" userId="2cfeac95-aab1-41a7-bca5-796b19d85bc0" providerId="ADAL" clId="{9DC66715-1B2A-AF44-84E7-D6B994AB8A9F}" dt="2022-02-07T10:56:41.186" v="11" actId="14100"/>
        <pc:sldMkLst>
          <pc:docMk/>
          <pc:sldMk cId="248983296" sldId="256"/>
        </pc:sldMkLst>
        <pc:spChg chg="mod">
          <ac:chgData name="Arjan Kamberg" userId="2cfeac95-aab1-41a7-bca5-796b19d85bc0" providerId="ADAL" clId="{9DC66715-1B2A-AF44-84E7-D6B994AB8A9F}" dt="2022-02-07T10:56:41.186" v="11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add">
        <pc:chgData name="Arjan Kamberg" userId="2cfeac95-aab1-41a7-bca5-796b19d85bc0" providerId="ADAL" clId="{9DC66715-1B2A-AF44-84E7-D6B994AB8A9F}" dt="2022-02-07T10:56:46.161" v="12"/>
        <pc:sldMkLst>
          <pc:docMk/>
          <pc:sldMk cId="452055559" sldId="417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87327C69-187A-9E4A-B2BB-AFE23CD4AF56}"/>
    <pc:docChg chg="delSld">
      <pc:chgData name="Arjan Kamberg" userId="2cfeac95-aab1-41a7-bca5-796b19d85bc0" providerId="ADAL" clId="{87327C69-187A-9E4A-B2BB-AFE23CD4AF56}" dt="2022-02-14T22:46:02.761" v="0" actId="2696"/>
      <pc:docMkLst>
        <pc:docMk/>
      </pc:docMkLst>
      <pc:sldChg chg="del">
        <pc:chgData name="Arjan Kamberg" userId="2cfeac95-aab1-41a7-bca5-796b19d85bc0" providerId="ADAL" clId="{87327C69-187A-9E4A-B2BB-AFE23CD4AF56}" dt="2022-02-14T22:46:02.761" v="0" actId="2696"/>
        <pc:sldMkLst>
          <pc:docMk/>
          <pc:sldMk cId="567114626" sldId="4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21:47:01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2094 2 24575,'-72'0'0,"-13"0"0,31 0 0,-3 0 0,-5 0 0,-2 0 0,-1 0 0,-2 0 0,-4-1 0,-2 2 0,-1 5 0,0 4 0,-2 3 0,1 4 0,0 6 0,0 6 0,2 6 0,0 4 0,1 1 0,1 3 0,3 4 0,3 2 0,1 1 0,3 2 0,6-3 0,2 1 0,6-2 0,2-1 0,5-3 0,2 0 0,-21 31 0,17-8 0,15-6 0,13 2 0,8 9 0,5 15 0,4-37 0,2 1 0,4 4 0,4 1 0,3 2 0,5-1 0,5 1 0,5-3 0,3-1 0,4-2 0,6-3 0,4-2 0,8-1 0,6-3 0,11 0 0,4-4 0,11 1 0,6-2-314,-22-11 0,3-1 0,2-1 314,2-1 0,2 0 0,0-1 0,1-2 0,0 0 0,2 0 0,5 0 0,1 1 0,-2-2 0,-5-1 0,-2-1 0,1 0 0,0-1 0,1 0 0,-1 0 0,-1 0 0,0-1 0,-2-1 0,-4-2 0,0-1 0,-1 1 0,3-1 0,1 1 0,-1-1 0,-1-1 0,-1 0 0,0-1 0,0-1 0,-1 0 0,1-1-127,-2-1 1,1 0-1,-2-1 127,-2 0 0,-1-1 0,-1 0 0,26 2 0,-1-1 0,-9-1 0,-3-1 0,-6-2 0,-1-1 0,8 0 0,2-2 0,7 1 0,2 0-191,-23 0 1,1 0 0,1 0 190,4 0 0,0 0 0,1-1 0,-2-2 0,-1 0 0,1-1 0,4-3 0,0-1 0,-1-1 0,-2-1 0,-2-1 0,2-1 0,4-2 0,0-1 0,0 0 0,-2-1 0,-1 1 0,-1-2 0,-4 1 0,0-2 0,-1 0 0,-2-1 0,-1-2 0,-2 0 448,16-8 0,-4-2-448,-7-2 0,-3-1 193,-13 1 0,-5-2-193,-9 0 0,-3-1 0,24-39 0,-16 0 611,-9-1-611,-9-6 0,-7-5 0,-6-6 0,-7 0 0,-2 8 0,-3 8 0,0 6 0,-3-4 0,-11-4 0,-14-5 0,-13-4 0,12 43 0,-2 1 0,-2-2 0,-3 1 0,-2-1 0,-3 1 0,-7-3 0,-3 1 0,-7 1 0,-3 2 0,-7-1 0,-2 3 0,-4 2 0,-1 4 0,2 3 0,0 4 0,3 3 0,1 3 0,3 2 0,0 3 0,0 2 0,0 1 0,-2 1 0,-1 2 0,-5 1 0,-2 1 0,-4 1 0,-1 1 0,-3 0 0,0 0 0,-2 1 0,-1 1 0,-1-1 0,-1 0 0,-1 1 0,0 1 0,0 1 0,-1 2 0,-2 0 0,-1 0 0,-3 2 0,0 0 0,-4 0 0,0 0 0,32 0 0,-1 0 0,0 0 0,0 0 0,0 1 0,0 0 0,0 1 0,0 1 0,-1 2 0,-2 1 0,-1 0 0,1 2 0,-1 1 0,0 1 0,0 1 0,3 1 0,-1 0 0,2 0 0,-26 4 0,2-1 0,10-1 0,3-2 0,8 0 0,2-1 0,7-2 0,2-1 0,6-1 0,3 0 0,-38 3 0,14-7 0,7-1 0,6-2 0,6 0 0,5 0 0,4 0 0,-3 0 0,-1 0 0,-3 0 0,-3 0 0,0 0 0,-2-2 0,-1-3 0,-1-1 0,-3-3 0,5 0 0,4-1 0,9-1 0,7-1 0,9 3 0,9 0 0,5 3 0,4 2 0,5 2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21:47:07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1776 153 24575,'-27'0'0,"-9"0"0,-12 0 0,-19 0 0,-26 0 0,40 0 0,-3 0 0,-4 0 0,-1 0 0,0 1 0,1 1 0,5 2 0,2 2 0,1 2 0,0 2 0,3 1 0,-1 2 0,-1 1 0,0 0 0,0 0 0,-1 1 0,3 0 0,0 0 0,-40 16 0,17-3 0,16-3 0,14-8 0,16-5 0,6-2 0,4-1 0,-1 0 0,-3 4 0,-2 1 0,-3 4 0,0 5 0,0 2 0,2 3 0,3 4 0,2-1 0,5 0 0,5 1 0,6 0 0,2 4 0,1 4 0,11 3 0,9 2 0,12 0 0,9 0 0,4 1 0,12 0 0,9 1 0,12 0 0,8 1 0,-41-25 0,1 0 0,1-1 0,0 0 0,0-2 0,1 0 0,4-1 0,2-2 0,2 1 0,2-2 0,3-1 0,2-2 0,1-1 0,0-2 0,-3-1 0,-2-1 0,-2-1 0,-2-1 0,-5 0 0,-1 0 0,41 5 0,-8-2 0,-3-1 0,3-4 0,4-1 0,8-3 0,-44 1 0,1-2 0,2 1 0,1 0 0,5 0 0,0 0 0,3 0 0,0 0 0,-1 0 0,1 0 0,-1 1 0,0-2 0,-2 1 0,-1-3 0,-1-1 0,-2-1 0,-3-2 0,-2-1 0,38-8 0,-16-3 0,-11-2 0,-7-5 0,-2-6 0,-6-1 0,-9 3 0,-9 7 0,-8 7 0,-9 4 0,-3 1 0,-4-7 0,0-11 0,0-11 0,-3-13 0,0-11 0,-2-13 0,0-9 0,0-3 0,-6 5 0,-7 10 0,-9 12 0,-11 6 0,-6 6 0,-5 4 0,-1 5 0,0 3 0,-4 1 0,-4 2 0,-8 0 0,-8 1 0,-2 2 0,1 4 0,4 1 0,2 4 0,2 2 0,3 3 0,1 3 0,1 2 0,2 3 0,3 2 0,4 3 0,-1 1 0,-2-1 0,-5 2 0,-5 1 0,4 1 0,-4 1 0,-5 0 0,-6 3 0,-12 8 0,-3 10 0,-1 7 0,10 0 0,15-4 0,8-1 0,30-13 0,2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21:47:1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4114 417 24575,'-16'0'0,"-31"0"0,-5 0 0,-11 0 0,-28 0 0,-11 0-1025,13 0 1,-6 0 0,-3 0 1024,19 0 0,-3 0 0,0 0 0,0 0 0,-1 0 0,-1 0 0,1 0 0,0 0 0,0 0 0,0-1 0,1 1 0,0 1 0,2 0 0,2 0 0,-1 1 0,2 0 0,-22 3 0,1 1 0,1 2-70,3 1 0,1 1 0,1 2 70,6 2 0,2 1 0,2 1 0,9 0 0,2 0 0,3 1 384,-24 5 0,5 0-384,20-3 0,4 0 0,11-3 0,4-1 0,-35 15 1521,0 4-1521,-2 5 994,0 5-994,4 3 0,13 0 0,11-2 0,12-5 0,9-4 0,6 0 0,7 8 0,3 12 0,9 22 0,7-23 0,2 5 0,5 16 0,5 6 0,7 11 0,7 3-211,-2-27 1,3 1 0,4-1 210,4 0 0,3-1 0,3-2 0,3-2 0,3-2 0,2-1 0,0-4 0,2-2 0,2-2 0,0-5 0,1-2 0,3-3 0,26 15 0,5-5 0,-26-21 0,1-2 0,3-2 0,8 0 0,1-2 0,3-2 0,4-1 0,1-1 0,2-2 0,5 0 0,2 0 0,0-1-403,4 0 1,0 0 0,1-1 402,0 0 0,0 0 0,0-1 0,3 1 0,-1-1 0,2-1 0,-22-4 0,0 0 0,2-1 0,-1 0 0,4-1 0,-1-1 0,2-1 0,0 0-454,4 0 0,0-1 1,1-1-1,2-1 454,5 0 0,0-1 0,2-1 0,1 0-467,-14-2 1,0 0 0,0 0 0,2 0 0,1-1 466,4 1 0,2-1 0,1-1 0,0 1 0,1 0 0,-11 0 0,1 1 0,1-1 0,0 0 0,1 0 0,0-1-395,4 0 0,2 0 0,0-1 1,0 0-1,1-1 0,0 0 395,3 0 0,1-1 0,0 0 0,0-1 0,1 0 0,0-1 0,-11 0 0,1 0 0,-1-1 0,1 0 0,1-1 0,-1 0 0,0 0 0,0 0 0,0 0 0,1-1 0,-1-1 0,1 1 0,-2 0 0,1 0 0,10-1 0,0-1 0,-1 1 0,0 0 0,-1 0 0,-1-1 0,-4 2 0,-1-1 0,0 0 0,-1 1 0,-2-1 0,-1 1-107,6-1 1,-2 1 0,-2-1-1,-1 1 1,-2-1 106,12-1 0,-2 0 0,-2-1 0,-2 1 163,-10 2 0,-2-1 0,-2 1 0,-3 0-163,11-2 0,-4 0 0,-2 0 656,-9 1 1,-2 0 0,-3-1-657,9-2 0,-6-1 1658,-15 0 1,-6-2-1659,20-11 1991,-25 2-1991,-14 3 955,-5-4-955,-1-11 0,2-12 0,1-13 0,-2-5 0,-6-3 0,-7-7 0,-10-9 0,-9 33 0,-7-2 0,-9-9 0,-7-1 0,-11-6 0,-6 0 0,-9 1 0,-4 2 0,0 3 0,-3 3 0,-2 4 0,-3 2 0,17 19 0,-2 1 0,-2 0-223,-5-1 0,-1 1 0,-2 0 223,-5 0 0,-2 0 0,0 2 0,0 1 0,-1 2 0,2 0 0,3 3 0,2 1 0,0 0 0,0 1 0,0 1 0,0 1 0,0-1 0,1 1 0,0 0 0,-1-1 0,0 1 0,0-1 0,0 2 0,0-1 0,0 1 0,3 1 0,1 1 0,0-1-37,-28-9 0,2 1 37,3 0 0,2 0 0,2 0 0,-1-1 0,-7-1 0,-2 0-212,26 10 0,-1 1 0,-2 0 212,-3-1 0,-2 0 0,-1 1 0,-1-1 0,-1 1 0,1 1 0,3 0 0,0 0 0,1 2 0,3 0 0,2 2 0,-1 0 0,-30-4 0,0 2 0,3 5 0,0 3 0,0 4 0,0 3-52,0 0 0,1 1 52,6 2 0,3 0 320,5 2 1,3 0-321,6 2 0,2 1 37,4 2 1,1 0-38,3 2 0,2 1 328,1 0 0,1 0-328,0 0 0,0 0 55,0 1 1,0 0-56,0 2 0,1-1 0,4-1 0,1 0 0,-42 13 0,4 0 0,-7 3 0,42-8 0,-2 2 0,-6 4 0,-1 3 0,-5 3 0,0 3 0,-2 3 0,2 1 0,2-3 0,2 1 0,7-3 0,4 0 0,-30 22 0,25-14 0,23 0 0,15-5 0,10-13 0,6-4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7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13916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IOT</a:t>
            </a:r>
            <a:br>
              <a:rPr lang="nl-NL" sz="8800" dirty="0"/>
            </a:br>
            <a:r>
              <a:rPr lang="nl-NL" sz="8800" dirty="0"/>
              <a:t>MQTT Publisher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888F-18B2-D14E-BF74-550BB35D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A30-EAF8-0A47-963A-0B71E0920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0628D-5507-954B-84EB-7AE7BC43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2" y="0"/>
            <a:ext cx="7967609" cy="685800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601571" y="2286398"/>
            <a:ext cx="3195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10.7.2.176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19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5769-6508-FC48-860E-4D7437D2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D993-2B0E-D148-AFF6-A46C65C94B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84D8D-7B34-7A44-88DF-3F1C78A18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0"/>
            <a:ext cx="9138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11A-4716-244A-B2F3-C75DB4B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23D4-44E8-C54E-A681-FB5A05156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3200" dirty="0"/>
              <a:t>Sluit de temp / Humidity sensor aan op de Wemos.</a:t>
            </a:r>
          </a:p>
          <a:p>
            <a:endParaRPr lang="en-NL" sz="3200"/>
          </a:p>
          <a:p>
            <a:endParaRPr lang="en-NL" sz="3200" dirty="0"/>
          </a:p>
          <a:p>
            <a:r>
              <a:rPr lang="en-NL" sz="3200" dirty="0"/>
              <a:t>Zend de gemete waarde naar de broker.</a:t>
            </a:r>
          </a:p>
        </p:txBody>
      </p:sp>
    </p:spTree>
    <p:extLst>
      <p:ext uri="{BB962C8B-B14F-4D97-AF65-F5344CB8AC3E}">
        <p14:creationId xmlns:p14="http://schemas.microsoft.com/office/powerpoint/2010/main" val="42169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Idee van een systeem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BB76E-07A1-8D49-B803-DB28B8A5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1" y="1046368"/>
            <a:ext cx="8256770" cy="58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8654-EA35-D247-9B82-F10029FD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AB1A-6FF0-0546-8C7F-E5CBD039F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Zet de MQTT_BROKER naar mijn </a:t>
            </a:r>
            <a:r>
              <a:rPr lang="nl-NL" sz="4400" dirty="0" err="1"/>
              <a:t>mosquitto</a:t>
            </a:r>
            <a:endParaRPr lang="nl-NL" sz="4400" dirty="0"/>
          </a:p>
          <a:p>
            <a:endParaRPr lang="en-NL" sz="4400" dirty="0"/>
          </a:p>
          <a:p>
            <a:r>
              <a:rPr lang="en-NL" sz="4400" dirty="0"/>
              <a:t>IP : </a:t>
            </a:r>
            <a:r>
              <a:rPr lang="en-NL" sz="8800" dirty="0" smtClean="0">
                <a:solidFill>
                  <a:srgbClr val="FF0000"/>
                </a:solidFill>
              </a:rPr>
              <a:t>10.7.2.</a:t>
            </a:r>
            <a:r>
              <a:rPr lang="nl-NL" sz="8800" dirty="0" smtClean="0">
                <a:solidFill>
                  <a:srgbClr val="FF0000"/>
                </a:solidFill>
              </a:rPr>
              <a:t>176</a:t>
            </a:r>
            <a:endParaRPr lang="en-NL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8477-F5B1-BB48-9B4B-196CF93A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5FCBD-7AF1-C641-9CFB-FA7F7DEED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" y="2055813"/>
            <a:ext cx="10581563" cy="4802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722A1-0CD9-DC41-8334-3E3CB01A8F13}"/>
              </a:ext>
            </a:extLst>
          </p:cNvPr>
          <p:cNvSpPr txBox="1"/>
          <p:nvPr/>
        </p:nvSpPr>
        <p:spPr>
          <a:xfrm>
            <a:off x="805218" y="1503919"/>
            <a:ext cx="92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Publish een random getal tussen de -50 en 50 met Topic : DZHF/&lt;jouw naam&gt;/Temperatrure</a:t>
            </a:r>
          </a:p>
        </p:txBody>
      </p:sp>
    </p:spTree>
    <p:extLst>
      <p:ext uri="{BB962C8B-B14F-4D97-AF65-F5344CB8AC3E}">
        <p14:creationId xmlns:p14="http://schemas.microsoft.com/office/powerpoint/2010/main" val="41869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B492-88BE-324F-AC4A-7FD109CA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Save </a:t>
            </a:r>
            <a:r>
              <a:rPr lang="en-GB" dirty="0" err="1"/>
              <a:t>umqttsimple.py</a:t>
            </a:r>
            <a:r>
              <a:rPr lang="en-GB" dirty="0"/>
              <a:t> op </a:t>
            </a:r>
            <a:r>
              <a:rPr lang="en-GB" dirty="0" err="1"/>
              <a:t>WeMos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D5FD-549D-3A49-A2A0-3CF20F06B5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7AA83-7FA4-3B43-B8B6-CFFD0EC1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0" y="1505491"/>
            <a:ext cx="7310043" cy="38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C089-6C49-0140-B18F-4CF00487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Save umqttsimple.py op de WeMos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1C13C-FA3D-9B43-9D43-43D083B2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09346"/>
            <a:ext cx="6093070" cy="5190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CD7B8-D4DE-904E-9330-C010E1A9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13" y="1714866"/>
            <a:ext cx="5720287" cy="238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C4BE1-6A78-5A41-A372-B530C43AC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568" y="4527062"/>
            <a:ext cx="7702861" cy="16158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5932A8-7762-6C48-B3CA-1EE7C1FB2B21}"/>
                  </a:ext>
                </a:extLst>
              </p14:cNvPr>
              <p14:cNvContentPartPr/>
              <p14:nvPr/>
            </p14:nvContentPartPr>
            <p14:xfrm>
              <a:off x="9214477" y="4300929"/>
              <a:ext cx="2651400" cy="963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5932A8-7762-6C48-B3CA-1EE7C1FB2B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96837" y="4283289"/>
                <a:ext cx="268704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1EBA120-B374-A04C-9673-3A0D0246AC45}"/>
                  </a:ext>
                </a:extLst>
              </p14:cNvPr>
              <p14:cNvContentPartPr/>
              <p14:nvPr/>
            </p14:nvContentPartPr>
            <p14:xfrm>
              <a:off x="7433557" y="3479049"/>
              <a:ext cx="1303200" cy="551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1EBA120-B374-A04C-9673-3A0D0246AC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5917" y="3461409"/>
                <a:ext cx="133884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D1D3DC-0D1A-D048-9533-65841784BD7B}"/>
                  </a:ext>
                </a:extLst>
              </p14:cNvPr>
              <p14:cNvContentPartPr/>
              <p14:nvPr/>
            </p14:nvContentPartPr>
            <p14:xfrm>
              <a:off x="1989277" y="4826529"/>
              <a:ext cx="3878280" cy="11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D1D3DC-0D1A-D048-9533-65841784BD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1277" y="4808889"/>
                <a:ext cx="3913920" cy="12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4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2E31-0693-804C-8242-63A6089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 MQTT Publisher op de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2982-F400-9447-A05C-545D89FAAF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59234-EC30-1744-B900-C4167598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0" y="1690688"/>
            <a:ext cx="11164348" cy="46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23752-8C2C-DE4C-9D6B-96CAA376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16" y="0"/>
            <a:ext cx="8513956" cy="6858000"/>
          </a:xfrm>
          <a:prstGeom prst="rect">
            <a:avLst/>
          </a:prstGeom>
        </p:spPr>
      </p:pic>
      <p:sp>
        <p:nvSpPr>
          <p:cNvPr id="2" name="Rechthoek 1"/>
          <p:cNvSpPr/>
          <p:nvPr/>
        </p:nvSpPr>
        <p:spPr>
          <a:xfrm>
            <a:off x="2723746" y="759156"/>
            <a:ext cx="76848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Duurzaamheidsfabriek</a:t>
            </a:r>
            <a:br>
              <a:rPr lang="nl-NL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nl-NL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DZHFguest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3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DA2-2D9E-B846-9B22-E193951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F2DDF-D214-C648-B1A3-17400A28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07" y="0"/>
            <a:ext cx="6667940" cy="6858000"/>
          </a:xfrm>
          <a:prstGeom prst="rect">
            <a:avLst/>
          </a:prstGeom>
        </p:spPr>
      </p:pic>
      <p:sp>
        <p:nvSpPr>
          <p:cNvPr id="3" name="Pijl-rechts 2"/>
          <p:cNvSpPr/>
          <p:nvPr/>
        </p:nvSpPr>
        <p:spPr>
          <a:xfrm>
            <a:off x="2889115" y="365125"/>
            <a:ext cx="2402732" cy="1089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ijl-rechts 4"/>
          <p:cNvSpPr/>
          <p:nvPr/>
        </p:nvSpPr>
        <p:spPr>
          <a:xfrm>
            <a:off x="2647499" y="1511064"/>
            <a:ext cx="2402732" cy="1089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6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88</Words>
  <Application>Microsoft Office PowerPoint</Application>
  <PresentationFormat>Breedbeeld</PresentationFormat>
  <Paragraphs>21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Template corporate</vt:lpstr>
      <vt:lpstr>1_Template corporate</vt:lpstr>
      <vt:lpstr>IOT MQTT Publisher </vt:lpstr>
      <vt:lpstr>Idee van een systeem</vt:lpstr>
      <vt:lpstr>Opdracht: </vt:lpstr>
      <vt:lpstr>Opdracht :</vt:lpstr>
      <vt:lpstr>Save umqttsimple.py op WeMos</vt:lpstr>
      <vt:lpstr>Save umqttsimple.py op de WeMos</vt:lpstr>
      <vt:lpstr>Nu MQTT Publisher op de WeMos</vt:lpstr>
      <vt:lpstr>PowerPoint-presentatie</vt:lpstr>
      <vt:lpstr>PowerPoint-presentatie</vt:lpstr>
      <vt:lpstr>PowerPoint-presentatie</vt:lpstr>
      <vt:lpstr>PowerPoint-presentatie</vt:lpstr>
      <vt:lpstr>Opdracht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134</cp:revision>
  <cp:lastPrinted>2018-06-12T11:35:17Z</cp:lastPrinted>
  <dcterms:created xsi:type="dcterms:W3CDTF">2017-08-11T14:21:04Z</dcterms:created>
  <dcterms:modified xsi:type="dcterms:W3CDTF">2022-03-30T06:30:58Z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