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4"/>
    <p:sldMasterId id="2147483670" r:id="rId5"/>
  </p:sldMasterIdLst>
  <p:notesMasterIdLst>
    <p:notesMasterId r:id="rId9"/>
  </p:notesMasterIdLst>
  <p:handoutMasterIdLst>
    <p:handoutMasterId r:id="rId10"/>
  </p:handoutMasterIdLst>
  <p:sldIdLst>
    <p:sldId id="256" r:id="rId6"/>
    <p:sldId id="388" r:id="rId7"/>
    <p:sldId id="387" r:id="rId8"/>
  </p:sldIdLst>
  <p:sldSz cx="12192000" cy="6858000"/>
  <p:notesSz cx="6797675" cy="9926638"/>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78E"/>
    <a:srgbClr val="9E9F9E"/>
    <a:srgbClr val="1EB7CE"/>
    <a:srgbClr val="7F807F"/>
    <a:srgbClr val="FD69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autoAdjust="0"/>
    <p:restoredTop sz="94407" autoAdjust="0"/>
  </p:normalViewPr>
  <p:slideViewPr>
    <p:cSldViewPr snapToGrid="0">
      <p:cViewPr varScale="1">
        <p:scale>
          <a:sx n="109" d="100"/>
          <a:sy n="109" d="100"/>
        </p:scale>
        <p:origin x="216" y="4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2.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jan Kamberg" userId="2cfeac95-aab1-41a7-bca5-796b19d85bc0" providerId="ADAL" clId="{F79FAF97-4546-FA4E-8B77-E1D705A7800E}"/>
    <pc:docChg chg="modSld">
      <pc:chgData name="Arjan Kamberg" userId="2cfeac95-aab1-41a7-bca5-796b19d85bc0" providerId="ADAL" clId="{F79FAF97-4546-FA4E-8B77-E1D705A7800E}" dt="2021-03-25T21:17:23.177" v="4"/>
      <pc:docMkLst>
        <pc:docMk/>
      </pc:docMkLst>
      <pc:sldChg chg="addSp delSp modSp mod">
        <pc:chgData name="Arjan Kamberg" userId="2cfeac95-aab1-41a7-bca5-796b19d85bc0" providerId="ADAL" clId="{F79FAF97-4546-FA4E-8B77-E1D705A7800E}" dt="2021-03-25T21:17:23.177" v="4"/>
        <pc:sldMkLst>
          <pc:docMk/>
          <pc:sldMk cId="2141729157" sldId="360"/>
        </pc:sldMkLst>
        <pc:spChg chg="mod">
          <ac:chgData name="Arjan Kamberg" userId="2cfeac95-aab1-41a7-bca5-796b19d85bc0" providerId="ADAL" clId="{F79FAF97-4546-FA4E-8B77-E1D705A7800E}" dt="2021-03-25T21:17:13.513" v="1" actId="20577"/>
          <ac:spMkLst>
            <pc:docMk/>
            <pc:sldMk cId="2141729157" sldId="360"/>
            <ac:spMk id="2" creationId="{FF96216C-A868-884D-9867-B0E0AF546CB8}"/>
          </ac:spMkLst>
        </pc:spChg>
        <pc:spChg chg="add del mod">
          <ac:chgData name="Arjan Kamberg" userId="2cfeac95-aab1-41a7-bca5-796b19d85bc0" providerId="ADAL" clId="{F79FAF97-4546-FA4E-8B77-E1D705A7800E}" dt="2021-03-25T21:17:23.177" v="4"/>
          <ac:spMkLst>
            <pc:docMk/>
            <pc:sldMk cId="2141729157" sldId="360"/>
            <ac:spMk id="4" creationId="{E3D4887B-CD36-2E4E-A77F-025BC5A699B5}"/>
          </ac:spMkLst>
        </pc:spChg>
      </pc:sldChg>
      <pc:sldChg chg="modSp mod">
        <pc:chgData name="Arjan Kamberg" userId="2cfeac95-aab1-41a7-bca5-796b19d85bc0" providerId="ADAL" clId="{F79FAF97-4546-FA4E-8B77-E1D705A7800E}" dt="2021-03-25T21:17:17.820" v="2" actId="20577"/>
        <pc:sldMkLst>
          <pc:docMk/>
          <pc:sldMk cId="3714023842" sldId="361"/>
        </pc:sldMkLst>
        <pc:spChg chg="mod">
          <ac:chgData name="Arjan Kamberg" userId="2cfeac95-aab1-41a7-bca5-796b19d85bc0" providerId="ADAL" clId="{F79FAF97-4546-FA4E-8B77-E1D705A7800E}" dt="2021-03-25T21:17:17.820" v="2" actId="20577"/>
          <ac:spMkLst>
            <pc:docMk/>
            <pc:sldMk cId="3714023842" sldId="361"/>
            <ac:spMk id="2" creationId="{FF96216C-A868-884D-9867-B0E0AF546CB8}"/>
          </ac:spMkLst>
        </pc:spChg>
      </pc:sldChg>
    </pc:docChg>
  </pc:docChgLst>
  <pc:docChgLst>
    <pc:chgData name="Arjan Kamberg" userId="2cfeac95-aab1-41a7-bca5-796b19d85bc0" providerId="ADAL" clId="{A0109A28-6866-1B46-A19C-06D2B5A10850}"/>
    <pc:docChg chg="undo redo custSel addSld delSld modSld sldOrd addSection delSection">
      <pc:chgData name="Arjan Kamberg" userId="2cfeac95-aab1-41a7-bca5-796b19d85bc0" providerId="ADAL" clId="{A0109A28-6866-1B46-A19C-06D2B5A10850}" dt="2021-12-14T13:18:23.526" v="1035" actId="255"/>
      <pc:docMkLst>
        <pc:docMk/>
      </pc:docMkLst>
      <pc:sldChg chg="modSp mod">
        <pc:chgData name="Arjan Kamberg" userId="2cfeac95-aab1-41a7-bca5-796b19d85bc0" providerId="ADAL" clId="{A0109A28-6866-1B46-A19C-06D2B5A10850}" dt="2021-11-19T13:19:02.735" v="3" actId="20577"/>
        <pc:sldMkLst>
          <pc:docMk/>
          <pc:sldMk cId="248983296" sldId="256"/>
        </pc:sldMkLst>
        <pc:spChg chg="mod">
          <ac:chgData name="Arjan Kamberg" userId="2cfeac95-aab1-41a7-bca5-796b19d85bc0" providerId="ADAL" clId="{A0109A28-6866-1B46-A19C-06D2B5A10850}" dt="2021-11-19T13:19:02.735" v="3" actId="20577"/>
          <ac:spMkLst>
            <pc:docMk/>
            <pc:sldMk cId="248983296" sldId="256"/>
            <ac:spMk id="8" creationId="{504648F9-71D5-4088-A705-93B3953EDA91}"/>
          </ac:spMkLst>
        </pc:spChg>
      </pc:sldChg>
      <pc:sldChg chg="del">
        <pc:chgData name="Arjan Kamberg" userId="2cfeac95-aab1-41a7-bca5-796b19d85bc0" providerId="ADAL" clId="{A0109A28-6866-1B46-A19C-06D2B5A10850}" dt="2021-11-19T13:20:11.910" v="31" actId="2696"/>
        <pc:sldMkLst>
          <pc:docMk/>
          <pc:sldMk cId="3331845522" sldId="259"/>
        </pc:sldMkLst>
      </pc:sldChg>
      <pc:sldChg chg="delSp modSp mod">
        <pc:chgData name="Arjan Kamberg" userId="2cfeac95-aab1-41a7-bca5-796b19d85bc0" providerId="ADAL" clId="{A0109A28-6866-1B46-A19C-06D2B5A10850}" dt="2021-11-19T19:33:29.030" v="60" actId="478"/>
        <pc:sldMkLst>
          <pc:docMk/>
          <pc:sldMk cId="1479149824" sldId="370"/>
        </pc:sldMkLst>
        <pc:spChg chg="mod">
          <ac:chgData name="Arjan Kamberg" userId="2cfeac95-aab1-41a7-bca5-796b19d85bc0" providerId="ADAL" clId="{A0109A28-6866-1B46-A19C-06D2B5A10850}" dt="2021-11-19T19:33:25.085" v="59" actId="20577"/>
          <ac:spMkLst>
            <pc:docMk/>
            <pc:sldMk cId="1479149824" sldId="370"/>
            <ac:spMk id="2" creationId="{BD9A825D-71F1-C845-8433-12D14D20A14D}"/>
          </ac:spMkLst>
        </pc:spChg>
        <pc:spChg chg="del">
          <ac:chgData name="Arjan Kamberg" userId="2cfeac95-aab1-41a7-bca5-796b19d85bc0" providerId="ADAL" clId="{A0109A28-6866-1B46-A19C-06D2B5A10850}" dt="2021-11-19T19:33:29.030" v="60" actId="478"/>
          <ac:spMkLst>
            <pc:docMk/>
            <pc:sldMk cId="1479149824" sldId="370"/>
            <ac:spMk id="7" creationId="{F153265A-0582-F54A-8ACE-54C2033E8C47}"/>
          </ac:spMkLst>
        </pc:spChg>
      </pc:sldChg>
      <pc:sldChg chg="addSp delSp modSp mod">
        <pc:chgData name="Arjan Kamberg" userId="2cfeac95-aab1-41a7-bca5-796b19d85bc0" providerId="ADAL" clId="{A0109A28-6866-1B46-A19C-06D2B5A10850}" dt="2021-11-19T13:20:00.331" v="27" actId="1076"/>
        <pc:sldMkLst>
          <pc:docMk/>
          <pc:sldMk cId="3284960945" sldId="381"/>
        </pc:sldMkLst>
        <pc:spChg chg="mod">
          <ac:chgData name="Arjan Kamberg" userId="2cfeac95-aab1-41a7-bca5-796b19d85bc0" providerId="ADAL" clId="{A0109A28-6866-1B46-A19C-06D2B5A10850}" dt="2021-11-19T13:19:14.850" v="18" actId="20577"/>
          <ac:spMkLst>
            <pc:docMk/>
            <pc:sldMk cId="3284960945" sldId="381"/>
            <ac:spMk id="2" creationId="{BD9A825D-71F1-C845-8433-12D14D20A14D}"/>
          </ac:spMkLst>
        </pc:spChg>
        <pc:spChg chg="add del mod">
          <ac:chgData name="Arjan Kamberg" userId="2cfeac95-aab1-41a7-bca5-796b19d85bc0" providerId="ADAL" clId="{A0109A28-6866-1B46-A19C-06D2B5A10850}" dt="2021-11-19T13:19:10.191" v="6" actId="767"/>
          <ac:spMkLst>
            <pc:docMk/>
            <pc:sldMk cId="3284960945" sldId="381"/>
            <ac:spMk id="3" creationId="{BF3BC734-E394-4841-A896-C08AF9C54471}"/>
          </ac:spMkLst>
        </pc:spChg>
        <pc:picChg chg="add mod">
          <ac:chgData name="Arjan Kamberg" userId="2cfeac95-aab1-41a7-bca5-796b19d85bc0" providerId="ADAL" clId="{A0109A28-6866-1B46-A19C-06D2B5A10850}" dt="2021-11-19T13:20:00.331" v="27" actId="1076"/>
          <ac:picMkLst>
            <pc:docMk/>
            <pc:sldMk cId="3284960945" sldId="381"/>
            <ac:picMk id="5" creationId="{A2FF7267-ADA3-5149-823D-B56FB9803968}"/>
          </ac:picMkLst>
        </pc:picChg>
        <pc:picChg chg="del">
          <ac:chgData name="Arjan Kamberg" userId="2cfeac95-aab1-41a7-bca5-796b19d85bc0" providerId="ADAL" clId="{A0109A28-6866-1B46-A19C-06D2B5A10850}" dt="2021-11-19T13:19:07.674" v="4" actId="478"/>
          <ac:picMkLst>
            <pc:docMk/>
            <pc:sldMk cId="3284960945" sldId="381"/>
            <ac:picMk id="6" creationId="{FF0A05F0-E1B9-8C42-8F19-75CBF74BA475}"/>
          </ac:picMkLst>
        </pc:picChg>
      </pc:sldChg>
      <pc:sldChg chg="del">
        <pc:chgData name="Arjan Kamberg" userId="2cfeac95-aab1-41a7-bca5-796b19d85bc0" providerId="ADAL" clId="{A0109A28-6866-1B46-A19C-06D2B5A10850}" dt="2021-11-19T13:19:39.256" v="24" actId="2696"/>
        <pc:sldMkLst>
          <pc:docMk/>
          <pc:sldMk cId="1585130333" sldId="382"/>
        </pc:sldMkLst>
      </pc:sldChg>
      <pc:sldChg chg="delSp del">
        <pc:chgData name="Arjan Kamberg" userId="2cfeac95-aab1-41a7-bca5-796b19d85bc0" providerId="ADAL" clId="{A0109A28-6866-1B46-A19C-06D2B5A10850}" dt="2021-11-19T13:20:07.441" v="28" actId="2696"/>
        <pc:sldMkLst>
          <pc:docMk/>
          <pc:sldMk cId="2494732940" sldId="383"/>
        </pc:sldMkLst>
        <pc:picChg chg="del">
          <ac:chgData name="Arjan Kamberg" userId="2cfeac95-aab1-41a7-bca5-796b19d85bc0" providerId="ADAL" clId="{A0109A28-6866-1B46-A19C-06D2B5A10850}" dt="2021-11-19T13:19:52.444" v="25" actId="21"/>
          <ac:picMkLst>
            <pc:docMk/>
            <pc:sldMk cId="2494732940" sldId="383"/>
            <ac:picMk id="1026" creationId="{4E013F1B-571E-8141-B236-97E781566248}"/>
          </ac:picMkLst>
        </pc:picChg>
      </pc:sldChg>
      <pc:sldChg chg="del">
        <pc:chgData name="Arjan Kamberg" userId="2cfeac95-aab1-41a7-bca5-796b19d85bc0" providerId="ADAL" clId="{A0109A28-6866-1B46-A19C-06D2B5A10850}" dt="2021-11-19T13:20:09.271" v="29" actId="2696"/>
        <pc:sldMkLst>
          <pc:docMk/>
          <pc:sldMk cId="1052749776" sldId="384"/>
        </pc:sldMkLst>
      </pc:sldChg>
      <pc:sldChg chg="del">
        <pc:chgData name="Arjan Kamberg" userId="2cfeac95-aab1-41a7-bca5-796b19d85bc0" providerId="ADAL" clId="{A0109A28-6866-1B46-A19C-06D2B5A10850}" dt="2021-11-19T13:20:10.757" v="30" actId="2696"/>
        <pc:sldMkLst>
          <pc:docMk/>
          <pc:sldMk cId="3610128669" sldId="385"/>
        </pc:sldMkLst>
      </pc:sldChg>
      <pc:sldChg chg="del">
        <pc:chgData name="Arjan Kamberg" userId="2cfeac95-aab1-41a7-bca5-796b19d85bc0" providerId="ADAL" clId="{A0109A28-6866-1B46-A19C-06D2B5A10850}" dt="2021-11-19T13:20:13.018" v="32" actId="2696"/>
        <pc:sldMkLst>
          <pc:docMk/>
          <pc:sldMk cId="2872569931" sldId="386"/>
        </pc:sldMkLst>
      </pc:sldChg>
      <pc:sldChg chg="modSp mod ord">
        <pc:chgData name="Arjan Kamberg" userId="2cfeac95-aab1-41a7-bca5-796b19d85bc0" providerId="ADAL" clId="{A0109A28-6866-1B46-A19C-06D2B5A10850}" dt="2021-11-19T19:11:53.510" v="58" actId="1076"/>
        <pc:sldMkLst>
          <pc:docMk/>
          <pc:sldMk cId="1948437322" sldId="388"/>
        </pc:sldMkLst>
        <pc:spChg chg="mod">
          <ac:chgData name="Arjan Kamberg" userId="2cfeac95-aab1-41a7-bca5-796b19d85bc0" providerId="ADAL" clId="{A0109A28-6866-1B46-A19C-06D2B5A10850}" dt="2021-11-19T19:11:34.471" v="50" actId="20577"/>
          <ac:spMkLst>
            <pc:docMk/>
            <pc:sldMk cId="1948437322" sldId="388"/>
            <ac:spMk id="2" creationId="{5C3B8EC0-2D4E-0A44-B38A-F2B3A1348F59}"/>
          </ac:spMkLst>
        </pc:spChg>
        <pc:picChg chg="mod">
          <ac:chgData name="Arjan Kamberg" userId="2cfeac95-aab1-41a7-bca5-796b19d85bc0" providerId="ADAL" clId="{A0109A28-6866-1B46-A19C-06D2B5A10850}" dt="2021-11-19T19:11:53.510" v="58" actId="1076"/>
          <ac:picMkLst>
            <pc:docMk/>
            <pc:sldMk cId="1948437322" sldId="388"/>
            <ac:picMk id="3" creationId="{1C25BB38-DB1D-3849-9A36-81B3D98A827A}"/>
          </ac:picMkLst>
        </pc:picChg>
      </pc:sldChg>
      <pc:sldChg chg="addSp modSp add mod">
        <pc:chgData name="Arjan Kamberg" userId="2cfeac95-aab1-41a7-bca5-796b19d85bc0" providerId="ADAL" clId="{A0109A28-6866-1B46-A19C-06D2B5A10850}" dt="2021-11-19T13:19:33.989" v="23" actId="1076"/>
        <pc:sldMkLst>
          <pc:docMk/>
          <pc:sldMk cId="2330466195" sldId="389"/>
        </pc:sldMkLst>
        <pc:spChg chg="add mod">
          <ac:chgData name="Arjan Kamberg" userId="2cfeac95-aab1-41a7-bca5-796b19d85bc0" providerId="ADAL" clId="{A0109A28-6866-1B46-A19C-06D2B5A10850}" dt="2021-11-19T13:19:33.989" v="23" actId="1076"/>
          <ac:spMkLst>
            <pc:docMk/>
            <pc:sldMk cId="2330466195" sldId="389"/>
            <ac:spMk id="3" creationId="{67B058AD-F6AB-D246-9DF9-F923A64D07BE}"/>
          </ac:spMkLst>
        </pc:spChg>
      </pc:sldChg>
      <pc:sldChg chg="addSp modSp add">
        <pc:chgData name="Arjan Kamberg" userId="2cfeac95-aab1-41a7-bca5-796b19d85bc0" providerId="ADAL" clId="{A0109A28-6866-1B46-A19C-06D2B5A10850}" dt="2021-11-19T13:21:07" v="35" actId="1076"/>
        <pc:sldMkLst>
          <pc:docMk/>
          <pc:sldMk cId="3431527281" sldId="390"/>
        </pc:sldMkLst>
        <pc:picChg chg="add mod">
          <ac:chgData name="Arjan Kamberg" userId="2cfeac95-aab1-41a7-bca5-796b19d85bc0" providerId="ADAL" clId="{A0109A28-6866-1B46-A19C-06D2B5A10850}" dt="2021-11-19T13:21:07" v="35" actId="1076"/>
          <ac:picMkLst>
            <pc:docMk/>
            <pc:sldMk cId="3431527281" sldId="390"/>
            <ac:picMk id="1026" creationId="{5CD3A615-CF9C-3B42-93C7-CFA4F7ABE973}"/>
          </ac:picMkLst>
        </pc:picChg>
      </pc:sldChg>
      <pc:sldChg chg="addSp delSp modSp new mod">
        <pc:chgData name="Arjan Kamberg" userId="2cfeac95-aab1-41a7-bca5-796b19d85bc0" providerId="ADAL" clId="{A0109A28-6866-1B46-A19C-06D2B5A10850}" dt="2021-11-19T19:33:50.554" v="67" actId="14100"/>
        <pc:sldMkLst>
          <pc:docMk/>
          <pc:sldMk cId="4138881669" sldId="391"/>
        </pc:sldMkLst>
        <pc:spChg chg="del">
          <ac:chgData name="Arjan Kamberg" userId="2cfeac95-aab1-41a7-bca5-796b19d85bc0" providerId="ADAL" clId="{A0109A28-6866-1B46-A19C-06D2B5A10850}" dt="2021-11-19T19:33:42.595" v="64" actId="478"/>
          <ac:spMkLst>
            <pc:docMk/>
            <pc:sldMk cId="4138881669" sldId="391"/>
            <ac:spMk id="2" creationId="{138B139D-A783-2D48-87BB-D5B6673895D6}"/>
          </ac:spMkLst>
        </pc:spChg>
        <pc:spChg chg="del">
          <ac:chgData name="Arjan Kamberg" userId="2cfeac95-aab1-41a7-bca5-796b19d85bc0" providerId="ADAL" clId="{A0109A28-6866-1B46-A19C-06D2B5A10850}" dt="2021-11-19T19:33:44.694" v="65" actId="478"/>
          <ac:spMkLst>
            <pc:docMk/>
            <pc:sldMk cId="4138881669" sldId="391"/>
            <ac:spMk id="3" creationId="{BBFA38B2-8F93-5B4B-89CB-5E453DF7DEEB}"/>
          </ac:spMkLst>
        </pc:spChg>
        <pc:picChg chg="add mod">
          <ac:chgData name="Arjan Kamberg" userId="2cfeac95-aab1-41a7-bca5-796b19d85bc0" providerId="ADAL" clId="{A0109A28-6866-1B46-A19C-06D2B5A10850}" dt="2021-11-19T19:33:50.554" v="67" actId="14100"/>
          <ac:picMkLst>
            <pc:docMk/>
            <pc:sldMk cId="4138881669" sldId="391"/>
            <ac:picMk id="4" creationId="{4B330018-548D-D642-95EB-ABF3070243C5}"/>
          </ac:picMkLst>
        </pc:picChg>
      </pc:sldChg>
      <pc:sldChg chg="addSp modSp new mod">
        <pc:chgData name="Arjan Kamberg" userId="2cfeac95-aab1-41a7-bca5-796b19d85bc0" providerId="ADAL" clId="{A0109A28-6866-1B46-A19C-06D2B5A10850}" dt="2021-11-19T19:34:28.171" v="70" actId="1076"/>
        <pc:sldMkLst>
          <pc:docMk/>
          <pc:sldMk cId="1426477434" sldId="392"/>
        </pc:sldMkLst>
        <pc:picChg chg="add mod">
          <ac:chgData name="Arjan Kamberg" userId="2cfeac95-aab1-41a7-bca5-796b19d85bc0" providerId="ADAL" clId="{A0109A28-6866-1B46-A19C-06D2B5A10850}" dt="2021-11-19T19:34:28.171" v="70" actId="1076"/>
          <ac:picMkLst>
            <pc:docMk/>
            <pc:sldMk cId="1426477434" sldId="392"/>
            <ac:picMk id="4" creationId="{C5443435-D1F1-A749-BB13-6B7917DC7589}"/>
          </ac:picMkLst>
        </pc:picChg>
      </pc:sldChg>
      <pc:sldChg chg="addSp delSp modSp new mod">
        <pc:chgData name="Arjan Kamberg" userId="2cfeac95-aab1-41a7-bca5-796b19d85bc0" providerId="ADAL" clId="{A0109A28-6866-1B46-A19C-06D2B5A10850}" dt="2021-11-19T19:34:57.637" v="77" actId="1076"/>
        <pc:sldMkLst>
          <pc:docMk/>
          <pc:sldMk cId="1140589603" sldId="393"/>
        </pc:sldMkLst>
        <pc:spChg chg="del">
          <ac:chgData name="Arjan Kamberg" userId="2cfeac95-aab1-41a7-bca5-796b19d85bc0" providerId="ADAL" clId="{A0109A28-6866-1B46-A19C-06D2B5A10850}" dt="2021-11-19T19:34:51.721" v="74" actId="478"/>
          <ac:spMkLst>
            <pc:docMk/>
            <pc:sldMk cId="1140589603" sldId="393"/>
            <ac:spMk id="2" creationId="{B2707ED0-C8C5-8C44-A8B8-F60CDDACA5FC}"/>
          </ac:spMkLst>
        </pc:spChg>
        <pc:spChg chg="del">
          <ac:chgData name="Arjan Kamberg" userId="2cfeac95-aab1-41a7-bca5-796b19d85bc0" providerId="ADAL" clId="{A0109A28-6866-1B46-A19C-06D2B5A10850}" dt="2021-11-19T19:34:56.080" v="76" actId="478"/>
          <ac:spMkLst>
            <pc:docMk/>
            <pc:sldMk cId="1140589603" sldId="393"/>
            <ac:spMk id="3" creationId="{3F0CC38A-5327-2C41-A974-981F591BE9DB}"/>
          </ac:spMkLst>
        </pc:spChg>
        <pc:picChg chg="add mod">
          <ac:chgData name="Arjan Kamberg" userId="2cfeac95-aab1-41a7-bca5-796b19d85bc0" providerId="ADAL" clId="{A0109A28-6866-1B46-A19C-06D2B5A10850}" dt="2021-11-19T19:34:57.637" v="77" actId="1076"/>
          <ac:picMkLst>
            <pc:docMk/>
            <pc:sldMk cId="1140589603" sldId="393"/>
            <ac:picMk id="4" creationId="{5E0236F3-575D-274F-B0B5-BC43C68289FD}"/>
          </ac:picMkLst>
        </pc:picChg>
      </pc:sldChg>
      <pc:sldChg chg="addSp delSp modSp new mod">
        <pc:chgData name="Arjan Kamberg" userId="2cfeac95-aab1-41a7-bca5-796b19d85bc0" providerId="ADAL" clId="{A0109A28-6866-1B46-A19C-06D2B5A10850}" dt="2021-11-19T19:35:55.583" v="82" actId="478"/>
        <pc:sldMkLst>
          <pc:docMk/>
          <pc:sldMk cId="690957804" sldId="394"/>
        </pc:sldMkLst>
        <pc:spChg chg="del">
          <ac:chgData name="Arjan Kamberg" userId="2cfeac95-aab1-41a7-bca5-796b19d85bc0" providerId="ADAL" clId="{A0109A28-6866-1B46-A19C-06D2B5A10850}" dt="2021-11-19T19:35:51.701" v="81" actId="478"/>
          <ac:spMkLst>
            <pc:docMk/>
            <pc:sldMk cId="690957804" sldId="394"/>
            <ac:spMk id="2" creationId="{14BE88D5-5496-A441-ADCC-B982D24112B5}"/>
          </ac:spMkLst>
        </pc:spChg>
        <pc:spChg chg="del">
          <ac:chgData name="Arjan Kamberg" userId="2cfeac95-aab1-41a7-bca5-796b19d85bc0" providerId="ADAL" clId="{A0109A28-6866-1B46-A19C-06D2B5A10850}" dt="2021-11-19T19:35:55.583" v="82" actId="478"/>
          <ac:spMkLst>
            <pc:docMk/>
            <pc:sldMk cId="690957804" sldId="394"/>
            <ac:spMk id="3" creationId="{537562CB-A9C7-4E4B-A4E6-98AB327EA221}"/>
          </ac:spMkLst>
        </pc:spChg>
        <pc:picChg chg="add mod">
          <ac:chgData name="Arjan Kamberg" userId="2cfeac95-aab1-41a7-bca5-796b19d85bc0" providerId="ADAL" clId="{A0109A28-6866-1B46-A19C-06D2B5A10850}" dt="2021-11-19T19:35:48.155" v="80" actId="1076"/>
          <ac:picMkLst>
            <pc:docMk/>
            <pc:sldMk cId="690957804" sldId="394"/>
            <ac:picMk id="4" creationId="{AF16B0B7-5BFB-7C4F-9C23-784D27F48803}"/>
          </ac:picMkLst>
        </pc:picChg>
      </pc:sldChg>
      <pc:sldChg chg="addSp modSp new mod">
        <pc:chgData name="Arjan Kamberg" userId="2cfeac95-aab1-41a7-bca5-796b19d85bc0" providerId="ADAL" clId="{A0109A28-6866-1B46-A19C-06D2B5A10850}" dt="2021-11-19T19:36:37.305" v="85" actId="1076"/>
        <pc:sldMkLst>
          <pc:docMk/>
          <pc:sldMk cId="3706008586" sldId="395"/>
        </pc:sldMkLst>
        <pc:picChg chg="add mod">
          <ac:chgData name="Arjan Kamberg" userId="2cfeac95-aab1-41a7-bca5-796b19d85bc0" providerId="ADAL" clId="{A0109A28-6866-1B46-A19C-06D2B5A10850}" dt="2021-11-19T19:36:37.305" v="85" actId="1076"/>
          <ac:picMkLst>
            <pc:docMk/>
            <pc:sldMk cId="3706008586" sldId="395"/>
            <ac:picMk id="4" creationId="{57AE31B3-E945-664A-B634-7BE9BDCE2843}"/>
          </ac:picMkLst>
        </pc:picChg>
      </pc:sldChg>
      <pc:sldChg chg="addSp modSp new mod">
        <pc:chgData name="Arjan Kamberg" userId="2cfeac95-aab1-41a7-bca5-796b19d85bc0" providerId="ADAL" clId="{A0109A28-6866-1B46-A19C-06D2B5A10850}" dt="2021-11-19T19:37:33.839" v="89" actId="14100"/>
        <pc:sldMkLst>
          <pc:docMk/>
          <pc:sldMk cId="2387973772" sldId="396"/>
        </pc:sldMkLst>
        <pc:picChg chg="add mod">
          <ac:chgData name="Arjan Kamberg" userId="2cfeac95-aab1-41a7-bca5-796b19d85bc0" providerId="ADAL" clId="{A0109A28-6866-1B46-A19C-06D2B5A10850}" dt="2021-11-19T19:37:33.839" v="89" actId="14100"/>
          <ac:picMkLst>
            <pc:docMk/>
            <pc:sldMk cId="2387973772" sldId="396"/>
            <ac:picMk id="4" creationId="{6B0AE31C-AA4C-BC40-8EB5-EF6E6919417D}"/>
          </ac:picMkLst>
        </pc:picChg>
      </pc:sldChg>
      <pc:sldChg chg="addSp delSp modSp new mod">
        <pc:chgData name="Arjan Kamberg" userId="2cfeac95-aab1-41a7-bca5-796b19d85bc0" providerId="ADAL" clId="{A0109A28-6866-1B46-A19C-06D2B5A10850}" dt="2021-11-19T19:39:45.480" v="118"/>
        <pc:sldMkLst>
          <pc:docMk/>
          <pc:sldMk cId="2602271469" sldId="397"/>
        </pc:sldMkLst>
        <pc:spChg chg="mod">
          <ac:chgData name="Arjan Kamberg" userId="2cfeac95-aab1-41a7-bca5-796b19d85bc0" providerId="ADAL" clId="{A0109A28-6866-1B46-A19C-06D2B5A10850}" dt="2021-11-19T19:39:42.689" v="116" actId="20577"/>
          <ac:spMkLst>
            <pc:docMk/>
            <pc:sldMk cId="2602271469" sldId="397"/>
            <ac:spMk id="2" creationId="{8E311402-D0A7-CF4D-A7AF-C9F5DEF299D5}"/>
          </ac:spMkLst>
        </pc:spChg>
        <pc:spChg chg="mod">
          <ac:chgData name="Arjan Kamberg" userId="2cfeac95-aab1-41a7-bca5-796b19d85bc0" providerId="ADAL" clId="{A0109A28-6866-1B46-A19C-06D2B5A10850}" dt="2021-11-19T19:38:47.596" v="92" actId="255"/>
          <ac:spMkLst>
            <pc:docMk/>
            <pc:sldMk cId="2602271469" sldId="397"/>
            <ac:spMk id="3" creationId="{91134B6D-F7B8-9544-93D7-5D78A4A99DD2}"/>
          </ac:spMkLst>
        </pc:spChg>
        <pc:spChg chg="add del mod">
          <ac:chgData name="Arjan Kamberg" userId="2cfeac95-aab1-41a7-bca5-796b19d85bc0" providerId="ADAL" clId="{A0109A28-6866-1B46-A19C-06D2B5A10850}" dt="2021-11-19T19:39:45.480" v="118"/>
          <ac:spMkLst>
            <pc:docMk/>
            <pc:sldMk cId="2602271469" sldId="397"/>
            <ac:spMk id="5" creationId="{DAA997F9-FD78-3E40-B121-C356EE9812FB}"/>
          </ac:spMkLst>
        </pc:spChg>
        <pc:picChg chg="add mod">
          <ac:chgData name="Arjan Kamberg" userId="2cfeac95-aab1-41a7-bca5-796b19d85bc0" providerId="ADAL" clId="{A0109A28-6866-1B46-A19C-06D2B5A10850}" dt="2021-11-19T19:39:37.774" v="103" actId="1076"/>
          <ac:picMkLst>
            <pc:docMk/>
            <pc:sldMk cId="2602271469" sldId="397"/>
            <ac:picMk id="4" creationId="{CF7D57C0-DBF2-304C-97C3-A0FBAA852D3C}"/>
          </ac:picMkLst>
        </pc:picChg>
      </pc:sldChg>
      <pc:sldChg chg="addSp delSp modSp new mod">
        <pc:chgData name="Arjan Kamberg" userId="2cfeac95-aab1-41a7-bca5-796b19d85bc0" providerId="ADAL" clId="{A0109A28-6866-1B46-A19C-06D2B5A10850}" dt="2021-11-19T20:36:27.425" v="175" actId="1076"/>
        <pc:sldMkLst>
          <pc:docMk/>
          <pc:sldMk cId="2128328623" sldId="398"/>
        </pc:sldMkLst>
        <pc:spChg chg="mod">
          <ac:chgData name="Arjan Kamberg" userId="2cfeac95-aab1-41a7-bca5-796b19d85bc0" providerId="ADAL" clId="{A0109A28-6866-1B46-A19C-06D2B5A10850}" dt="2021-11-19T20:00:06.705" v="138" actId="20577"/>
          <ac:spMkLst>
            <pc:docMk/>
            <pc:sldMk cId="2128328623" sldId="398"/>
            <ac:spMk id="2" creationId="{08ABC6E2-020C-D445-B76E-E3BF47B180C1}"/>
          </ac:spMkLst>
        </pc:spChg>
        <pc:spChg chg="mod">
          <ac:chgData name="Arjan Kamberg" userId="2cfeac95-aab1-41a7-bca5-796b19d85bc0" providerId="ADAL" clId="{A0109A28-6866-1B46-A19C-06D2B5A10850}" dt="2021-11-19T20:21:11.141" v="141" actId="20577"/>
          <ac:spMkLst>
            <pc:docMk/>
            <pc:sldMk cId="2128328623" sldId="398"/>
            <ac:spMk id="3" creationId="{E3532A92-F046-F241-B499-0318138CAEAC}"/>
          </ac:spMkLst>
        </pc:spChg>
        <pc:spChg chg="add mod">
          <ac:chgData name="Arjan Kamberg" userId="2cfeac95-aab1-41a7-bca5-796b19d85bc0" providerId="ADAL" clId="{A0109A28-6866-1B46-A19C-06D2B5A10850}" dt="2021-11-19T20:36:13.517" v="173" actId="255"/>
          <ac:spMkLst>
            <pc:docMk/>
            <pc:sldMk cId="2128328623" sldId="398"/>
            <ac:spMk id="6" creationId="{30194CEB-F246-0346-A196-2FB7CBD77AB2}"/>
          </ac:spMkLst>
        </pc:spChg>
        <pc:spChg chg="add mod">
          <ac:chgData name="Arjan Kamberg" userId="2cfeac95-aab1-41a7-bca5-796b19d85bc0" providerId="ADAL" clId="{A0109A28-6866-1B46-A19C-06D2B5A10850}" dt="2021-11-19T20:36:27.425" v="175" actId="1076"/>
          <ac:spMkLst>
            <pc:docMk/>
            <pc:sldMk cId="2128328623" sldId="398"/>
            <ac:spMk id="7" creationId="{107CF5CC-0662-EC49-81C1-868FE2253D4B}"/>
          </ac:spMkLst>
        </pc:spChg>
        <pc:picChg chg="add del mod">
          <ac:chgData name="Arjan Kamberg" userId="2cfeac95-aab1-41a7-bca5-796b19d85bc0" providerId="ADAL" clId="{A0109A28-6866-1B46-A19C-06D2B5A10850}" dt="2021-11-19T20:28:24.564" v="144" actId="478"/>
          <ac:picMkLst>
            <pc:docMk/>
            <pc:sldMk cId="2128328623" sldId="398"/>
            <ac:picMk id="4" creationId="{7BE8CE06-55AC-3546-87BE-9FB964009D64}"/>
          </ac:picMkLst>
        </pc:picChg>
        <pc:picChg chg="add mod">
          <ac:chgData name="Arjan Kamberg" userId="2cfeac95-aab1-41a7-bca5-796b19d85bc0" providerId="ADAL" clId="{A0109A28-6866-1B46-A19C-06D2B5A10850}" dt="2021-11-19T20:28:28.039" v="146" actId="1076"/>
          <ac:picMkLst>
            <pc:docMk/>
            <pc:sldMk cId="2128328623" sldId="398"/>
            <ac:picMk id="5" creationId="{DB4BAD65-1ACE-C646-9B36-1D45B0B4BEA9}"/>
          </ac:picMkLst>
        </pc:picChg>
      </pc:sldChg>
      <pc:sldChg chg="addSp modSp new mod">
        <pc:chgData name="Arjan Kamberg" userId="2cfeac95-aab1-41a7-bca5-796b19d85bc0" providerId="ADAL" clId="{A0109A28-6866-1B46-A19C-06D2B5A10850}" dt="2021-11-19T20:43:35.501" v="186" actId="20577"/>
        <pc:sldMkLst>
          <pc:docMk/>
          <pc:sldMk cId="3696529022" sldId="399"/>
        </pc:sldMkLst>
        <pc:spChg chg="mod">
          <ac:chgData name="Arjan Kamberg" userId="2cfeac95-aab1-41a7-bca5-796b19d85bc0" providerId="ADAL" clId="{A0109A28-6866-1B46-A19C-06D2B5A10850}" dt="2021-11-19T20:43:35.501" v="186" actId="20577"/>
          <ac:spMkLst>
            <pc:docMk/>
            <pc:sldMk cId="3696529022" sldId="399"/>
            <ac:spMk id="2" creationId="{C58FA16E-6935-AA43-B508-1ECFCB6D362E}"/>
          </ac:spMkLst>
        </pc:spChg>
        <pc:picChg chg="add mod">
          <ac:chgData name="Arjan Kamberg" userId="2cfeac95-aab1-41a7-bca5-796b19d85bc0" providerId="ADAL" clId="{A0109A28-6866-1B46-A19C-06D2B5A10850}" dt="2021-11-19T20:43:32.645" v="178" actId="1076"/>
          <ac:picMkLst>
            <pc:docMk/>
            <pc:sldMk cId="3696529022" sldId="399"/>
            <ac:picMk id="4" creationId="{9C32FDE2-3F68-FB46-A7DB-35A6E018D837}"/>
          </ac:picMkLst>
        </pc:picChg>
      </pc:sldChg>
      <pc:sldChg chg="addSp delSp modSp new del mod">
        <pc:chgData name="Arjan Kamberg" userId="2cfeac95-aab1-41a7-bca5-796b19d85bc0" providerId="ADAL" clId="{A0109A28-6866-1B46-A19C-06D2B5A10850}" dt="2021-11-19T20:45:54.215" v="194" actId="680"/>
        <pc:sldMkLst>
          <pc:docMk/>
          <pc:sldMk cId="42213616" sldId="400"/>
        </pc:sldMkLst>
        <pc:picChg chg="add del mod">
          <ac:chgData name="Arjan Kamberg" userId="2cfeac95-aab1-41a7-bca5-796b19d85bc0" providerId="ADAL" clId="{A0109A28-6866-1B46-A19C-06D2B5A10850}" dt="2021-11-19T20:45:52.951" v="193"/>
          <ac:picMkLst>
            <pc:docMk/>
            <pc:sldMk cId="42213616" sldId="400"/>
            <ac:picMk id="4" creationId="{3D3D8FB5-F9D9-F848-917F-6FF82DDAC376}"/>
          </ac:picMkLst>
        </pc:picChg>
      </pc:sldChg>
      <pc:sldChg chg="addSp modSp new mod">
        <pc:chgData name="Arjan Kamberg" userId="2cfeac95-aab1-41a7-bca5-796b19d85bc0" providerId="ADAL" clId="{A0109A28-6866-1B46-A19C-06D2B5A10850}" dt="2021-11-19T20:46:11.517" v="197" actId="1076"/>
        <pc:sldMkLst>
          <pc:docMk/>
          <pc:sldMk cId="3621181967" sldId="400"/>
        </pc:sldMkLst>
        <pc:picChg chg="add mod">
          <ac:chgData name="Arjan Kamberg" userId="2cfeac95-aab1-41a7-bca5-796b19d85bc0" providerId="ADAL" clId="{A0109A28-6866-1B46-A19C-06D2B5A10850}" dt="2021-11-19T20:46:11.517" v="197" actId="1076"/>
          <ac:picMkLst>
            <pc:docMk/>
            <pc:sldMk cId="3621181967" sldId="400"/>
            <ac:picMk id="4" creationId="{F95E39F8-863A-764E-AD93-454FEB761C8E}"/>
          </ac:picMkLst>
        </pc:picChg>
      </pc:sldChg>
      <pc:sldChg chg="addSp new">
        <pc:chgData name="Arjan Kamberg" userId="2cfeac95-aab1-41a7-bca5-796b19d85bc0" providerId="ADAL" clId="{A0109A28-6866-1B46-A19C-06D2B5A10850}" dt="2021-11-19T20:46:41.844" v="199"/>
        <pc:sldMkLst>
          <pc:docMk/>
          <pc:sldMk cId="3399335347" sldId="401"/>
        </pc:sldMkLst>
        <pc:picChg chg="add">
          <ac:chgData name="Arjan Kamberg" userId="2cfeac95-aab1-41a7-bca5-796b19d85bc0" providerId="ADAL" clId="{A0109A28-6866-1B46-A19C-06D2B5A10850}" dt="2021-11-19T20:46:41.844" v="199"/>
          <ac:picMkLst>
            <pc:docMk/>
            <pc:sldMk cId="3399335347" sldId="401"/>
            <ac:picMk id="4" creationId="{E8F74762-4F7D-6743-A113-72E3361FDA98}"/>
          </ac:picMkLst>
        </pc:picChg>
      </pc:sldChg>
      <pc:sldChg chg="addSp delSp modSp new mod">
        <pc:chgData name="Arjan Kamberg" userId="2cfeac95-aab1-41a7-bca5-796b19d85bc0" providerId="ADAL" clId="{A0109A28-6866-1B46-A19C-06D2B5A10850}" dt="2021-12-01T12:47:14.255" v="242" actId="9405"/>
        <pc:sldMkLst>
          <pc:docMk/>
          <pc:sldMk cId="2655316967" sldId="402"/>
        </pc:sldMkLst>
        <pc:spChg chg="mod">
          <ac:chgData name="Arjan Kamberg" userId="2cfeac95-aab1-41a7-bca5-796b19d85bc0" providerId="ADAL" clId="{A0109A28-6866-1B46-A19C-06D2B5A10850}" dt="2021-12-01T12:45:13.794" v="232" actId="20577"/>
          <ac:spMkLst>
            <pc:docMk/>
            <pc:sldMk cId="2655316967" sldId="402"/>
            <ac:spMk id="2" creationId="{531E33CF-7E90-5A4A-B9EB-D99BE936C0EB}"/>
          </ac:spMkLst>
        </pc:spChg>
        <pc:spChg chg="del">
          <ac:chgData name="Arjan Kamberg" userId="2cfeac95-aab1-41a7-bca5-796b19d85bc0" providerId="ADAL" clId="{A0109A28-6866-1B46-A19C-06D2B5A10850}" dt="2021-12-01T12:46:37.870" v="233"/>
          <ac:spMkLst>
            <pc:docMk/>
            <pc:sldMk cId="2655316967" sldId="402"/>
            <ac:spMk id="3" creationId="{C0D41BE5-D74F-BE4A-BECD-CC4BB461AB51}"/>
          </ac:spMkLst>
        </pc:spChg>
        <pc:picChg chg="add mod">
          <ac:chgData name="Arjan Kamberg" userId="2cfeac95-aab1-41a7-bca5-796b19d85bc0" providerId="ADAL" clId="{A0109A28-6866-1B46-A19C-06D2B5A10850}" dt="2021-12-01T12:46:48.372" v="236" actId="1076"/>
          <ac:picMkLst>
            <pc:docMk/>
            <pc:sldMk cId="2655316967" sldId="402"/>
            <ac:picMk id="4" creationId="{7C47C008-85C6-E745-B2D7-870117D898B7}"/>
          </ac:picMkLst>
        </pc:picChg>
        <pc:inkChg chg="add del">
          <ac:chgData name="Arjan Kamberg" userId="2cfeac95-aab1-41a7-bca5-796b19d85bc0" providerId="ADAL" clId="{A0109A28-6866-1B46-A19C-06D2B5A10850}" dt="2021-12-01T12:46:58.325" v="238" actId="9405"/>
          <ac:inkMkLst>
            <pc:docMk/>
            <pc:sldMk cId="2655316967" sldId="402"/>
            <ac:inkMk id="5" creationId="{16CB4B99-86D7-A046-BF71-1ECFEC4E37F3}"/>
          </ac:inkMkLst>
        </pc:inkChg>
        <pc:inkChg chg="add del">
          <ac:chgData name="Arjan Kamberg" userId="2cfeac95-aab1-41a7-bca5-796b19d85bc0" providerId="ADAL" clId="{A0109A28-6866-1B46-A19C-06D2B5A10850}" dt="2021-12-01T12:47:01.013" v="240" actId="9405"/>
          <ac:inkMkLst>
            <pc:docMk/>
            <pc:sldMk cId="2655316967" sldId="402"/>
            <ac:inkMk id="6" creationId="{7FA0950A-A43D-2B4F-81F3-4ACAD33AE26D}"/>
          </ac:inkMkLst>
        </pc:inkChg>
        <pc:inkChg chg="add">
          <ac:chgData name="Arjan Kamberg" userId="2cfeac95-aab1-41a7-bca5-796b19d85bc0" providerId="ADAL" clId="{A0109A28-6866-1B46-A19C-06D2B5A10850}" dt="2021-12-01T12:47:09.006" v="241" actId="9405"/>
          <ac:inkMkLst>
            <pc:docMk/>
            <pc:sldMk cId="2655316967" sldId="402"/>
            <ac:inkMk id="7" creationId="{AABE31F0-24A5-A14A-827B-325B1B786072}"/>
          </ac:inkMkLst>
        </pc:inkChg>
        <pc:inkChg chg="add">
          <ac:chgData name="Arjan Kamberg" userId="2cfeac95-aab1-41a7-bca5-796b19d85bc0" providerId="ADAL" clId="{A0109A28-6866-1B46-A19C-06D2B5A10850}" dt="2021-12-01T12:47:14.255" v="242" actId="9405"/>
          <ac:inkMkLst>
            <pc:docMk/>
            <pc:sldMk cId="2655316967" sldId="402"/>
            <ac:inkMk id="8" creationId="{12E033F8-EC26-014B-9F99-B22CE058E83E}"/>
          </ac:inkMkLst>
        </pc:inkChg>
      </pc:sldChg>
      <pc:sldChg chg="addSp delSp modSp new mod">
        <pc:chgData name="Arjan Kamberg" userId="2cfeac95-aab1-41a7-bca5-796b19d85bc0" providerId="ADAL" clId="{A0109A28-6866-1B46-A19C-06D2B5A10850}" dt="2021-12-01T13:31:29.762" v="380" actId="20577"/>
        <pc:sldMkLst>
          <pc:docMk/>
          <pc:sldMk cId="819699122" sldId="403"/>
        </pc:sldMkLst>
        <pc:spChg chg="mod">
          <ac:chgData name="Arjan Kamberg" userId="2cfeac95-aab1-41a7-bca5-796b19d85bc0" providerId="ADAL" clId="{A0109A28-6866-1B46-A19C-06D2B5A10850}" dt="2021-12-01T13:31:29.762" v="380" actId="20577"/>
          <ac:spMkLst>
            <pc:docMk/>
            <pc:sldMk cId="819699122" sldId="403"/>
            <ac:spMk id="2" creationId="{B6310915-7AA3-594B-B06E-1A71D58C1112}"/>
          </ac:spMkLst>
        </pc:spChg>
        <pc:picChg chg="add mod">
          <ac:chgData name="Arjan Kamberg" userId="2cfeac95-aab1-41a7-bca5-796b19d85bc0" providerId="ADAL" clId="{A0109A28-6866-1B46-A19C-06D2B5A10850}" dt="2021-12-01T13:22:54.932" v="251" actId="1076"/>
          <ac:picMkLst>
            <pc:docMk/>
            <pc:sldMk cId="819699122" sldId="403"/>
            <ac:picMk id="5" creationId="{054518B1-BD56-FE4E-B22D-E371445AE11A}"/>
          </ac:picMkLst>
        </pc:picChg>
        <pc:inkChg chg="add del">
          <ac:chgData name="Arjan Kamberg" userId="2cfeac95-aab1-41a7-bca5-796b19d85bc0" providerId="ADAL" clId="{A0109A28-6866-1B46-A19C-06D2B5A10850}" dt="2021-12-01T13:22:45.961" v="247" actId="9405"/>
          <ac:inkMkLst>
            <pc:docMk/>
            <pc:sldMk cId="819699122" sldId="403"/>
            <ac:inkMk id="4" creationId="{6772BC4B-9839-3C40-B787-0327B4CE946C}"/>
          </ac:inkMkLst>
        </pc:inkChg>
        <pc:inkChg chg="add del">
          <ac:chgData name="Arjan Kamberg" userId="2cfeac95-aab1-41a7-bca5-796b19d85bc0" providerId="ADAL" clId="{A0109A28-6866-1B46-A19C-06D2B5A10850}" dt="2021-12-01T13:23:14.633" v="255" actId="9405"/>
          <ac:inkMkLst>
            <pc:docMk/>
            <pc:sldMk cId="819699122" sldId="403"/>
            <ac:inkMk id="6" creationId="{2F359408-01D2-544D-9B13-A48DC4537BF9}"/>
          </ac:inkMkLst>
        </pc:inkChg>
        <pc:inkChg chg="add del">
          <ac:chgData name="Arjan Kamberg" userId="2cfeac95-aab1-41a7-bca5-796b19d85bc0" providerId="ADAL" clId="{A0109A28-6866-1B46-A19C-06D2B5A10850}" dt="2021-12-01T13:23:13.651" v="254" actId="9405"/>
          <ac:inkMkLst>
            <pc:docMk/>
            <pc:sldMk cId="819699122" sldId="403"/>
            <ac:inkMk id="7" creationId="{780C936B-742E-6F4D-8670-1CFA8210F709}"/>
          </ac:inkMkLst>
        </pc:inkChg>
        <pc:inkChg chg="add">
          <ac:chgData name="Arjan Kamberg" userId="2cfeac95-aab1-41a7-bca5-796b19d85bc0" providerId="ADAL" clId="{A0109A28-6866-1B46-A19C-06D2B5A10850}" dt="2021-12-01T13:23:16.702" v="256" actId="9405"/>
          <ac:inkMkLst>
            <pc:docMk/>
            <pc:sldMk cId="819699122" sldId="403"/>
            <ac:inkMk id="8" creationId="{EFC4FA38-3731-F84D-8B82-74EE06E5D677}"/>
          </ac:inkMkLst>
        </pc:inkChg>
        <pc:inkChg chg="add">
          <ac:chgData name="Arjan Kamberg" userId="2cfeac95-aab1-41a7-bca5-796b19d85bc0" providerId="ADAL" clId="{A0109A28-6866-1B46-A19C-06D2B5A10850}" dt="2021-12-01T13:23:22.616" v="257" actId="9405"/>
          <ac:inkMkLst>
            <pc:docMk/>
            <pc:sldMk cId="819699122" sldId="403"/>
            <ac:inkMk id="9" creationId="{48B294C4-2379-604A-A01A-ADC8FB630459}"/>
          </ac:inkMkLst>
        </pc:inkChg>
        <pc:inkChg chg="add">
          <ac:chgData name="Arjan Kamberg" userId="2cfeac95-aab1-41a7-bca5-796b19d85bc0" providerId="ADAL" clId="{A0109A28-6866-1B46-A19C-06D2B5A10850}" dt="2021-12-01T13:23:26.198" v="258" actId="9405"/>
          <ac:inkMkLst>
            <pc:docMk/>
            <pc:sldMk cId="819699122" sldId="403"/>
            <ac:inkMk id="10" creationId="{2FBEF5B9-FFEC-A641-AD63-670893C59356}"/>
          </ac:inkMkLst>
        </pc:inkChg>
      </pc:sldChg>
      <pc:sldChg chg="addSp delSp modSp new mod">
        <pc:chgData name="Arjan Kamberg" userId="2cfeac95-aab1-41a7-bca5-796b19d85bc0" providerId="ADAL" clId="{A0109A28-6866-1B46-A19C-06D2B5A10850}" dt="2021-12-01T13:30:59.922" v="360" actId="1076"/>
        <pc:sldMkLst>
          <pc:docMk/>
          <pc:sldMk cId="1991219645" sldId="404"/>
        </pc:sldMkLst>
        <pc:spChg chg="mod">
          <ac:chgData name="Arjan Kamberg" userId="2cfeac95-aab1-41a7-bca5-796b19d85bc0" providerId="ADAL" clId="{A0109A28-6866-1B46-A19C-06D2B5A10850}" dt="2021-12-01T13:24:19.910" v="336" actId="20577"/>
          <ac:spMkLst>
            <pc:docMk/>
            <pc:sldMk cId="1991219645" sldId="404"/>
            <ac:spMk id="2" creationId="{26C72A6C-957C-0D48-AD1C-4F61801C84FE}"/>
          </ac:spMkLst>
        </pc:spChg>
        <pc:spChg chg="del">
          <ac:chgData name="Arjan Kamberg" userId="2cfeac95-aab1-41a7-bca5-796b19d85bc0" providerId="ADAL" clId="{A0109A28-6866-1B46-A19C-06D2B5A10850}" dt="2021-12-01T13:29:52.876" v="337"/>
          <ac:spMkLst>
            <pc:docMk/>
            <pc:sldMk cId="1991219645" sldId="404"/>
            <ac:spMk id="3" creationId="{8C6D8CB0-5205-EA42-9DCD-82F18D52ECB8}"/>
          </ac:spMkLst>
        </pc:spChg>
        <pc:spChg chg="add del mod">
          <ac:chgData name="Arjan Kamberg" userId="2cfeac95-aab1-41a7-bca5-796b19d85bc0" providerId="ADAL" clId="{A0109A28-6866-1B46-A19C-06D2B5A10850}" dt="2021-12-01T13:30:54.010" v="358" actId="478"/>
          <ac:spMkLst>
            <pc:docMk/>
            <pc:sldMk cId="1991219645" sldId="404"/>
            <ac:spMk id="11" creationId="{9232FF07-D3E2-FA47-96B3-586BFD2515FC}"/>
          </ac:spMkLst>
        </pc:spChg>
        <pc:picChg chg="add del mod">
          <ac:chgData name="Arjan Kamberg" userId="2cfeac95-aab1-41a7-bca5-796b19d85bc0" providerId="ADAL" clId="{A0109A28-6866-1B46-A19C-06D2B5A10850}" dt="2021-12-01T13:30:30.913" v="350" actId="478"/>
          <ac:picMkLst>
            <pc:docMk/>
            <pc:sldMk cId="1991219645" sldId="404"/>
            <ac:picMk id="5" creationId="{6AFB1853-7C78-8744-B03A-39AE581DD61B}"/>
          </ac:picMkLst>
        </pc:picChg>
        <pc:picChg chg="add del mod">
          <ac:chgData name="Arjan Kamberg" userId="2cfeac95-aab1-41a7-bca5-796b19d85bc0" providerId="ADAL" clId="{A0109A28-6866-1B46-A19C-06D2B5A10850}" dt="2021-12-01T13:30:32.046" v="351" actId="478"/>
          <ac:picMkLst>
            <pc:docMk/>
            <pc:sldMk cId="1991219645" sldId="404"/>
            <ac:picMk id="7" creationId="{F5DF25D1-F58A-894E-8273-4A5BC8403E4A}"/>
          </ac:picMkLst>
        </pc:picChg>
        <pc:picChg chg="add mod">
          <ac:chgData name="Arjan Kamberg" userId="2cfeac95-aab1-41a7-bca5-796b19d85bc0" providerId="ADAL" clId="{A0109A28-6866-1B46-A19C-06D2B5A10850}" dt="2021-12-01T13:30:59.922" v="360" actId="1076"/>
          <ac:picMkLst>
            <pc:docMk/>
            <pc:sldMk cId="1991219645" sldId="404"/>
            <ac:picMk id="9" creationId="{611B93EF-B48D-E841-8935-9710971A9F54}"/>
          </ac:picMkLst>
        </pc:picChg>
      </pc:sldChg>
      <pc:sldChg chg="delSp modSp add mod">
        <pc:chgData name="Arjan Kamberg" userId="2cfeac95-aab1-41a7-bca5-796b19d85bc0" providerId="ADAL" clId="{A0109A28-6866-1B46-A19C-06D2B5A10850}" dt="2021-12-01T13:30:44.638" v="356" actId="14100"/>
        <pc:sldMkLst>
          <pc:docMk/>
          <pc:sldMk cId="2837836969" sldId="405"/>
        </pc:sldMkLst>
        <pc:picChg chg="mod">
          <ac:chgData name="Arjan Kamberg" userId="2cfeac95-aab1-41a7-bca5-796b19d85bc0" providerId="ADAL" clId="{A0109A28-6866-1B46-A19C-06D2B5A10850}" dt="2021-12-01T13:30:37.792" v="354" actId="14100"/>
          <ac:picMkLst>
            <pc:docMk/>
            <pc:sldMk cId="2837836969" sldId="405"/>
            <ac:picMk id="5" creationId="{6AFB1853-7C78-8744-B03A-39AE581DD61B}"/>
          </ac:picMkLst>
        </pc:picChg>
        <pc:picChg chg="mod">
          <ac:chgData name="Arjan Kamberg" userId="2cfeac95-aab1-41a7-bca5-796b19d85bc0" providerId="ADAL" clId="{A0109A28-6866-1B46-A19C-06D2B5A10850}" dt="2021-12-01T13:30:44.638" v="356" actId="14100"/>
          <ac:picMkLst>
            <pc:docMk/>
            <pc:sldMk cId="2837836969" sldId="405"/>
            <ac:picMk id="7" creationId="{F5DF25D1-F58A-894E-8273-4A5BC8403E4A}"/>
          </ac:picMkLst>
        </pc:picChg>
        <pc:picChg chg="del">
          <ac:chgData name="Arjan Kamberg" userId="2cfeac95-aab1-41a7-bca5-796b19d85bc0" providerId="ADAL" clId="{A0109A28-6866-1B46-A19C-06D2B5A10850}" dt="2021-12-01T13:30:33.609" v="352" actId="478"/>
          <ac:picMkLst>
            <pc:docMk/>
            <pc:sldMk cId="2837836969" sldId="405"/>
            <ac:picMk id="9" creationId="{611B93EF-B48D-E841-8935-9710971A9F54}"/>
          </ac:picMkLst>
        </pc:picChg>
      </pc:sldChg>
      <pc:sldChg chg="addSp delSp modSp new mod">
        <pc:chgData name="Arjan Kamberg" userId="2cfeac95-aab1-41a7-bca5-796b19d85bc0" providerId="ADAL" clId="{A0109A28-6866-1B46-A19C-06D2B5A10850}" dt="2021-12-01T13:32:12.673" v="398" actId="9405"/>
        <pc:sldMkLst>
          <pc:docMk/>
          <pc:sldMk cId="1806239360" sldId="406"/>
        </pc:sldMkLst>
        <pc:spChg chg="mod">
          <ac:chgData name="Arjan Kamberg" userId="2cfeac95-aab1-41a7-bca5-796b19d85bc0" providerId="ADAL" clId="{A0109A28-6866-1B46-A19C-06D2B5A10850}" dt="2021-12-01T13:31:39.560" v="388" actId="20577"/>
          <ac:spMkLst>
            <pc:docMk/>
            <pc:sldMk cId="1806239360" sldId="406"/>
            <ac:spMk id="2" creationId="{C7E7CDF2-D062-0944-B33B-CDC92C32F65B}"/>
          </ac:spMkLst>
        </pc:spChg>
        <pc:spChg chg="del">
          <ac:chgData name="Arjan Kamberg" userId="2cfeac95-aab1-41a7-bca5-796b19d85bc0" providerId="ADAL" clId="{A0109A28-6866-1B46-A19C-06D2B5A10850}" dt="2021-12-01T13:31:18.380" v="362"/>
          <ac:spMkLst>
            <pc:docMk/>
            <pc:sldMk cId="1806239360" sldId="406"/>
            <ac:spMk id="3" creationId="{5EAD30C6-994F-EC44-93AA-AAD9164ADA03}"/>
          </ac:spMkLst>
        </pc:spChg>
        <pc:picChg chg="add mod">
          <ac:chgData name="Arjan Kamberg" userId="2cfeac95-aab1-41a7-bca5-796b19d85bc0" providerId="ADAL" clId="{A0109A28-6866-1B46-A19C-06D2B5A10850}" dt="2021-12-01T13:31:46.139" v="390" actId="14100"/>
          <ac:picMkLst>
            <pc:docMk/>
            <pc:sldMk cId="1806239360" sldId="406"/>
            <ac:picMk id="5" creationId="{5DA39FA7-F90D-F94F-965C-5E71ABD0BEF7}"/>
          </ac:picMkLst>
        </pc:picChg>
        <pc:inkChg chg="add del">
          <ac:chgData name="Arjan Kamberg" userId="2cfeac95-aab1-41a7-bca5-796b19d85bc0" providerId="ADAL" clId="{A0109A28-6866-1B46-A19C-06D2B5A10850}" dt="2021-12-01T13:32:06.402" v="396" actId="9405"/>
          <ac:inkMkLst>
            <pc:docMk/>
            <pc:sldMk cId="1806239360" sldId="406"/>
            <ac:inkMk id="6" creationId="{D59C7701-655A-C44E-87B7-A534F804E36A}"/>
          </ac:inkMkLst>
        </pc:inkChg>
        <pc:inkChg chg="add del">
          <ac:chgData name="Arjan Kamberg" userId="2cfeac95-aab1-41a7-bca5-796b19d85bc0" providerId="ADAL" clId="{A0109A28-6866-1B46-A19C-06D2B5A10850}" dt="2021-12-01T13:32:05.720" v="395" actId="9405"/>
          <ac:inkMkLst>
            <pc:docMk/>
            <pc:sldMk cId="1806239360" sldId="406"/>
            <ac:inkMk id="7" creationId="{C61B6B3C-78CE-B74D-AED7-F4724EC0000E}"/>
          </ac:inkMkLst>
        </pc:inkChg>
        <pc:inkChg chg="add del">
          <ac:chgData name="Arjan Kamberg" userId="2cfeac95-aab1-41a7-bca5-796b19d85bc0" providerId="ADAL" clId="{A0109A28-6866-1B46-A19C-06D2B5A10850}" dt="2021-12-01T13:32:05.377" v="394" actId="9405"/>
          <ac:inkMkLst>
            <pc:docMk/>
            <pc:sldMk cId="1806239360" sldId="406"/>
            <ac:inkMk id="8" creationId="{B2D02668-76EC-3D45-8858-C637D5DE0DAB}"/>
          </ac:inkMkLst>
        </pc:inkChg>
        <pc:inkChg chg="add">
          <ac:chgData name="Arjan Kamberg" userId="2cfeac95-aab1-41a7-bca5-796b19d85bc0" providerId="ADAL" clId="{A0109A28-6866-1B46-A19C-06D2B5A10850}" dt="2021-12-01T13:32:09.239" v="397" actId="9405"/>
          <ac:inkMkLst>
            <pc:docMk/>
            <pc:sldMk cId="1806239360" sldId="406"/>
            <ac:inkMk id="9" creationId="{53AD83BC-DE9A-3548-AA89-9288A013C054}"/>
          </ac:inkMkLst>
        </pc:inkChg>
        <pc:inkChg chg="add">
          <ac:chgData name="Arjan Kamberg" userId="2cfeac95-aab1-41a7-bca5-796b19d85bc0" providerId="ADAL" clId="{A0109A28-6866-1B46-A19C-06D2B5A10850}" dt="2021-12-01T13:32:12.673" v="398" actId="9405"/>
          <ac:inkMkLst>
            <pc:docMk/>
            <pc:sldMk cId="1806239360" sldId="406"/>
            <ac:inkMk id="10" creationId="{C9DC2591-A6CF-5646-87B4-BD6C2B00D3D5}"/>
          </ac:inkMkLst>
        </pc:inkChg>
      </pc:sldChg>
      <pc:sldChg chg="addSp delSp modSp new mod">
        <pc:chgData name="Arjan Kamberg" userId="2cfeac95-aab1-41a7-bca5-796b19d85bc0" providerId="ADAL" clId="{A0109A28-6866-1B46-A19C-06D2B5A10850}" dt="2021-12-01T13:34:47.591" v="517" actId="1076"/>
        <pc:sldMkLst>
          <pc:docMk/>
          <pc:sldMk cId="4186941283" sldId="407"/>
        </pc:sldMkLst>
        <pc:spChg chg="mod">
          <ac:chgData name="Arjan Kamberg" userId="2cfeac95-aab1-41a7-bca5-796b19d85bc0" providerId="ADAL" clId="{A0109A28-6866-1B46-A19C-06D2B5A10850}" dt="2021-12-01T13:32:55.832" v="418" actId="20577"/>
          <ac:spMkLst>
            <pc:docMk/>
            <pc:sldMk cId="4186941283" sldId="407"/>
            <ac:spMk id="2" creationId="{64AA8477-F5B1-BB48-9B4B-196CF93A20E5}"/>
          </ac:spMkLst>
        </pc:spChg>
        <pc:spChg chg="del">
          <ac:chgData name="Arjan Kamberg" userId="2cfeac95-aab1-41a7-bca5-796b19d85bc0" providerId="ADAL" clId="{A0109A28-6866-1B46-A19C-06D2B5A10850}" dt="2021-12-01T13:32:28.566" v="400"/>
          <ac:spMkLst>
            <pc:docMk/>
            <pc:sldMk cId="4186941283" sldId="407"/>
            <ac:spMk id="3" creationId="{A74CC878-0591-5D44-A9D6-3CE4F3C9E917}"/>
          </ac:spMkLst>
        </pc:spChg>
        <pc:spChg chg="add mod">
          <ac:chgData name="Arjan Kamberg" userId="2cfeac95-aab1-41a7-bca5-796b19d85bc0" providerId="ADAL" clId="{A0109A28-6866-1B46-A19C-06D2B5A10850}" dt="2021-12-01T13:34:47.591" v="517" actId="1076"/>
          <ac:spMkLst>
            <pc:docMk/>
            <pc:sldMk cId="4186941283" sldId="407"/>
            <ac:spMk id="7" creationId="{32E722A1-0CD9-DC41-8334-3E3CB01A8F13}"/>
          </ac:spMkLst>
        </pc:spChg>
        <pc:picChg chg="add mod">
          <ac:chgData name="Arjan Kamberg" userId="2cfeac95-aab1-41a7-bca5-796b19d85bc0" providerId="ADAL" clId="{A0109A28-6866-1B46-A19C-06D2B5A10850}" dt="2021-12-01T13:32:58.823" v="419" actId="1076"/>
          <ac:picMkLst>
            <pc:docMk/>
            <pc:sldMk cId="4186941283" sldId="407"/>
            <ac:picMk id="5" creationId="{E175FCBD-7AF1-C641-9CFB-FA7F7DEED05D}"/>
          </ac:picMkLst>
        </pc:picChg>
        <pc:inkChg chg="add del">
          <ac:chgData name="Arjan Kamberg" userId="2cfeac95-aab1-41a7-bca5-796b19d85bc0" providerId="ADAL" clId="{A0109A28-6866-1B46-A19C-06D2B5A10850}" dt="2021-12-01T13:32:30.676" v="402" actId="9405"/>
          <ac:inkMkLst>
            <pc:docMk/>
            <pc:sldMk cId="4186941283" sldId="407"/>
            <ac:inkMk id="6" creationId="{EC86D13D-D9F2-F64C-8974-813A2477C3EB}"/>
          </ac:inkMkLst>
        </pc:inkChg>
      </pc:sldChg>
      <pc:sldChg chg="modSp new mod">
        <pc:chgData name="Arjan Kamberg" userId="2cfeac95-aab1-41a7-bca5-796b19d85bc0" providerId="ADAL" clId="{A0109A28-6866-1B46-A19C-06D2B5A10850}" dt="2021-12-01T13:43:39.736" v="947" actId="207"/>
        <pc:sldMkLst>
          <pc:docMk/>
          <pc:sldMk cId="1819654445" sldId="408"/>
        </pc:sldMkLst>
        <pc:spChg chg="mod">
          <ac:chgData name="Arjan Kamberg" userId="2cfeac95-aab1-41a7-bca5-796b19d85bc0" providerId="ADAL" clId="{A0109A28-6866-1B46-A19C-06D2B5A10850}" dt="2021-12-01T13:35:40.209" v="528" actId="20577"/>
          <ac:spMkLst>
            <pc:docMk/>
            <pc:sldMk cId="1819654445" sldId="408"/>
            <ac:spMk id="2" creationId="{84928654-EA35-D247-9B82-F10029FDACEF}"/>
          </ac:spMkLst>
        </pc:spChg>
        <pc:spChg chg="mod">
          <ac:chgData name="Arjan Kamberg" userId="2cfeac95-aab1-41a7-bca5-796b19d85bc0" providerId="ADAL" clId="{A0109A28-6866-1B46-A19C-06D2B5A10850}" dt="2021-12-01T13:43:39.736" v="947" actId="207"/>
          <ac:spMkLst>
            <pc:docMk/>
            <pc:sldMk cId="1819654445" sldId="408"/>
            <ac:spMk id="3" creationId="{7AA6AB1A-6FF0-0546-8C7F-E5CBD039F5B9}"/>
          </ac:spMkLst>
        </pc:spChg>
      </pc:sldChg>
      <pc:sldChg chg="modSp new mod">
        <pc:chgData name="Arjan Kamberg" userId="2cfeac95-aab1-41a7-bca5-796b19d85bc0" providerId="ADAL" clId="{A0109A28-6866-1B46-A19C-06D2B5A10850}" dt="2021-12-01T13:38:53.586" v="763" actId="20577"/>
        <pc:sldMkLst>
          <pc:docMk/>
          <pc:sldMk cId="3029572305" sldId="409"/>
        </pc:sldMkLst>
        <pc:spChg chg="mod">
          <ac:chgData name="Arjan Kamberg" userId="2cfeac95-aab1-41a7-bca5-796b19d85bc0" providerId="ADAL" clId="{A0109A28-6866-1B46-A19C-06D2B5A10850}" dt="2021-12-01T13:38:00.181" v="691" actId="20577"/>
          <ac:spMkLst>
            <pc:docMk/>
            <pc:sldMk cId="3029572305" sldId="409"/>
            <ac:spMk id="2" creationId="{3F064048-ECE0-6F40-9319-B8765090EAD9}"/>
          </ac:spMkLst>
        </pc:spChg>
        <pc:spChg chg="mod">
          <ac:chgData name="Arjan Kamberg" userId="2cfeac95-aab1-41a7-bca5-796b19d85bc0" providerId="ADAL" clId="{A0109A28-6866-1B46-A19C-06D2B5A10850}" dt="2021-12-01T13:38:53.586" v="763" actId="20577"/>
          <ac:spMkLst>
            <pc:docMk/>
            <pc:sldMk cId="3029572305" sldId="409"/>
            <ac:spMk id="3" creationId="{64A9B1DA-629A-6F46-AA3B-851465A841F7}"/>
          </ac:spMkLst>
        </pc:spChg>
      </pc:sldChg>
      <pc:sldChg chg="modSp new mod">
        <pc:chgData name="Arjan Kamberg" userId="2cfeac95-aab1-41a7-bca5-796b19d85bc0" providerId="ADAL" clId="{A0109A28-6866-1B46-A19C-06D2B5A10850}" dt="2021-12-01T13:43:17.660" v="933" actId="20577"/>
        <pc:sldMkLst>
          <pc:docMk/>
          <pc:sldMk cId="812227055" sldId="410"/>
        </pc:sldMkLst>
        <pc:spChg chg="mod">
          <ac:chgData name="Arjan Kamberg" userId="2cfeac95-aab1-41a7-bca5-796b19d85bc0" providerId="ADAL" clId="{A0109A28-6866-1B46-A19C-06D2B5A10850}" dt="2021-12-01T13:43:14.804" v="932" actId="20577"/>
          <ac:spMkLst>
            <pc:docMk/>
            <pc:sldMk cId="812227055" sldId="410"/>
            <ac:spMk id="2" creationId="{C0742467-E651-4F4C-A31F-D804277AEA99}"/>
          </ac:spMkLst>
        </pc:spChg>
        <pc:spChg chg="mod">
          <ac:chgData name="Arjan Kamberg" userId="2cfeac95-aab1-41a7-bca5-796b19d85bc0" providerId="ADAL" clId="{A0109A28-6866-1B46-A19C-06D2B5A10850}" dt="2021-12-01T13:43:17.660" v="933" actId="20577"/>
          <ac:spMkLst>
            <pc:docMk/>
            <pc:sldMk cId="812227055" sldId="410"/>
            <ac:spMk id="3" creationId="{7BB6CCB4-DDBE-8643-BC8B-835EF2A06BD6}"/>
          </ac:spMkLst>
        </pc:spChg>
      </pc:sldChg>
      <pc:sldChg chg="modSp new mod">
        <pc:chgData name="Arjan Kamberg" userId="2cfeac95-aab1-41a7-bca5-796b19d85bc0" providerId="ADAL" clId="{A0109A28-6866-1B46-A19C-06D2B5A10850}" dt="2021-12-14T13:18:23.526" v="1035" actId="255"/>
        <pc:sldMkLst>
          <pc:docMk/>
          <pc:sldMk cId="1024897148" sldId="411"/>
        </pc:sldMkLst>
        <pc:spChg chg="mod">
          <ac:chgData name="Arjan Kamberg" userId="2cfeac95-aab1-41a7-bca5-796b19d85bc0" providerId="ADAL" clId="{A0109A28-6866-1B46-A19C-06D2B5A10850}" dt="2021-12-14T13:17:00.293" v="969" actId="20577"/>
          <ac:spMkLst>
            <pc:docMk/>
            <pc:sldMk cId="1024897148" sldId="411"/>
            <ac:spMk id="2" creationId="{10008EE8-37C6-5744-97B0-2088FA3E7F07}"/>
          </ac:spMkLst>
        </pc:spChg>
        <pc:spChg chg="mod">
          <ac:chgData name="Arjan Kamberg" userId="2cfeac95-aab1-41a7-bca5-796b19d85bc0" providerId="ADAL" clId="{A0109A28-6866-1B46-A19C-06D2B5A10850}" dt="2021-12-14T13:18:23.526" v="1035" actId="255"/>
          <ac:spMkLst>
            <pc:docMk/>
            <pc:sldMk cId="1024897148" sldId="411"/>
            <ac:spMk id="3" creationId="{185B9844-4C50-D94A-A1ED-BF77246DF516}"/>
          </ac:spMkLst>
        </pc:spChg>
      </pc:sldChg>
    </pc:docChg>
  </pc:docChgLst>
  <pc:docChgLst>
    <pc:chgData name="Arjan Kamberg" userId="2cfeac95-aab1-41a7-bca5-796b19d85bc0" providerId="ADAL" clId="{32E212E5-CBD4-4F4F-B3FF-BE297C841A58}"/>
    <pc:docChg chg="undo custSel addSld delSld modSld addSection delSection">
      <pc:chgData name="Arjan Kamberg" userId="2cfeac95-aab1-41a7-bca5-796b19d85bc0" providerId="ADAL" clId="{32E212E5-CBD4-4F4F-B3FF-BE297C841A58}" dt="2022-03-22T21:38:58.099" v="799" actId="404"/>
      <pc:docMkLst>
        <pc:docMk/>
      </pc:docMkLst>
      <pc:sldChg chg="del">
        <pc:chgData name="Arjan Kamberg" userId="2cfeac95-aab1-41a7-bca5-796b19d85bc0" providerId="ADAL" clId="{32E212E5-CBD4-4F4F-B3FF-BE297C841A58}" dt="2022-03-22T21:26:29.895" v="3" actId="2696"/>
        <pc:sldMkLst>
          <pc:docMk/>
          <pc:sldMk cId="1479149824" sldId="370"/>
        </pc:sldMkLst>
      </pc:sldChg>
      <pc:sldChg chg="del">
        <pc:chgData name="Arjan Kamberg" userId="2cfeac95-aab1-41a7-bca5-796b19d85bc0" providerId="ADAL" clId="{32E212E5-CBD4-4F4F-B3FF-BE297C841A58}" dt="2022-03-22T21:26:28.206" v="2" actId="2696"/>
        <pc:sldMkLst>
          <pc:docMk/>
          <pc:sldMk cId="1948437322" sldId="388"/>
        </pc:sldMkLst>
      </pc:sldChg>
      <pc:sldChg chg="del">
        <pc:chgData name="Arjan Kamberg" userId="2cfeac95-aab1-41a7-bca5-796b19d85bc0" providerId="ADAL" clId="{32E212E5-CBD4-4F4F-B3FF-BE297C841A58}" dt="2022-03-22T21:26:31.578" v="5" actId="2696"/>
        <pc:sldMkLst>
          <pc:docMk/>
          <pc:sldMk cId="4138881669" sldId="391"/>
        </pc:sldMkLst>
      </pc:sldChg>
      <pc:sldChg chg="del">
        <pc:chgData name="Arjan Kamberg" userId="2cfeac95-aab1-41a7-bca5-796b19d85bc0" providerId="ADAL" clId="{32E212E5-CBD4-4F4F-B3FF-BE297C841A58}" dt="2022-03-22T21:26:34.532" v="8" actId="2696"/>
        <pc:sldMkLst>
          <pc:docMk/>
          <pc:sldMk cId="2602271469" sldId="397"/>
        </pc:sldMkLst>
      </pc:sldChg>
      <pc:sldChg chg="del">
        <pc:chgData name="Arjan Kamberg" userId="2cfeac95-aab1-41a7-bca5-796b19d85bc0" providerId="ADAL" clId="{32E212E5-CBD4-4F4F-B3FF-BE297C841A58}" dt="2022-03-22T21:26:33.597" v="6" actId="2696"/>
        <pc:sldMkLst>
          <pc:docMk/>
          <pc:sldMk cId="2128328623" sldId="398"/>
        </pc:sldMkLst>
      </pc:sldChg>
      <pc:sldChg chg="del">
        <pc:chgData name="Arjan Kamberg" userId="2cfeac95-aab1-41a7-bca5-796b19d85bc0" providerId="ADAL" clId="{32E212E5-CBD4-4F4F-B3FF-BE297C841A58}" dt="2022-03-22T21:26:34.919" v="9" actId="2696"/>
        <pc:sldMkLst>
          <pc:docMk/>
          <pc:sldMk cId="3399335347" sldId="401"/>
        </pc:sldMkLst>
      </pc:sldChg>
      <pc:sldChg chg="del">
        <pc:chgData name="Arjan Kamberg" userId="2cfeac95-aab1-41a7-bca5-796b19d85bc0" providerId="ADAL" clId="{32E212E5-CBD4-4F4F-B3FF-BE297C841A58}" dt="2022-03-22T21:26:33.956" v="7" actId="2696"/>
        <pc:sldMkLst>
          <pc:docMk/>
          <pc:sldMk cId="2655316967" sldId="402"/>
        </pc:sldMkLst>
      </pc:sldChg>
      <pc:sldChg chg="del">
        <pc:chgData name="Arjan Kamberg" userId="2cfeac95-aab1-41a7-bca5-796b19d85bc0" providerId="ADAL" clId="{32E212E5-CBD4-4F4F-B3FF-BE297C841A58}" dt="2022-03-22T21:26:35.426" v="10" actId="2696"/>
        <pc:sldMkLst>
          <pc:docMk/>
          <pc:sldMk cId="1991219645" sldId="404"/>
        </pc:sldMkLst>
      </pc:sldChg>
      <pc:sldChg chg="del">
        <pc:chgData name="Arjan Kamberg" userId="2cfeac95-aab1-41a7-bca5-796b19d85bc0" providerId="ADAL" clId="{32E212E5-CBD4-4F4F-B3FF-BE297C841A58}" dt="2022-03-22T21:26:37.091" v="11" actId="2696"/>
        <pc:sldMkLst>
          <pc:docMk/>
          <pc:sldMk cId="2837836969" sldId="405"/>
        </pc:sldMkLst>
      </pc:sldChg>
      <pc:sldChg chg="del">
        <pc:chgData name="Arjan Kamberg" userId="2cfeac95-aab1-41a7-bca5-796b19d85bc0" providerId="ADAL" clId="{32E212E5-CBD4-4F4F-B3FF-BE297C841A58}" dt="2022-03-22T21:26:30.601" v="4" actId="2696"/>
        <pc:sldMkLst>
          <pc:docMk/>
          <pc:sldMk cId="1024897148" sldId="411"/>
        </pc:sldMkLst>
      </pc:sldChg>
      <pc:sldChg chg="del">
        <pc:chgData name="Arjan Kamberg" userId="2cfeac95-aab1-41a7-bca5-796b19d85bc0" providerId="ADAL" clId="{32E212E5-CBD4-4F4F-B3FF-BE297C841A58}" dt="2022-03-22T21:26:27.648" v="1" actId="2696"/>
        <pc:sldMkLst>
          <pc:docMk/>
          <pc:sldMk cId="3579065171" sldId="414"/>
        </pc:sldMkLst>
      </pc:sldChg>
      <pc:sldChg chg="del">
        <pc:chgData name="Arjan Kamberg" userId="2cfeac95-aab1-41a7-bca5-796b19d85bc0" providerId="ADAL" clId="{32E212E5-CBD4-4F4F-B3FF-BE297C841A58}" dt="2022-03-22T21:26:23.441" v="0" actId="2696"/>
        <pc:sldMkLst>
          <pc:docMk/>
          <pc:sldMk cId="832395003" sldId="415"/>
        </pc:sldMkLst>
      </pc:sldChg>
      <pc:sldChg chg="del">
        <pc:chgData name="Arjan Kamberg" userId="2cfeac95-aab1-41a7-bca5-796b19d85bc0" providerId="ADAL" clId="{32E212E5-CBD4-4F4F-B3FF-BE297C841A58}" dt="2022-03-22T21:26:37.600" v="12" actId="2696"/>
        <pc:sldMkLst>
          <pc:docMk/>
          <pc:sldMk cId="1847308940" sldId="417"/>
        </pc:sldMkLst>
      </pc:sldChg>
      <pc:sldChg chg="modSp new mod">
        <pc:chgData name="Arjan Kamberg" userId="2cfeac95-aab1-41a7-bca5-796b19d85bc0" providerId="ADAL" clId="{32E212E5-CBD4-4F4F-B3FF-BE297C841A58}" dt="2022-03-22T21:32:11.457" v="569" actId="20577"/>
        <pc:sldMkLst>
          <pc:docMk/>
          <pc:sldMk cId="3003955051" sldId="417"/>
        </pc:sldMkLst>
        <pc:spChg chg="mod">
          <ac:chgData name="Arjan Kamberg" userId="2cfeac95-aab1-41a7-bca5-796b19d85bc0" providerId="ADAL" clId="{32E212E5-CBD4-4F4F-B3FF-BE297C841A58}" dt="2022-03-22T21:27:02.936" v="43" actId="20577"/>
          <ac:spMkLst>
            <pc:docMk/>
            <pc:sldMk cId="3003955051" sldId="417"/>
            <ac:spMk id="2" creationId="{3AB45F5D-8E80-CC44-AB2D-FEF1770B4E78}"/>
          </ac:spMkLst>
        </pc:spChg>
        <pc:spChg chg="mod">
          <ac:chgData name="Arjan Kamberg" userId="2cfeac95-aab1-41a7-bca5-796b19d85bc0" providerId="ADAL" clId="{32E212E5-CBD4-4F4F-B3FF-BE297C841A58}" dt="2022-03-22T21:32:11.457" v="569" actId="20577"/>
          <ac:spMkLst>
            <pc:docMk/>
            <pc:sldMk cId="3003955051" sldId="417"/>
            <ac:spMk id="3" creationId="{4DABBCA6-BD4B-3A43-A2B5-837A1699FF4A}"/>
          </ac:spMkLst>
        </pc:spChg>
      </pc:sldChg>
      <pc:sldChg chg="modSp new mod">
        <pc:chgData name="Arjan Kamberg" userId="2cfeac95-aab1-41a7-bca5-796b19d85bc0" providerId="ADAL" clId="{32E212E5-CBD4-4F4F-B3FF-BE297C841A58}" dt="2022-03-22T21:38:58.099" v="799" actId="404"/>
        <pc:sldMkLst>
          <pc:docMk/>
          <pc:sldMk cId="1147192415" sldId="418"/>
        </pc:sldMkLst>
        <pc:spChg chg="mod">
          <ac:chgData name="Arjan Kamberg" userId="2cfeac95-aab1-41a7-bca5-796b19d85bc0" providerId="ADAL" clId="{32E212E5-CBD4-4F4F-B3FF-BE297C841A58}" dt="2022-03-22T21:33:09.823" v="577" actId="20577"/>
          <ac:spMkLst>
            <pc:docMk/>
            <pc:sldMk cId="1147192415" sldId="418"/>
            <ac:spMk id="2" creationId="{5F4F8F98-8AA2-0545-95B3-C8A964A4732D}"/>
          </ac:spMkLst>
        </pc:spChg>
        <pc:spChg chg="mod">
          <ac:chgData name="Arjan Kamberg" userId="2cfeac95-aab1-41a7-bca5-796b19d85bc0" providerId="ADAL" clId="{32E212E5-CBD4-4F4F-B3FF-BE297C841A58}" dt="2022-03-22T21:38:58.099" v="799" actId="404"/>
          <ac:spMkLst>
            <pc:docMk/>
            <pc:sldMk cId="1147192415" sldId="418"/>
            <ac:spMk id="3" creationId="{0A16528A-0CC0-4A44-9D73-74F69B63E1C9}"/>
          </ac:spMkLst>
        </pc:spChg>
      </pc:sldChg>
      <pc:sldChg chg="del">
        <pc:chgData name="Arjan Kamberg" userId="2cfeac95-aab1-41a7-bca5-796b19d85bc0" providerId="ADAL" clId="{32E212E5-CBD4-4F4F-B3FF-BE297C841A58}" dt="2022-03-22T21:26:38.838" v="13" actId="2696"/>
        <pc:sldMkLst>
          <pc:docMk/>
          <pc:sldMk cId="2043168282" sldId="418"/>
        </pc:sldMkLst>
      </pc:sldChg>
    </pc:docChg>
  </pc:docChgLst>
  <pc:docChgLst>
    <pc:chgData name="Arjan Kamberg" userId="2cfeac95-aab1-41a7-bca5-796b19d85bc0" providerId="ADAL" clId="{D45726F3-9156-7844-92AC-D2DC3CD1AD03}"/>
    <pc:docChg chg="undo custSel addSld delSld modSld sldOrd">
      <pc:chgData name="Arjan Kamberg" userId="2cfeac95-aab1-41a7-bca5-796b19d85bc0" providerId="ADAL" clId="{D45726F3-9156-7844-92AC-D2DC3CD1AD03}" dt="2021-11-08T17:58:15.562" v="982" actId="20577"/>
      <pc:docMkLst>
        <pc:docMk/>
      </pc:docMkLst>
      <pc:sldChg chg="modSp mod">
        <pc:chgData name="Arjan Kamberg" userId="2cfeac95-aab1-41a7-bca5-796b19d85bc0" providerId="ADAL" clId="{D45726F3-9156-7844-92AC-D2DC3CD1AD03}" dt="2021-11-03T20:50:29.714" v="6" actId="20577"/>
        <pc:sldMkLst>
          <pc:docMk/>
          <pc:sldMk cId="248983296" sldId="256"/>
        </pc:sldMkLst>
        <pc:spChg chg="mod">
          <ac:chgData name="Arjan Kamberg" userId="2cfeac95-aab1-41a7-bca5-796b19d85bc0" providerId="ADAL" clId="{D45726F3-9156-7844-92AC-D2DC3CD1AD03}" dt="2021-11-03T20:50:29.714" v="6" actId="20577"/>
          <ac:spMkLst>
            <pc:docMk/>
            <pc:sldMk cId="248983296" sldId="256"/>
            <ac:spMk id="8" creationId="{504648F9-71D5-4088-A705-93B3953EDA91}"/>
          </ac:spMkLst>
        </pc:spChg>
      </pc:sldChg>
      <pc:sldChg chg="add del">
        <pc:chgData name="Arjan Kamberg" userId="2cfeac95-aab1-41a7-bca5-796b19d85bc0" providerId="ADAL" clId="{D45726F3-9156-7844-92AC-D2DC3CD1AD03}" dt="2021-11-04T09:05:35.466" v="130" actId="2696"/>
        <pc:sldMkLst>
          <pc:docMk/>
          <pc:sldMk cId="1527427677" sldId="358"/>
        </pc:sldMkLst>
      </pc:sldChg>
      <pc:sldChg chg="addSp delSp add del mod">
        <pc:chgData name="Arjan Kamberg" userId="2cfeac95-aab1-41a7-bca5-796b19d85bc0" providerId="ADAL" clId="{D45726F3-9156-7844-92AC-D2DC3CD1AD03}" dt="2021-11-04T09:04:20.192" v="121" actId="478"/>
        <pc:sldMkLst>
          <pc:docMk/>
          <pc:sldMk cId="2519029509" sldId="359"/>
        </pc:sldMkLst>
        <pc:picChg chg="add del">
          <ac:chgData name="Arjan Kamberg" userId="2cfeac95-aab1-41a7-bca5-796b19d85bc0" providerId="ADAL" clId="{D45726F3-9156-7844-92AC-D2DC3CD1AD03}" dt="2021-11-04T09:04:20.192" v="121" actId="478"/>
          <ac:picMkLst>
            <pc:docMk/>
            <pc:sldMk cId="2519029509" sldId="359"/>
            <ac:picMk id="7" creationId="{B424769C-E0D7-7349-B9F8-0E5AE49B693B}"/>
          </ac:picMkLst>
        </pc:picChg>
      </pc:sldChg>
      <pc:sldChg chg="del">
        <pc:chgData name="Arjan Kamberg" userId="2cfeac95-aab1-41a7-bca5-796b19d85bc0" providerId="ADAL" clId="{D45726F3-9156-7844-92AC-D2DC3CD1AD03}" dt="2021-11-03T21:32:21.994" v="90" actId="2696"/>
        <pc:sldMkLst>
          <pc:docMk/>
          <pc:sldMk cId="3622289142" sldId="359"/>
        </pc:sldMkLst>
      </pc:sldChg>
      <pc:sldChg chg="del">
        <pc:chgData name="Arjan Kamberg" userId="2cfeac95-aab1-41a7-bca5-796b19d85bc0" providerId="ADAL" clId="{D45726F3-9156-7844-92AC-D2DC3CD1AD03}" dt="2021-11-03T20:50:42.803" v="9" actId="2696"/>
        <pc:sldMkLst>
          <pc:docMk/>
          <pc:sldMk cId="2141729157" sldId="360"/>
        </pc:sldMkLst>
      </pc:sldChg>
      <pc:sldChg chg="del">
        <pc:chgData name="Arjan Kamberg" userId="2cfeac95-aab1-41a7-bca5-796b19d85bc0" providerId="ADAL" clId="{D45726F3-9156-7844-92AC-D2DC3CD1AD03}" dt="2021-11-03T20:50:45.665" v="10" actId="2696"/>
        <pc:sldMkLst>
          <pc:docMk/>
          <pc:sldMk cId="3714023842" sldId="361"/>
        </pc:sldMkLst>
      </pc:sldChg>
      <pc:sldChg chg="del">
        <pc:chgData name="Arjan Kamberg" userId="2cfeac95-aab1-41a7-bca5-796b19d85bc0" providerId="ADAL" clId="{D45726F3-9156-7844-92AC-D2DC3CD1AD03}" dt="2021-11-03T20:50:39.239" v="8" actId="2696"/>
        <pc:sldMkLst>
          <pc:docMk/>
          <pc:sldMk cId="868713278" sldId="362"/>
        </pc:sldMkLst>
      </pc:sldChg>
      <pc:sldChg chg="del">
        <pc:chgData name="Arjan Kamberg" userId="2cfeac95-aab1-41a7-bca5-796b19d85bc0" providerId="ADAL" clId="{D45726F3-9156-7844-92AC-D2DC3CD1AD03}" dt="2021-11-03T20:50:46.690" v="11" actId="2696"/>
        <pc:sldMkLst>
          <pc:docMk/>
          <pc:sldMk cId="2901008432" sldId="363"/>
        </pc:sldMkLst>
      </pc:sldChg>
      <pc:sldChg chg="del">
        <pc:chgData name="Arjan Kamberg" userId="2cfeac95-aab1-41a7-bca5-796b19d85bc0" providerId="ADAL" clId="{D45726F3-9156-7844-92AC-D2DC3CD1AD03}" dt="2021-11-03T20:50:47.902" v="12" actId="2696"/>
        <pc:sldMkLst>
          <pc:docMk/>
          <pc:sldMk cId="3590793152" sldId="364"/>
        </pc:sldMkLst>
      </pc:sldChg>
      <pc:sldChg chg="del">
        <pc:chgData name="Arjan Kamberg" userId="2cfeac95-aab1-41a7-bca5-796b19d85bc0" providerId="ADAL" clId="{D45726F3-9156-7844-92AC-D2DC3CD1AD03}" dt="2021-11-04T08:57:37.404" v="110" actId="2696"/>
        <pc:sldMkLst>
          <pc:docMk/>
          <pc:sldMk cId="1470196129" sldId="365"/>
        </pc:sldMkLst>
      </pc:sldChg>
      <pc:sldChg chg="del">
        <pc:chgData name="Arjan Kamberg" userId="2cfeac95-aab1-41a7-bca5-796b19d85bc0" providerId="ADAL" clId="{D45726F3-9156-7844-92AC-D2DC3CD1AD03}" dt="2021-11-04T08:57:39.632" v="111" actId="2696"/>
        <pc:sldMkLst>
          <pc:docMk/>
          <pc:sldMk cId="193403394" sldId="366"/>
        </pc:sldMkLst>
      </pc:sldChg>
      <pc:sldChg chg="del">
        <pc:chgData name="Arjan Kamberg" userId="2cfeac95-aab1-41a7-bca5-796b19d85bc0" providerId="ADAL" clId="{D45726F3-9156-7844-92AC-D2DC3CD1AD03}" dt="2021-11-04T08:57:40.369" v="112" actId="2696"/>
        <pc:sldMkLst>
          <pc:docMk/>
          <pc:sldMk cId="4210046883" sldId="367"/>
        </pc:sldMkLst>
      </pc:sldChg>
      <pc:sldChg chg="del">
        <pc:chgData name="Arjan Kamberg" userId="2cfeac95-aab1-41a7-bca5-796b19d85bc0" providerId="ADAL" clId="{D45726F3-9156-7844-92AC-D2DC3CD1AD03}" dt="2021-11-04T08:57:47.397" v="115" actId="2696"/>
        <pc:sldMkLst>
          <pc:docMk/>
          <pc:sldMk cId="1493555660" sldId="368"/>
        </pc:sldMkLst>
      </pc:sldChg>
      <pc:sldChg chg="del">
        <pc:chgData name="Arjan Kamberg" userId="2cfeac95-aab1-41a7-bca5-796b19d85bc0" providerId="ADAL" clId="{D45726F3-9156-7844-92AC-D2DC3CD1AD03}" dt="2021-11-04T08:57:46.645" v="114" actId="2696"/>
        <pc:sldMkLst>
          <pc:docMk/>
          <pc:sldMk cId="2227513843" sldId="369"/>
        </pc:sldMkLst>
      </pc:sldChg>
      <pc:sldChg chg="addSp delSp modSp mod ord">
        <pc:chgData name="Arjan Kamberg" userId="2cfeac95-aab1-41a7-bca5-796b19d85bc0" providerId="ADAL" clId="{D45726F3-9156-7844-92AC-D2DC3CD1AD03}" dt="2021-11-04T08:55:48.870" v="109" actId="1076"/>
        <pc:sldMkLst>
          <pc:docMk/>
          <pc:sldMk cId="1479149824" sldId="370"/>
        </pc:sldMkLst>
        <pc:spChg chg="mod">
          <ac:chgData name="Arjan Kamberg" userId="2cfeac95-aab1-41a7-bca5-796b19d85bc0" providerId="ADAL" clId="{D45726F3-9156-7844-92AC-D2DC3CD1AD03}" dt="2021-11-03T21:11:10.344" v="39" actId="20577"/>
          <ac:spMkLst>
            <pc:docMk/>
            <pc:sldMk cId="1479149824" sldId="370"/>
            <ac:spMk id="2" creationId="{BD9A825D-71F1-C845-8433-12D14D20A14D}"/>
          </ac:spMkLst>
        </pc:spChg>
        <pc:spChg chg="del mod">
          <ac:chgData name="Arjan Kamberg" userId="2cfeac95-aab1-41a7-bca5-796b19d85bc0" providerId="ADAL" clId="{D45726F3-9156-7844-92AC-D2DC3CD1AD03}" dt="2021-11-03T21:23:52.855" v="68" actId="478"/>
          <ac:spMkLst>
            <pc:docMk/>
            <pc:sldMk cId="1479149824" sldId="370"/>
            <ac:spMk id="3" creationId="{D79D14D5-3E28-DD4F-8CD2-3D03C3FA74B6}"/>
          </ac:spMkLst>
        </pc:spChg>
        <pc:picChg chg="add mod">
          <ac:chgData name="Arjan Kamberg" userId="2cfeac95-aab1-41a7-bca5-796b19d85bc0" providerId="ADAL" clId="{D45726F3-9156-7844-92AC-D2DC3CD1AD03}" dt="2021-11-04T08:55:46.966" v="108" actId="1076"/>
          <ac:picMkLst>
            <pc:docMk/>
            <pc:sldMk cId="1479149824" sldId="370"/>
            <ac:picMk id="3" creationId="{28DDBE7F-7F63-0249-B404-7781458E4429}"/>
          </ac:picMkLst>
        </pc:picChg>
        <pc:picChg chg="add mod">
          <ac:chgData name="Arjan Kamberg" userId="2cfeac95-aab1-41a7-bca5-796b19d85bc0" providerId="ADAL" clId="{D45726F3-9156-7844-92AC-D2DC3CD1AD03}" dt="2021-11-04T08:55:48.870" v="109" actId="1076"/>
          <ac:picMkLst>
            <pc:docMk/>
            <pc:sldMk cId="1479149824" sldId="370"/>
            <ac:picMk id="4" creationId="{0A41541C-BF7E-CA48-A964-9B3097886A2D}"/>
          </ac:picMkLst>
        </pc:picChg>
        <pc:picChg chg="add del mod">
          <ac:chgData name="Arjan Kamberg" userId="2cfeac95-aab1-41a7-bca5-796b19d85bc0" providerId="ADAL" clId="{D45726F3-9156-7844-92AC-D2DC3CD1AD03}" dt="2021-11-03T21:32:03.621" v="85" actId="478"/>
          <ac:picMkLst>
            <pc:docMk/>
            <pc:sldMk cId="1479149824" sldId="370"/>
            <ac:picMk id="4" creationId="{A8C2B208-B306-5E4A-B6F4-7C1EB5B272C3}"/>
          </ac:picMkLst>
        </pc:picChg>
      </pc:sldChg>
      <pc:sldChg chg="del">
        <pc:chgData name="Arjan Kamberg" userId="2cfeac95-aab1-41a7-bca5-796b19d85bc0" providerId="ADAL" clId="{D45726F3-9156-7844-92AC-D2DC3CD1AD03}" dt="2021-11-04T08:57:48.069" v="116" actId="2696"/>
        <pc:sldMkLst>
          <pc:docMk/>
          <pc:sldMk cId="292082514" sldId="371"/>
        </pc:sldMkLst>
      </pc:sldChg>
      <pc:sldChg chg="del">
        <pc:chgData name="Arjan Kamberg" userId="2cfeac95-aab1-41a7-bca5-796b19d85bc0" providerId="ADAL" clId="{D45726F3-9156-7844-92AC-D2DC3CD1AD03}" dt="2021-11-04T09:07:32.447" v="134" actId="2696"/>
        <pc:sldMkLst>
          <pc:docMk/>
          <pc:sldMk cId="1438217074" sldId="372"/>
        </pc:sldMkLst>
      </pc:sldChg>
      <pc:sldChg chg="addSp delSp modSp del mod">
        <pc:chgData name="Arjan Kamberg" userId="2cfeac95-aab1-41a7-bca5-796b19d85bc0" providerId="ADAL" clId="{D45726F3-9156-7844-92AC-D2DC3CD1AD03}" dt="2021-11-04T09:05:28.307" v="128" actId="2696"/>
        <pc:sldMkLst>
          <pc:docMk/>
          <pc:sldMk cId="141463542" sldId="373"/>
        </pc:sldMkLst>
        <pc:spChg chg="add mod">
          <ac:chgData name="Arjan Kamberg" userId="2cfeac95-aab1-41a7-bca5-796b19d85bc0" providerId="ADAL" clId="{D45726F3-9156-7844-92AC-D2DC3CD1AD03}" dt="2021-11-03T21:54:14.341" v="94" actId="1076"/>
          <ac:spMkLst>
            <pc:docMk/>
            <pc:sldMk cId="141463542" sldId="373"/>
            <ac:spMk id="6" creationId="{DBD8E810-C3B8-9846-8E19-EA53561D9C9B}"/>
          </ac:spMkLst>
        </pc:spChg>
        <pc:picChg chg="del">
          <ac:chgData name="Arjan Kamberg" userId="2cfeac95-aab1-41a7-bca5-796b19d85bc0" providerId="ADAL" clId="{D45726F3-9156-7844-92AC-D2DC3CD1AD03}" dt="2021-11-03T21:54:07.854" v="92" actId="478"/>
          <ac:picMkLst>
            <pc:docMk/>
            <pc:sldMk cId="141463542" sldId="373"/>
            <ac:picMk id="4" creationId="{5593DE00-7EC7-0047-9192-385569672A84}"/>
          </ac:picMkLst>
        </pc:picChg>
      </pc:sldChg>
      <pc:sldChg chg="add del">
        <pc:chgData name="Arjan Kamberg" userId="2cfeac95-aab1-41a7-bca5-796b19d85bc0" providerId="ADAL" clId="{D45726F3-9156-7844-92AC-D2DC3CD1AD03}" dt="2021-11-04T09:05:34.004" v="129" actId="2696"/>
        <pc:sldMkLst>
          <pc:docMk/>
          <pc:sldMk cId="4006517260" sldId="374"/>
        </pc:sldMkLst>
      </pc:sldChg>
      <pc:sldChg chg="add del">
        <pc:chgData name="Arjan Kamberg" userId="2cfeac95-aab1-41a7-bca5-796b19d85bc0" providerId="ADAL" clId="{D45726F3-9156-7844-92AC-D2DC3CD1AD03}" dt="2021-11-04T09:07:34.974" v="135" actId="2696"/>
        <pc:sldMkLst>
          <pc:docMk/>
          <pc:sldMk cId="2337285145" sldId="375"/>
        </pc:sldMkLst>
      </pc:sldChg>
      <pc:sldChg chg="add del">
        <pc:chgData name="Arjan Kamberg" userId="2cfeac95-aab1-41a7-bca5-796b19d85bc0" providerId="ADAL" clId="{D45726F3-9156-7844-92AC-D2DC3CD1AD03}" dt="2021-11-04T09:07:36.522" v="137" actId="2696"/>
        <pc:sldMkLst>
          <pc:docMk/>
          <pc:sldMk cId="2928230646" sldId="376"/>
        </pc:sldMkLst>
      </pc:sldChg>
      <pc:sldChg chg="add del">
        <pc:chgData name="Arjan Kamberg" userId="2cfeac95-aab1-41a7-bca5-796b19d85bc0" providerId="ADAL" clId="{D45726F3-9156-7844-92AC-D2DC3CD1AD03}" dt="2021-11-04T09:07:35.942" v="136" actId="2696"/>
        <pc:sldMkLst>
          <pc:docMk/>
          <pc:sldMk cId="1072888199" sldId="378"/>
        </pc:sldMkLst>
      </pc:sldChg>
      <pc:sldChg chg="add del">
        <pc:chgData name="Arjan Kamberg" userId="2cfeac95-aab1-41a7-bca5-796b19d85bc0" providerId="ADAL" clId="{D45726F3-9156-7844-92AC-D2DC3CD1AD03}" dt="2021-11-04T08:57:43.111" v="113" actId="2696"/>
        <pc:sldMkLst>
          <pc:docMk/>
          <pc:sldMk cId="2711201744" sldId="379"/>
        </pc:sldMkLst>
      </pc:sldChg>
      <pc:sldChg chg="addSp delSp modSp add del mod ord">
        <pc:chgData name="Arjan Kamberg" userId="2cfeac95-aab1-41a7-bca5-796b19d85bc0" providerId="ADAL" clId="{D45726F3-9156-7844-92AC-D2DC3CD1AD03}" dt="2021-11-08T17:55:11.692" v="485" actId="2696"/>
        <pc:sldMkLst>
          <pc:docMk/>
          <pc:sldMk cId="2068847737" sldId="380"/>
        </pc:sldMkLst>
        <pc:spChg chg="mod">
          <ac:chgData name="Arjan Kamberg" userId="2cfeac95-aab1-41a7-bca5-796b19d85bc0" providerId="ADAL" clId="{D45726F3-9156-7844-92AC-D2DC3CD1AD03}" dt="2021-11-04T09:24:35.322" v="160" actId="20577"/>
          <ac:spMkLst>
            <pc:docMk/>
            <pc:sldMk cId="2068847737" sldId="380"/>
            <ac:spMk id="2" creationId="{23F271A3-539B-5343-A6E5-878A1FC0B924}"/>
          </ac:spMkLst>
        </pc:spChg>
        <pc:spChg chg="del">
          <ac:chgData name="Arjan Kamberg" userId="2cfeac95-aab1-41a7-bca5-796b19d85bc0" providerId="ADAL" clId="{D45726F3-9156-7844-92AC-D2DC3CD1AD03}" dt="2021-11-03T21:18:33.137" v="41"/>
          <ac:spMkLst>
            <pc:docMk/>
            <pc:sldMk cId="2068847737" sldId="380"/>
            <ac:spMk id="3" creationId="{8AEFDABF-793E-1045-A80C-44E2C83A767B}"/>
          </ac:spMkLst>
        </pc:spChg>
        <pc:picChg chg="add mod">
          <ac:chgData name="Arjan Kamberg" userId="2cfeac95-aab1-41a7-bca5-796b19d85bc0" providerId="ADAL" clId="{D45726F3-9156-7844-92AC-D2DC3CD1AD03}" dt="2021-11-03T21:18:33.137" v="41"/>
          <ac:picMkLst>
            <pc:docMk/>
            <pc:sldMk cId="2068847737" sldId="380"/>
            <ac:picMk id="4" creationId="{E391B698-392C-C848-A3E0-76A9AEE40FFA}"/>
          </ac:picMkLst>
        </pc:picChg>
      </pc:sldChg>
      <pc:sldChg chg="addSp modSp add mod">
        <pc:chgData name="Arjan Kamberg" userId="2cfeac95-aab1-41a7-bca5-796b19d85bc0" providerId="ADAL" clId="{D45726F3-9156-7844-92AC-D2DC3CD1AD03}" dt="2021-11-03T21:32:08.497" v="87" actId="1076"/>
        <pc:sldMkLst>
          <pc:docMk/>
          <pc:sldMk cId="3284960945" sldId="381"/>
        </pc:sldMkLst>
        <pc:spChg chg="mod">
          <ac:chgData name="Arjan Kamberg" userId="2cfeac95-aab1-41a7-bca5-796b19d85bc0" providerId="ADAL" clId="{D45726F3-9156-7844-92AC-D2DC3CD1AD03}" dt="2021-11-03T21:23:40.645" v="65" actId="20577"/>
          <ac:spMkLst>
            <pc:docMk/>
            <pc:sldMk cId="3284960945" sldId="381"/>
            <ac:spMk id="2" creationId="{BD9A825D-71F1-C845-8433-12D14D20A14D}"/>
          </ac:spMkLst>
        </pc:spChg>
        <pc:picChg chg="add mod">
          <ac:chgData name="Arjan Kamberg" userId="2cfeac95-aab1-41a7-bca5-796b19d85bc0" providerId="ADAL" clId="{D45726F3-9156-7844-92AC-D2DC3CD1AD03}" dt="2021-11-03T21:32:08.497" v="87" actId="1076"/>
          <ac:picMkLst>
            <pc:docMk/>
            <pc:sldMk cId="3284960945" sldId="381"/>
            <ac:picMk id="4" creationId="{2DDDA71E-E3AF-8646-9AD2-11A40D7FD5E9}"/>
          </ac:picMkLst>
        </pc:picChg>
      </pc:sldChg>
      <pc:sldChg chg="addSp delSp modSp add mod">
        <pc:chgData name="Arjan Kamberg" userId="2cfeac95-aab1-41a7-bca5-796b19d85bc0" providerId="ADAL" clId="{D45726F3-9156-7844-92AC-D2DC3CD1AD03}" dt="2021-11-04T08:54:19.464" v="100" actId="1076"/>
        <pc:sldMkLst>
          <pc:docMk/>
          <pc:sldMk cId="1585130333" sldId="382"/>
        </pc:sldMkLst>
        <pc:spChg chg="mod">
          <ac:chgData name="Arjan Kamberg" userId="2cfeac95-aab1-41a7-bca5-796b19d85bc0" providerId="ADAL" clId="{D45726F3-9156-7844-92AC-D2DC3CD1AD03}" dt="2021-11-03T21:31:51.829" v="82" actId="20577"/>
          <ac:spMkLst>
            <pc:docMk/>
            <pc:sldMk cId="1585130333" sldId="382"/>
            <ac:spMk id="2" creationId="{BD9A825D-71F1-C845-8433-12D14D20A14D}"/>
          </ac:spMkLst>
        </pc:spChg>
        <pc:spChg chg="del">
          <ac:chgData name="Arjan Kamberg" userId="2cfeac95-aab1-41a7-bca5-796b19d85bc0" providerId="ADAL" clId="{D45726F3-9156-7844-92AC-D2DC3CD1AD03}" dt="2021-11-03T21:31:54.786" v="83" actId="478"/>
          <ac:spMkLst>
            <pc:docMk/>
            <pc:sldMk cId="1585130333" sldId="382"/>
            <ac:spMk id="3" creationId="{D79D14D5-3E28-DD4F-8CD2-3D03C3FA74B6}"/>
          </ac:spMkLst>
        </pc:spChg>
        <pc:picChg chg="add mod">
          <ac:chgData name="Arjan Kamberg" userId="2cfeac95-aab1-41a7-bca5-796b19d85bc0" providerId="ADAL" clId="{D45726F3-9156-7844-92AC-D2DC3CD1AD03}" dt="2021-11-04T08:54:19.464" v="100" actId="1076"/>
          <ac:picMkLst>
            <pc:docMk/>
            <pc:sldMk cId="1585130333" sldId="382"/>
            <ac:picMk id="3" creationId="{097F4F39-A049-6047-B44F-333BF3EC8AAD}"/>
          </ac:picMkLst>
        </pc:picChg>
        <pc:picChg chg="add del mod">
          <ac:chgData name="Arjan Kamberg" userId="2cfeac95-aab1-41a7-bca5-796b19d85bc0" providerId="ADAL" clId="{D45726F3-9156-7844-92AC-D2DC3CD1AD03}" dt="2021-11-04T08:54:03.807" v="95" actId="478"/>
          <ac:picMkLst>
            <pc:docMk/>
            <pc:sldMk cId="1585130333" sldId="382"/>
            <ac:picMk id="4" creationId="{9E7EF871-94F5-B24C-B97A-1CECF438BD31}"/>
          </ac:picMkLst>
        </pc:picChg>
      </pc:sldChg>
      <pc:sldChg chg="addSp delSp modSp add mod">
        <pc:chgData name="Arjan Kamberg" userId="2cfeac95-aab1-41a7-bca5-796b19d85bc0" providerId="ADAL" clId="{D45726F3-9156-7844-92AC-D2DC3CD1AD03}" dt="2021-11-04T09:04:38.257" v="127" actId="1076"/>
        <pc:sldMkLst>
          <pc:docMk/>
          <pc:sldMk cId="1973814441" sldId="383"/>
        </pc:sldMkLst>
        <pc:picChg chg="add mod">
          <ac:chgData name="Arjan Kamberg" userId="2cfeac95-aab1-41a7-bca5-796b19d85bc0" providerId="ADAL" clId="{D45726F3-9156-7844-92AC-D2DC3CD1AD03}" dt="2021-11-04T09:04:38.257" v="127" actId="1076"/>
          <ac:picMkLst>
            <pc:docMk/>
            <pc:sldMk cId="1973814441" sldId="383"/>
            <ac:picMk id="3" creationId="{911FA11A-AA26-4F4D-BA73-DB026EDC0336}"/>
          </ac:picMkLst>
        </pc:picChg>
        <pc:picChg chg="del">
          <ac:chgData name="Arjan Kamberg" userId="2cfeac95-aab1-41a7-bca5-796b19d85bc0" providerId="ADAL" clId="{D45726F3-9156-7844-92AC-D2DC3CD1AD03}" dt="2021-11-04T09:04:23.068" v="122" actId="478"/>
          <ac:picMkLst>
            <pc:docMk/>
            <pc:sldMk cId="1973814441" sldId="383"/>
            <ac:picMk id="7" creationId="{B424769C-E0D7-7349-B9F8-0E5AE49B693B}"/>
          </ac:picMkLst>
        </pc:picChg>
      </pc:sldChg>
      <pc:sldChg chg="addSp delSp modSp add mod">
        <pc:chgData name="Arjan Kamberg" userId="2cfeac95-aab1-41a7-bca5-796b19d85bc0" providerId="ADAL" clId="{D45726F3-9156-7844-92AC-D2DC3CD1AD03}" dt="2021-11-08T17:57:07.449" v="801" actId="20577"/>
        <pc:sldMkLst>
          <pc:docMk/>
          <pc:sldMk cId="4039691124" sldId="384"/>
        </pc:sldMkLst>
        <pc:spChg chg="mod">
          <ac:chgData name="Arjan Kamberg" userId="2cfeac95-aab1-41a7-bca5-796b19d85bc0" providerId="ADAL" clId="{D45726F3-9156-7844-92AC-D2DC3CD1AD03}" dt="2021-11-08T17:57:07.449" v="801" actId="20577"/>
          <ac:spMkLst>
            <pc:docMk/>
            <pc:sldMk cId="4039691124" sldId="384"/>
            <ac:spMk id="2" creationId="{23F271A3-539B-5343-A6E5-878A1FC0B924}"/>
          </ac:spMkLst>
        </pc:spChg>
        <pc:spChg chg="add mod">
          <ac:chgData name="Arjan Kamberg" userId="2cfeac95-aab1-41a7-bca5-796b19d85bc0" providerId="ADAL" clId="{D45726F3-9156-7844-92AC-D2DC3CD1AD03}" dt="2021-11-08T17:56:58.899" v="789" actId="20577"/>
          <ac:spMkLst>
            <pc:docMk/>
            <pc:sldMk cId="4039691124" sldId="384"/>
            <ac:spMk id="5" creationId="{55793CCC-3C4A-FA46-A016-F9585AE291A5}"/>
          </ac:spMkLst>
        </pc:spChg>
        <pc:spChg chg="add del mod">
          <ac:chgData name="Arjan Kamberg" userId="2cfeac95-aab1-41a7-bca5-796b19d85bc0" providerId="ADAL" clId="{D45726F3-9156-7844-92AC-D2DC3CD1AD03}" dt="2021-11-04T09:24:40.730" v="167"/>
          <ac:spMkLst>
            <pc:docMk/>
            <pc:sldMk cId="4039691124" sldId="384"/>
            <ac:spMk id="7" creationId="{5043D429-B066-9445-96C0-718EC4AD93BD}"/>
          </ac:spMkLst>
        </pc:spChg>
        <pc:picChg chg="del">
          <ac:chgData name="Arjan Kamberg" userId="2cfeac95-aab1-41a7-bca5-796b19d85bc0" providerId="ADAL" clId="{D45726F3-9156-7844-92AC-D2DC3CD1AD03}" dt="2021-11-04T09:24:14.510" v="139" actId="478"/>
          <ac:picMkLst>
            <pc:docMk/>
            <pc:sldMk cId="4039691124" sldId="384"/>
            <ac:picMk id="4" creationId="{E391B698-392C-C848-A3E0-76A9AEE40FFA}"/>
          </ac:picMkLst>
        </pc:picChg>
        <pc:picChg chg="add del mod">
          <ac:chgData name="Arjan Kamberg" userId="2cfeac95-aab1-41a7-bca5-796b19d85bc0" providerId="ADAL" clId="{D45726F3-9156-7844-92AC-D2DC3CD1AD03}" dt="2021-11-08T17:55:35.253" v="498" actId="478"/>
          <ac:picMkLst>
            <pc:docMk/>
            <pc:sldMk cId="4039691124" sldId="384"/>
            <ac:picMk id="6" creationId="{C47F2C13-4C61-8644-8783-0CA266049124}"/>
          </ac:picMkLst>
        </pc:picChg>
      </pc:sldChg>
      <pc:sldChg chg="modSp new mod">
        <pc:chgData name="Arjan Kamberg" userId="2cfeac95-aab1-41a7-bca5-796b19d85bc0" providerId="ADAL" clId="{D45726F3-9156-7844-92AC-D2DC3CD1AD03}" dt="2021-11-08T17:50:25.232" v="420" actId="5793"/>
        <pc:sldMkLst>
          <pc:docMk/>
          <pc:sldMk cId="2577373772" sldId="385"/>
        </pc:sldMkLst>
        <pc:spChg chg="mod">
          <ac:chgData name="Arjan Kamberg" userId="2cfeac95-aab1-41a7-bca5-796b19d85bc0" providerId="ADAL" clId="{D45726F3-9156-7844-92AC-D2DC3CD1AD03}" dt="2021-11-08T17:49:12.814" v="204" actId="20577"/>
          <ac:spMkLst>
            <pc:docMk/>
            <pc:sldMk cId="2577373772" sldId="385"/>
            <ac:spMk id="2" creationId="{5C882282-FE84-8549-9B65-13FFEFD3E6C2}"/>
          </ac:spMkLst>
        </pc:spChg>
        <pc:spChg chg="mod">
          <ac:chgData name="Arjan Kamberg" userId="2cfeac95-aab1-41a7-bca5-796b19d85bc0" providerId="ADAL" clId="{D45726F3-9156-7844-92AC-D2DC3CD1AD03}" dt="2021-11-08T17:50:25.232" v="420" actId="5793"/>
          <ac:spMkLst>
            <pc:docMk/>
            <pc:sldMk cId="2577373772" sldId="385"/>
            <ac:spMk id="3" creationId="{6F2D354B-7311-994E-80F9-6E672BAB0667}"/>
          </ac:spMkLst>
        </pc:spChg>
      </pc:sldChg>
      <pc:sldChg chg="modSp new mod ord">
        <pc:chgData name="Arjan Kamberg" userId="2cfeac95-aab1-41a7-bca5-796b19d85bc0" providerId="ADAL" clId="{D45726F3-9156-7844-92AC-D2DC3CD1AD03}" dt="2021-11-08T17:50:55.409" v="444" actId="20577"/>
        <pc:sldMkLst>
          <pc:docMk/>
          <pc:sldMk cId="1887088387" sldId="386"/>
        </pc:sldMkLst>
        <pc:spChg chg="mod">
          <ac:chgData name="Arjan Kamberg" userId="2cfeac95-aab1-41a7-bca5-796b19d85bc0" providerId="ADAL" clId="{D45726F3-9156-7844-92AC-D2DC3CD1AD03}" dt="2021-11-08T17:50:55.409" v="444" actId="20577"/>
          <ac:spMkLst>
            <pc:docMk/>
            <pc:sldMk cId="1887088387" sldId="386"/>
            <ac:spMk id="2" creationId="{A1176A30-0CE7-1245-90B1-390D4D16D703}"/>
          </ac:spMkLst>
        </pc:spChg>
      </pc:sldChg>
      <pc:sldChg chg="addSp delSp modSp add mod">
        <pc:chgData name="Arjan Kamberg" userId="2cfeac95-aab1-41a7-bca5-796b19d85bc0" providerId="ADAL" clId="{D45726F3-9156-7844-92AC-D2DC3CD1AD03}" dt="2021-11-08T17:52:14.800" v="453" actId="1076"/>
        <pc:sldMkLst>
          <pc:docMk/>
          <pc:sldMk cId="2740463952" sldId="387"/>
        </pc:sldMkLst>
        <pc:spChg chg="del">
          <ac:chgData name="Arjan Kamberg" userId="2cfeac95-aab1-41a7-bca5-796b19d85bc0" providerId="ADAL" clId="{D45726F3-9156-7844-92AC-D2DC3CD1AD03}" dt="2021-11-08T17:51:45.436" v="448" actId="478"/>
          <ac:spMkLst>
            <pc:docMk/>
            <pc:sldMk cId="2740463952" sldId="387"/>
            <ac:spMk id="3" creationId="{ED49157B-49EE-8241-AF42-156380042C2C}"/>
          </ac:spMkLst>
        </pc:spChg>
        <pc:spChg chg="add mod">
          <ac:chgData name="Arjan Kamberg" userId="2cfeac95-aab1-41a7-bca5-796b19d85bc0" providerId="ADAL" clId="{D45726F3-9156-7844-92AC-D2DC3CD1AD03}" dt="2021-11-08T17:51:42.473" v="447" actId="1076"/>
          <ac:spMkLst>
            <pc:docMk/>
            <pc:sldMk cId="2740463952" sldId="387"/>
            <ac:spMk id="4" creationId="{58ECF3A9-D05E-C741-B9D8-DB3D01286FA5}"/>
          </ac:spMkLst>
        </pc:spChg>
        <pc:spChg chg="add mod">
          <ac:chgData name="Arjan Kamberg" userId="2cfeac95-aab1-41a7-bca5-796b19d85bc0" providerId="ADAL" clId="{D45726F3-9156-7844-92AC-D2DC3CD1AD03}" dt="2021-11-08T17:52:07.398" v="451" actId="1076"/>
          <ac:spMkLst>
            <pc:docMk/>
            <pc:sldMk cId="2740463952" sldId="387"/>
            <ac:spMk id="5" creationId="{8F40FD06-A643-2A41-8CA5-ACA412BD8C08}"/>
          </ac:spMkLst>
        </pc:spChg>
        <pc:picChg chg="add mod">
          <ac:chgData name="Arjan Kamberg" userId="2cfeac95-aab1-41a7-bca5-796b19d85bc0" providerId="ADAL" clId="{D45726F3-9156-7844-92AC-D2DC3CD1AD03}" dt="2021-11-08T17:52:14.800" v="453" actId="1076"/>
          <ac:picMkLst>
            <pc:docMk/>
            <pc:sldMk cId="2740463952" sldId="387"/>
            <ac:picMk id="1025" creationId="{6CCFA334-D601-2B45-BFAB-CD3CBA6C640E}"/>
          </ac:picMkLst>
        </pc:picChg>
        <pc:picChg chg="add mod">
          <ac:chgData name="Arjan Kamberg" userId="2cfeac95-aab1-41a7-bca5-796b19d85bc0" providerId="ADAL" clId="{D45726F3-9156-7844-92AC-D2DC3CD1AD03}" dt="2021-11-08T17:52:10.733" v="452" actId="1076"/>
          <ac:picMkLst>
            <pc:docMk/>
            <pc:sldMk cId="2740463952" sldId="387"/>
            <ac:picMk id="1027" creationId="{C03C7598-86BC-3C49-86FB-CBDF0190B54B}"/>
          </ac:picMkLst>
        </pc:picChg>
      </pc:sldChg>
      <pc:sldChg chg="addSp modSp add mod">
        <pc:chgData name="Arjan Kamberg" userId="2cfeac95-aab1-41a7-bca5-796b19d85bc0" providerId="ADAL" clId="{D45726F3-9156-7844-92AC-D2DC3CD1AD03}" dt="2021-11-08T17:53:02.115" v="484" actId="1076"/>
        <pc:sldMkLst>
          <pc:docMk/>
          <pc:sldMk cId="1107129958" sldId="388"/>
        </pc:sldMkLst>
        <pc:spChg chg="add mod">
          <ac:chgData name="Arjan Kamberg" userId="2cfeac95-aab1-41a7-bca5-796b19d85bc0" providerId="ADAL" clId="{D45726F3-9156-7844-92AC-D2DC3CD1AD03}" dt="2021-11-08T17:52:43.064" v="464" actId="20577"/>
          <ac:spMkLst>
            <pc:docMk/>
            <pc:sldMk cId="1107129958" sldId="388"/>
            <ac:spMk id="7" creationId="{B2F1075A-D007-8D48-95A4-52D939A0C43E}"/>
          </ac:spMkLst>
        </pc:spChg>
        <pc:spChg chg="add mod">
          <ac:chgData name="Arjan Kamberg" userId="2cfeac95-aab1-41a7-bca5-796b19d85bc0" providerId="ADAL" clId="{D45726F3-9156-7844-92AC-D2DC3CD1AD03}" dt="2021-11-08T17:53:02.115" v="484" actId="1076"/>
          <ac:spMkLst>
            <pc:docMk/>
            <pc:sldMk cId="1107129958" sldId="388"/>
            <ac:spMk id="8" creationId="{E562710B-9BC3-0349-97A1-BC66118ECBB5}"/>
          </ac:spMkLst>
        </pc:spChg>
      </pc:sldChg>
      <pc:sldChg chg="modSp add mod">
        <pc:chgData name="Arjan Kamberg" userId="2cfeac95-aab1-41a7-bca5-796b19d85bc0" providerId="ADAL" clId="{D45726F3-9156-7844-92AC-D2DC3CD1AD03}" dt="2021-11-08T17:58:15.562" v="982" actId="20577"/>
        <pc:sldMkLst>
          <pc:docMk/>
          <pc:sldMk cId="3161693243" sldId="389"/>
        </pc:sldMkLst>
        <pc:spChg chg="mod">
          <ac:chgData name="Arjan Kamberg" userId="2cfeac95-aab1-41a7-bca5-796b19d85bc0" providerId="ADAL" clId="{D45726F3-9156-7844-92AC-D2DC3CD1AD03}" dt="2021-11-08T17:57:15.817" v="803" actId="20577"/>
          <ac:spMkLst>
            <pc:docMk/>
            <pc:sldMk cId="3161693243" sldId="389"/>
            <ac:spMk id="2" creationId="{23F271A3-539B-5343-A6E5-878A1FC0B924}"/>
          </ac:spMkLst>
        </pc:spChg>
        <pc:spChg chg="mod">
          <ac:chgData name="Arjan Kamberg" userId="2cfeac95-aab1-41a7-bca5-796b19d85bc0" providerId="ADAL" clId="{D45726F3-9156-7844-92AC-D2DC3CD1AD03}" dt="2021-11-08T17:58:15.562" v="982" actId="20577"/>
          <ac:spMkLst>
            <pc:docMk/>
            <pc:sldMk cId="3161693243" sldId="389"/>
            <ac:spMk id="5" creationId="{55793CCC-3C4A-FA46-A016-F9585AE291A5}"/>
          </ac:spMkLst>
        </pc:spChg>
      </pc:sldChg>
    </pc:docChg>
  </pc:docChgLst>
  <pc:docChgLst>
    <pc:chgData name="Arjan Kamberg" userId="2cfeac95-aab1-41a7-bca5-796b19d85bc0" providerId="ADAL" clId="{83FCFC38-0B50-8743-87F1-61120028F8CA}"/>
    <pc:docChg chg="undo custSel addSld delSld modSld sldOrd">
      <pc:chgData name="Arjan Kamberg" userId="2cfeac95-aab1-41a7-bca5-796b19d85bc0" providerId="ADAL" clId="{83FCFC38-0B50-8743-87F1-61120028F8CA}" dt="2022-02-07T11:02:25.155" v="453" actId="1076"/>
      <pc:docMkLst>
        <pc:docMk/>
      </pc:docMkLst>
      <pc:sldChg chg="modSp mod">
        <pc:chgData name="Arjan Kamberg" userId="2cfeac95-aab1-41a7-bca5-796b19d85bc0" providerId="ADAL" clId="{83FCFC38-0B50-8743-87F1-61120028F8CA}" dt="2022-02-07T09:07:16.403" v="11" actId="20577"/>
        <pc:sldMkLst>
          <pc:docMk/>
          <pc:sldMk cId="248983296" sldId="256"/>
        </pc:sldMkLst>
        <pc:spChg chg="mod">
          <ac:chgData name="Arjan Kamberg" userId="2cfeac95-aab1-41a7-bca5-796b19d85bc0" providerId="ADAL" clId="{83FCFC38-0B50-8743-87F1-61120028F8CA}" dt="2022-02-07T09:07:16.403" v="11" actId="20577"/>
          <ac:spMkLst>
            <pc:docMk/>
            <pc:sldMk cId="248983296" sldId="256"/>
            <ac:spMk id="8" creationId="{504648F9-71D5-4088-A705-93B3953EDA91}"/>
          </ac:spMkLst>
        </pc:spChg>
      </pc:sldChg>
      <pc:sldChg chg="modSp mod">
        <pc:chgData name="Arjan Kamberg" userId="2cfeac95-aab1-41a7-bca5-796b19d85bc0" providerId="ADAL" clId="{83FCFC38-0B50-8743-87F1-61120028F8CA}" dt="2022-02-07T10:06:37.353" v="297" actId="167"/>
        <pc:sldMkLst>
          <pc:docMk/>
          <pc:sldMk cId="1479149824" sldId="370"/>
        </pc:sldMkLst>
        <pc:spChg chg="mod">
          <ac:chgData name="Arjan Kamberg" userId="2cfeac95-aab1-41a7-bca5-796b19d85bc0" providerId="ADAL" clId="{83FCFC38-0B50-8743-87F1-61120028F8CA}" dt="2022-02-07T10:06:30.014" v="296" actId="20577"/>
          <ac:spMkLst>
            <pc:docMk/>
            <pc:sldMk cId="1479149824" sldId="370"/>
            <ac:spMk id="2" creationId="{BD9A825D-71F1-C845-8433-12D14D20A14D}"/>
          </ac:spMkLst>
        </pc:spChg>
        <pc:picChg chg="mod">
          <ac:chgData name="Arjan Kamberg" userId="2cfeac95-aab1-41a7-bca5-796b19d85bc0" providerId="ADAL" clId="{83FCFC38-0B50-8743-87F1-61120028F8CA}" dt="2022-02-07T10:06:37.353" v="297" actId="167"/>
          <ac:picMkLst>
            <pc:docMk/>
            <pc:sldMk cId="1479149824" sldId="370"/>
            <ac:picMk id="6" creationId="{E6079F45-F1DE-C946-AEB1-A7BF5912158E}"/>
          </ac:picMkLst>
        </pc:picChg>
      </pc:sldChg>
      <pc:sldChg chg="addSp delSp modSp mod">
        <pc:chgData name="Arjan Kamberg" userId="2cfeac95-aab1-41a7-bca5-796b19d85bc0" providerId="ADAL" clId="{83FCFC38-0B50-8743-87F1-61120028F8CA}" dt="2022-02-07T09:07:42.238" v="35" actId="20577"/>
        <pc:sldMkLst>
          <pc:docMk/>
          <pc:sldMk cId="3284960945" sldId="381"/>
        </pc:sldMkLst>
        <pc:spChg chg="mod">
          <ac:chgData name="Arjan Kamberg" userId="2cfeac95-aab1-41a7-bca5-796b19d85bc0" providerId="ADAL" clId="{83FCFC38-0B50-8743-87F1-61120028F8CA}" dt="2022-02-07T09:07:42.238" v="35" actId="20577"/>
          <ac:spMkLst>
            <pc:docMk/>
            <pc:sldMk cId="3284960945" sldId="381"/>
            <ac:spMk id="2" creationId="{BD9A825D-71F1-C845-8433-12D14D20A14D}"/>
          </ac:spMkLst>
        </pc:spChg>
        <pc:picChg chg="add mod">
          <ac:chgData name="Arjan Kamberg" userId="2cfeac95-aab1-41a7-bca5-796b19d85bc0" providerId="ADAL" clId="{83FCFC38-0B50-8743-87F1-61120028F8CA}" dt="2022-02-07T09:07:33.656" v="16" actId="1076"/>
          <ac:picMkLst>
            <pc:docMk/>
            <pc:sldMk cId="3284960945" sldId="381"/>
            <ac:picMk id="3" creationId="{71FA9CA8-5852-2848-B234-345E95369672}"/>
          </ac:picMkLst>
        </pc:picChg>
        <pc:picChg chg="del">
          <ac:chgData name="Arjan Kamberg" userId="2cfeac95-aab1-41a7-bca5-796b19d85bc0" providerId="ADAL" clId="{83FCFC38-0B50-8743-87F1-61120028F8CA}" dt="2022-02-07T09:07:21.060" v="12" actId="478"/>
          <ac:picMkLst>
            <pc:docMk/>
            <pc:sldMk cId="3284960945" sldId="381"/>
            <ac:picMk id="5" creationId="{A2FF7267-ADA3-5149-823D-B56FB9803968}"/>
          </ac:picMkLst>
        </pc:picChg>
      </pc:sldChg>
      <pc:sldChg chg="addSp delSp modSp mod">
        <pc:chgData name="Arjan Kamberg" userId="2cfeac95-aab1-41a7-bca5-796b19d85bc0" providerId="ADAL" clId="{83FCFC38-0B50-8743-87F1-61120028F8CA}" dt="2022-02-07T09:09:40.608" v="107" actId="404"/>
        <pc:sldMkLst>
          <pc:docMk/>
          <pc:sldMk cId="2330466195" sldId="389"/>
        </pc:sldMkLst>
        <pc:spChg chg="mod">
          <ac:chgData name="Arjan Kamberg" userId="2cfeac95-aab1-41a7-bca5-796b19d85bc0" providerId="ADAL" clId="{83FCFC38-0B50-8743-87F1-61120028F8CA}" dt="2022-02-07T09:07:54.063" v="67" actId="20577"/>
          <ac:spMkLst>
            <pc:docMk/>
            <pc:sldMk cId="2330466195" sldId="389"/>
            <ac:spMk id="2" creationId="{BD9A825D-71F1-C845-8433-12D14D20A14D}"/>
          </ac:spMkLst>
        </pc:spChg>
        <pc:spChg chg="del">
          <ac:chgData name="Arjan Kamberg" userId="2cfeac95-aab1-41a7-bca5-796b19d85bc0" providerId="ADAL" clId="{83FCFC38-0B50-8743-87F1-61120028F8CA}" dt="2022-02-07T09:07:58.308" v="68" actId="478"/>
          <ac:spMkLst>
            <pc:docMk/>
            <pc:sldMk cId="2330466195" sldId="389"/>
            <ac:spMk id="3" creationId="{67B058AD-F6AB-D246-9DF9-F923A64D07BE}"/>
          </ac:spMkLst>
        </pc:spChg>
        <pc:spChg chg="add mod">
          <ac:chgData name="Arjan Kamberg" userId="2cfeac95-aab1-41a7-bca5-796b19d85bc0" providerId="ADAL" clId="{83FCFC38-0B50-8743-87F1-61120028F8CA}" dt="2022-02-07T09:09:40.608" v="107" actId="404"/>
          <ac:spMkLst>
            <pc:docMk/>
            <pc:sldMk cId="2330466195" sldId="389"/>
            <ac:spMk id="4" creationId="{12A747A2-DB42-054E-8C02-F3BF7A17D8A5}"/>
          </ac:spMkLst>
        </pc:spChg>
        <pc:picChg chg="add mod">
          <ac:chgData name="Arjan Kamberg" userId="2cfeac95-aab1-41a7-bca5-796b19d85bc0" providerId="ADAL" clId="{83FCFC38-0B50-8743-87F1-61120028F8CA}" dt="2022-02-07T09:09:13.956" v="72" actId="1076"/>
          <ac:picMkLst>
            <pc:docMk/>
            <pc:sldMk cId="2330466195" sldId="389"/>
            <ac:picMk id="1026" creationId="{74A0E9A5-1495-CA47-8B63-4EEEDEC07C3D}"/>
          </ac:picMkLst>
        </pc:picChg>
      </pc:sldChg>
      <pc:sldChg chg="addSp delSp modSp mod modAnim">
        <pc:chgData name="Arjan Kamberg" userId="2cfeac95-aab1-41a7-bca5-796b19d85bc0" providerId="ADAL" clId="{83FCFC38-0B50-8743-87F1-61120028F8CA}" dt="2022-02-07T09:25:37.795" v="252" actId="1076"/>
        <pc:sldMkLst>
          <pc:docMk/>
          <pc:sldMk cId="3431527281" sldId="390"/>
        </pc:sldMkLst>
        <pc:spChg chg="mod">
          <ac:chgData name="Arjan Kamberg" userId="2cfeac95-aab1-41a7-bca5-796b19d85bc0" providerId="ADAL" clId="{83FCFC38-0B50-8743-87F1-61120028F8CA}" dt="2022-02-07T09:23:46.947" v="247" actId="20577"/>
          <ac:spMkLst>
            <pc:docMk/>
            <pc:sldMk cId="3431527281" sldId="390"/>
            <ac:spMk id="2" creationId="{BD9A825D-71F1-C845-8433-12D14D20A14D}"/>
          </ac:spMkLst>
        </pc:spChg>
        <pc:spChg chg="del">
          <ac:chgData name="Arjan Kamberg" userId="2cfeac95-aab1-41a7-bca5-796b19d85bc0" providerId="ADAL" clId="{83FCFC38-0B50-8743-87F1-61120028F8CA}" dt="2022-02-07T09:12:51.343" v="208" actId="478"/>
          <ac:spMkLst>
            <pc:docMk/>
            <pc:sldMk cId="3431527281" sldId="390"/>
            <ac:spMk id="3" creationId="{67B058AD-F6AB-D246-9DF9-F923A64D07BE}"/>
          </ac:spMkLst>
        </pc:spChg>
        <pc:spChg chg="add del mod">
          <ac:chgData name="Arjan Kamberg" userId="2cfeac95-aab1-41a7-bca5-796b19d85bc0" providerId="ADAL" clId="{83FCFC38-0B50-8743-87F1-61120028F8CA}" dt="2022-02-07T09:10:34.064" v="165"/>
          <ac:spMkLst>
            <pc:docMk/>
            <pc:sldMk cId="3431527281" sldId="390"/>
            <ac:spMk id="4" creationId="{3EFD252B-6B97-F548-999E-83DCB19B280B}"/>
          </ac:spMkLst>
        </pc:spChg>
        <pc:spChg chg="add del mod">
          <ac:chgData name="Arjan Kamberg" userId="2cfeac95-aab1-41a7-bca5-796b19d85bc0" providerId="ADAL" clId="{83FCFC38-0B50-8743-87F1-61120028F8CA}" dt="2022-02-07T09:13:53.974" v="222" actId="478"/>
          <ac:spMkLst>
            <pc:docMk/>
            <pc:sldMk cId="3431527281" sldId="390"/>
            <ac:spMk id="5" creationId="{6C7BE198-CA06-8346-80F3-C1CC5F36BCC0}"/>
          </ac:spMkLst>
        </pc:spChg>
        <pc:spChg chg="add del mod">
          <ac:chgData name="Arjan Kamberg" userId="2cfeac95-aab1-41a7-bca5-796b19d85bc0" providerId="ADAL" clId="{83FCFC38-0B50-8743-87F1-61120028F8CA}" dt="2022-02-07T09:23:36.844" v="227"/>
          <ac:spMkLst>
            <pc:docMk/>
            <pc:sldMk cId="3431527281" sldId="390"/>
            <ac:spMk id="6" creationId="{622D3746-06BB-9C43-AD0B-200626C20C18}"/>
          </ac:spMkLst>
        </pc:spChg>
        <pc:picChg chg="add mod">
          <ac:chgData name="Arjan Kamberg" userId="2cfeac95-aab1-41a7-bca5-796b19d85bc0" providerId="ADAL" clId="{83FCFC38-0B50-8743-87F1-61120028F8CA}" dt="2022-02-07T09:25:37.795" v="252" actId="1076"/>
          <ac:picMkLst>
            <pc:docMk/>
            <pc:sldMk cId="3431527281" sldId="390"/>
            <ac:picMk id="7" creationId="{BE8B381E-4F49-BE4A-88A2-E05C95220B11}"/>
          </ac:picMkLst>
        </pc:picChg>
        <pc:picChg chg="del">
          <ac:chgData name="Arjan Kamberg" userId="2cfeac95-aab1-41a7-bca5-796b19d85bc0" providerId="ADAL" clId="{83FCFC38-0B50-8743-87F1-61120028F8CA}" dt="2022-02-07T09:12:52.633" v="209" actId="478"/>
          <ac:picMkLst>
            <pc:docMk/>
            <pc:sldMk cId="3431527281" sldId="390"/>
            <ac:picMk id="1026" creationId="{5CD3A615-CF9C-3B42-93C7-CFA4F7ABE973}"/>
          </ac:picMkLst>
        </pc:picChg>
      </pc:sldChg>
      <pc:sldChg chg="addSp delSp modSp mod">
        <pc:chgData name="Arjan Kamberg" userId="2cfeac95-aab1-41a7-bca5-796b19d85bc0" providerId="ADAL" clId="{83FCFC38-0B50-8743-87F1-61120028F8CA}" dt="2022-02-07T10:09:34.792" v="411" actId="478"/>
        <pc:sldMkLst>
          <pc:docMk/>
          <pc:sldMk cId="4138881669" sldId="391"/>
        </pc:sldMkLst>
        <pc:spChg chg="add del mod">
          <ac:chgData name="Arjan Kamberg" userId="2cfeac95-aab1-41a7-bca5-796b19d85bc0" providerId="ADAL" clId="{83FCFC38-0B50-8743-87F1-61120028F8CA}" dt="2022-02-07T10:08:53.140" v="334"/>
          <ac:spMkLst>
            <pc:docMk/>
            <pc:sldMk cId="4138881669" sldId="391"/>
            <ac:spMk id="2" creationId="{4525C191-3F58-C443-98F3-4D987209B994}"/>
          </ac:spMkLst>
        </pc:spChg>
        <pc:spChg chg="add del mod">
          <ac:chgData name="Arjan Kamberg" userId="2cfeac95-aab1-41a7-bca5-796b19d85bc0" providerId="ADAL" clId="{83FCFC38-0B50-8743-87F1-61120028F8CA}" dt="2022-02-07T10:08:53.139" v="332"/>
          <ac:spMkLst>
            <pc:docMk/>
            <pc:sldMk cId="4138881669" sldId="391"/>
            <ac:spMk id="3" creationId="{A65ABCB0-B7D3-B54A-8430-D8543A1EC56C}"/>
          </ac:spMkLst>
        </pc:spChg>
        <pc:spChg chg="add mod">
          <ac:chgData name="Arjan Kamberg" userId="2cfeac95-aab1-41a7-bca5-796b19d85bc0" providerId="ADAL" clId="{83FCFC38-0B50-8743-87F1-61120028F8CA}" dt="2022-02-07T10:08:36.757" v="324" actId="20577"/>
          <ac:spMkLst>
            <pc:docMk/>
            <pc:sldMk cId="4138881669" sldId="391"/>
            <ac:spMk id="5" creationId="{4437B426-0234-D84A-BEA4-6085D6A7D951}"/>
          </ac:spMkLst>
        </pc:spChg>
        <pc:spChg chg="add mod">
          <ac:chgData name="Arjan Kamberg" userId="2cfeac95-aab1-41a7-bca5-796b19d85bc0" providerId="ADAL" clId="{83FCFC38-0B50-8743-87F1-61120028F8CA}" dt="2022-02-07T10:09:33.423" v="410" actId="1076"/>
          <ac:spMkLst>
            <pc:docMk/>
            <pc:sldMk cId="4138881669" sldId="391"/>
            <ac:spMk id="6" creationId="{EF703EE6-8428-334A-A09E-E014D7203742}"/>
          </ac:spMkLst>
        </pc:spChg>
        <pc:picChg chg="del mod">
          <ac:chgData name="Arjan Kamberg" userId="2cfeac95-aab1-41a7-bca5-796b19d85bc0" providerId="ADAL" clId="{83FCFC38-0B50-8743-87F1-61120028F8CA}" dt="2022-02-07T10:09:34.792" v="411" actId="478"/>
          <ac:picMkLst>
            <pc:docMk/>
            <pc:sldMk cId="4138881669" sldId="391"/>
            <ac:picMk id="4" creationId="{4B330018-548D-D642-95EB-ABF3070243C5}"/>
          </ac:picMkLst>
        </pc:picChg>
        <pc:picChg chg="add mod">
          <ac:chgData name="Arjan Kamberg" userId="2cfeac95-aab1-41a7-bca5-796b19d85bc0" providerId="ADAL" clId="{83FCFC38-0B50-8743-87F1-61120028F8CA}" dt="2022-02-07T10:08:44.207" v="327" actId="1076"/>
          <ac:picMkLst>
            <pc:docMk/>
            <pc:sldMk cId="4138881669" sldId="391"/>
            <ac:picMk id="4098" creationId="{073FD497-9F43-A145-83AF-23C6EEB95405}"/>
          </ac:picMkLst>
        </pc:picChg>
      </pc:sldChg>
      <pc:sldChg chg="del">
        <pc:chgData name="Arjan Kamberg" userId="2cfeac95-aab1-41a7-bca5-796b19d85bc0" providerId="ADAL" clId="{83FCFC38-0B50-8743-87F1-61120028F8CA}" dt="2022-02-07T10:09:43.538" v="412" actId="2696"/>
        <pc:sldMkLst>
          <pc:docMk/>
          <pc:sldMk cId="1426477434" sldId="392"/>
        </pc:sldMkLst>
      </pc:sldChg>
      <pc:sldChg chg="del">
        <pc:chgData name="Arjan Kamberg" userId="2cfeac95-aab1-41a7-bca5-796b19d85bc0" providerId="ADAL" clId="{83FCFC38-0B50-8743-87F1-61120028F8CA}" dt="2022-02-07T10:07:01.845" v="298" actId="2696"/>
        <pc:sldMkLst>
          <pc:docMk/>
          <pc:sldMk cId="1140589603" sldId="393"/>
        </pc:sldMkLst>
      </pc:sldChg>
      <pc:sldChg chg="del">
        <pc:chgData name="Arjan Kamberg" userId="2cfeac95-aab1-41a7-bca5-796b19d85bc0" providerId="ADAL" clId="{83FCFC38-0B50-8743-87F1-61120028F8CA}" dt="2022-02-07T10:21:55.168" v="442" actId="2696"/>
        <pc:sldMkLst>
          <pc:docMk/>
          <pc:sldMk cId="690957804" sldId="394"/>
        </pc:sldMkLst>
      </pc:sldChg>
      <pc:sldChg chg="del">
        <pc:chgData name="Arjan Kamberg" userId="2cfeac95-aab1-41a7-bca5-796b19d85bc0" providerId="ADAL" clId="{83FCFC38-0B50-8743-87F1-61120028F8CA}" dt="2022-02-07T10:21:53.682" v="441" actId="2696"/>
        <pc:sldMkLst>
          <pc:docMk/>
          <pc:sldMk cId="3706008586" sldId="395"/>
        </pc:sldMkLst>
      </pc:sldChg>
      <pc:sldChg chg="del">
        <pc:chgData name="Arjan Kamberg" userId="2cfeac95-aab1-41a7-bca5-796b19d85bc0" providerId="ADAL" clId="{83FCFC38-0B50-8743-87F1-61120028F8CA}" dt="2022-02-07T10:21:52.303" v="440" actId="2696"/>
        <pc:sldMkLst>
          <pc:docMk/>
          <pc:sldMk cId="2387973772" sldId="396"/>
        </pc:sldMkLst>
      </pc:sldChg>
      <pc:sldChg chg="ord">
        <pc:chgData name="Arjan Kamberg" userId="2cfeac95-aab1-41a7-bca5-796b19d85bc0" providerId="ADAL" clId="{83FCFC38-0B50-8743-87F1-61120028F8CA}" dt="2022-02-07T10:11:05.959" v="418" actId="20578"/>
        <pc:sldMkLst>
          <pc:docMk/>
          <pc:sldMk cId="2602271469" sldId="397"/>
        </pc:sldMkLst>
      </pc:sldChg>
      <pc:sldChg chg="ord">
        <pc:chgData name="Arjan Kamberg" userId="2cfeac95-aab1-41a7-bca5-796b19d85bc0" providerId="ADAL" clId="{83FCFC38-0B50-8743-87F1-61120028F8CA}" dt="2022-02-07T10:11:05.959" v="418" actId="20578"/>
        <pc:sldMkLst>
          <pc:docMk/>
          <pc:sldMk cId="2128328623" sldId="398"/>
        </pc:sldMkLst>
      </pc:sldChg>
      <pc:sldChg chg="del">
        <pc:chgData name="Arjan Kamberg" userId="2cfeac95-aab1-41a7-bca5-796b19d85bc0" providerId="ADAL" clId="{83FCFC38-0B50-8743-87F1-61120028F8CA}" dt="2022-02-07T10:21:24.597" v="434" actId="2696"/>
        <pc:sldMkLst>
          <pc:docMk/>
          <pc:sldMk cId="3696529022" sldId="399"/>
        </pc:sldMkLst>
      </pc:sldChg>
      <pc:sldChg chg="del">
        <pc:chgData name="Arjan Kamberg" userId="2cfeac95-aab1-41a7-bca5-796b19d85bc0" providerId="ADAL" clId="{83FCFC38-0B50-8743-87F1-61120028F8CA}" dt="2022-02-07T10:21:50.439" v="439" actId="2696"/>
        <pc:sldMkLst>
          <pc:docMk/>
          <pc:sldMk cId="3621181967" sldId="400"/>
        </pc:sldMkLst>
      </pc:sldChg>
      <pc:sldChg chg="ord">
        <pc:chgData name="Arjan Kamberg" userId="2cfeac95-aab1-41a7-bca5-796b19d85bc0" providerId="ADAL" clId="{83FCFC38-0B50-8743-87F1-61120028F8CA}" dt="2022-02-07T10:11:05.959" v="418" actId="20578"/>
        <pc:sldMkLst>
          <pc:docMk/>
          <pc:sldMk cId="3399335347" sldId="401"/>
        </pc:sldMkLst>
      </pc:sldChg>
      <pc:sldChg chg="ord">
        <pc:chgData name="Arjan Kamberg" userId="2cfeac95-aab1-41a7-bca5-796b19d85bc0" providerId="ADAL" clId="{83FCFC38-0B50-8743-87F1-61120028F8CA}" dt="2022-02-07T10:11:05.959" v="418" actId="20578"/>
        <pc:sldMkLst>
          <pc:docMk/>
          <pc:sldMk cId="2655316967" sldId="402"/>
        </pc:sldMkLst>
      </pc:sldChg>
      <pc:sldChg chg="del">
        <pc:chgData name="Arjan Kamberg" userId="2cfeac95-aab1-41a7-bca5-796b19d85bc0" providerId="ADAL" clId="{83FCFC38-0B50-8743-87F1-61120028F8CA}" dt="2022-02-07T10:21:40.425" v="438" actId="2696"/>
        <pc:sldMkLst>
          <pc:docMk/>
          <pc:sldMk cId="819699122" sldId="403"/>
        </pc:sldMkLst>
      </pc:sldChg>
      <pc:sldChg chg="ord">
        <pc:chgData name="Arjan Kamberg" userId="2cfeac95-aab1-41a7-bca5-796b19d85bc0" providerId="ADAL" clId="{83FCFC38-0B50-8743-87F1-61120028F8CA}" dt="2022-02-07T10:17:59.545" v="432" actId="20578"/>
        <pc:sldMkLst>
          <pc:docMk/>
          <pc:sldMk cId="1991219645" sldId="404"/>
        </pc:sldMkLst>
      </pc:sldChg>
      <pc:sldChg chg="ord">
        <pc:chgData name="Arjan Kamberg" userId="2cfeac95-aab1-41a7-bca5-796b19d85bc0" providerId="ADAL" clId="{83FCFC38-0B50-8743-87F1-61120028F8CA}" dt="2022-02-07T10:17:16.010" v="426" actId="20578"/>
        <pc:sldMkLst>
          <pc:docMk/>
          <pc:sldMk cId="2837836969" sldId="405"/>
        </pc:sldMkLst>
      </pc:sldChg>
      <pc:sldChg chg="del">
        <pc:chgData name="Arjan Kamberg" userId="2cfeac95-aab1-41a7-bca5-796b19d85bc0" providerId="ADAL" clId="{83FCFC38-0B50-8743-87F1-61120028F8CA}" dt="2022-02-07T10:21:32.666" v="437" actId="2696"/>
        <pc:sldMkLst>
          <pc:docMk/>
          <pc:sldMk cId="1806239360" sldId="406"/>
        </pc:sldMkLst>
      </pc:sldChg>
      <pc:sldChg chg="del">
        <pc:chgData name="Arjan Kamberg" userId="2cfeac95-aab1-41a7-bca5-796b19d85bc0" providerId="ADAL" clId="{83FCFC38-0B50-8743-87F1-61120028F8CA}" dt="2022-02-07T10:21:29.715" v="436" actId="2696"/>
        <pc:sldMkLst>
          <pc:docMk/>
          <pc:sldMk cId="4186941283" sldId="407"/>
        </pc:sldMkLst>
      </pc:sldChg>
      <pc:sldChg chg="del">
        <pc:chgData name="Arjan Kamberg" userId="2cfeac95-aab1-41a7-bca5-796b19d85bc0" providerId="ADAL" clId="{83FCFC38-0B50-8743-87F1-61120028F8CA}" dt="2022-02-07T10:21:28.058" v="435" actId="2696"/>
        <pc:sldMkLst>
          <pc:docMk/>
          <pc:sldMk cId="1819654445" sldId="408"/>
        </pc:sldMkLst>
      </pc:sldChg>
      <pc:sldChg chg="ord">
        <pc:chgData name="Arjan Kamberg" userId="2cfeac95-aab1-41a7-bca5-796b19d85bc0" providerId="ADAL" clId="{83FCFC38-0B50-8743-87F1-61120028F8CA}" dt="2022-02-07T10:16:33.110" v="421" actId="20578"/>
        <pc:sldMkLst>
          <pc:docMk/>
          <pc:sldMk cId="3029572305" sldId="409"/>
        </pc:sldMkLst>
      </pc:sldChg>
      <pc:sldChg chg="del">
        <pc:chgData name="Arjan Kamberg" userId="2cfeac95-aab1-41a7-bca5-796b19d85bc0" providerId="ADAL" clId="{83FCFC38-0B50-8743-87F1-61120028F8CA}" dt="2022-02-07T10:21:17.295" v="433" actId="2696"/>
        <pc:sldMkLst>
          <pc:docMk/>
          <pc:sldMk cId="812227055" sldId="410"/>
        </pc:sldMkLst>
      </pc:sldChg>
      <pc:sldChg chg="modSp mod ord">
        <pc:chgData name="Arjan Kamberg" userId="2cfeac95-aab1-41a7-bca5-796b19d85bc0" providerId="ADAL" clId="{83FCFC38-0B50-8743-87F1-61120028F8CA}" dt="2022-02-07T10:10:35.626" v="416" actId="20578"/>
        <pc:sldMkLst>
          <pc:docMk/>
          <pc:sldMk cId="1024897148" sldId="411"/>
        </pc:sldMkLst>
        <pc:spChg chg="mod">
          <ac:chgData name="Arjan Kamberg" userId="2cfeac95-aab1-41a7-bca5-796b19d85bc0" providerId="ADAL" clId="{83FCFC38-0B50-8743-87F1-61120028F8CA}" dt="2022-02-07T10:10:18.408" v="413" actId="20577"/>
          <ac:spMkLst>
            <pc:docMk/>
            <pc:sldMk cId="1024897148" sldId="411"/>
            <ac:spMk id="3" creationId="{185B9844-4C50-D94A-A1ED-BF77246DF516}"/>
          </ac:spMkLst>
        </pc:spChg>
      </pc:sldChg>
      <pc:sldChg chg="modSp add mod">
        <pc:chgData name="Arjan Kamberg" userId="2cfeac95-aab1-41a7-bca5-796b19d85bc0" providerId="ADAL" clId="{83FCFC38-0B50-8743-87F1-61120028F8CA}" dt="2022-02-07T09:10:09.777" v="143" actId="14100"/>
        <pc:sldMkLst>
          <pc:docMk/>
          <pc:sldMk cId="1011442818" sldId="412"/>
        </pc:sldMkLst>
        <pc:spChg chg="mod">
          <ac:chgData name="Arjan Kamberg" userId="2cfeac95-aab1-41a7-bca5-796b19d85bc0" providerId="ADAL" clId="{83FCFC38-0B50-8743-87F1-61120028F8CA}" dt="2022-02-07T09:10:09.777" v="143" actId="14100"/>
          <ac:spMkLst>
            <pc:docMk/>
            <pc:sldMk cId="1011442818" sldId="412"/>
            <ac:spMk id="4" creationId="{12A747A2-DB42-054E-8C02-F3BF7A17D8A5}"/>
          </ac:spMkLst>
        </pc:spChg>
      </pc:sldChg>
      <pc:sldChg chg="addSp delSp modSp add mod ord">
        <pc:chgData name="Arjan Kamberg" userId="2cfeac95-aab1-41a7-bca5-796b19d85bc0" providerId="ADAL" clId="{83FCFC38-0B50-8743-87F1-61120028F8CA}" dt="2022-02-07T11:02:25.155" v="453" actId="1076"/>
        <pc:sldMkLst>
          <pc:docMk/>
          <pc:sldMk cId="792886557" sldId="413"/>
        </pc:sldMkLst>
        <pc:spChg chg="del">
          <ac:chgData name="Arjan Kamberg" userId="2cfeac95-aab1-41a7-bca5-796b19d85bc0" providerId="ADAL" clId="{83FCFC38-0B50-8743-87F1-61120028F8CA}" dt="2022-02-07T09:10:37.755" v="166" actId="478"/>
          <ac:spMkLst>
            <pc:docMk/>
            <pc:sldMk cId="792886557" sldId="413"/>
            <ac:spMk id="3" creationId="{67B058AD-F6AB-D246-9DF9-F923A64D07BE}"/>
          </ac:spMkLst>
        </pc:spChg>
        <pc:picChg chg="del">
          <ac:chgData name="Arjan Kamberg" userId="2cfeac95-aab1-41a7-bca5-796b19d85bc0" providerId="ADAL" clId="{83FCFC38-0B50-8743-87F1-61120028F8CA}" dt="2022-02-07T09:10:39.467" v="167" actId="478"/>
          <ac:picMkLst>
            <pc:docMk/>
            <pc:sldMk cId="792886557" sldId="413"/>
            <ac:picMk id="1026" creationId="{5CD3A615-CF9C-3B42-93C7-CFA4F7ABE973}"/>
          </ac:picMkLst>
        </pc:picChg>
        <pc:picChg chg="add mod">
          <ac:chgData name="Arjan Kamberg" userId="2cfeac95-aab1-41a7-bca5-796b19d85bc0" providerId="ADAL" clId="{83FCFC38-0B50-8743-87F1-61120028F8CA}" dt="2022-02-07T11:02:25.155" v="453" actId="1076"/>
          <ac:picMkLst>
            <pc:docMk/>
            <pc:sldMk cId="792886557" sldId="413"/>
            <ac:picMk id="1026" creationId="{777C3091-EFCB-1D49-8565-20D429CCF3D2}"/>
          </ac:picMkLst>
        </pc:picChg>
        <pc:picChg chg="add mod">
          <ac:chgData name="Arjan Kamberg" userId="2cfeac95-aab1-41a7-bca5-796b19d85bc0" providerId="ADAL" clId="{83FCFC38-0B50-8743-87F1-61120028F8CA}" dt="2022-02-07T09:12:03.657" v="169" actId="1076"/>
          <ac:picMkLst>
            <pc:docMk/>
            <pc:sldMk cId="792886557" sldId="413"/>
            <ac:picMk id="3074" creationId="{20B02CFE-FC64-504E-AEBE-13C78611C081}"/>
          </ac:picMkLst>
        </pc:picChg>
      </pc:sldChg>
      <pc:sldChg chg="modSp add mod">
        <pc:chgData name="Arjan Kamberg" userId="2cfeac95-aab1-41a7-bca5-796b19d85bc0" providerId="ADAL" clId="{83FCFC38-0B50-8743-87F1-61120028F8CA}" dt="2022-02-07T10:06:07.734" v="279" actId="20577"/>
        <pc:sldMkLst>
          <pc:docMk/>
          <pc:sldMk cId="3579065171" sldId="414"/>
        </pc:sldMkLst>
        <pc:spChg chg="mod">
          <ac:chgData name="Arjan Kamberg" userId="2cfeac95-aab1-41a7-bca5-796b19d85bc0" providerId="ADAL" clId="{83FCFC38-0B50-8743-87F1-61120028F8CA}" dt="2022-02-07T10:06:07.734" v="279" actId="20577"/>
          <ac:spMkLst>
            <pc:docMk/>
            <pc:sldMk cId="3579065171" sldId="414"/>
            <ac:spMk id="2" creationId="{BD9A825D-71F1-C845-8433-12D14D20A14D}"/>
          </ac:spMkLst>
        </pc:spChg>
      </pc:sldChg>
      <pc:sldChg chg="addSp delSp modSp add del mod delAnim">
        <pc:chgData name="Arjan Kamberg" userId="2cfeac95-aab1-41a7-bca5-796b19d85bc0" providerId="ADAL" clId="{83FCFC38-0B50-8743-87F1-61120028F8CA}" dt="2022-02-07T10:05:48.784" v="275"/>
        <pc:sldMkLst>
          <pc:docMk/>
          <pc:sldMk cId="832395003" sldId="415"/>
        </pc:sldMkLst>
        <pc:spChg chg="mod">
          <ac:chgData name="Arjan Kamberg" userId="2cfeac95-aab1-41a7-bca5-796b19d85bc0" providerId="ADAL" clId="{83FCFC38-0B50-8743-87F1-61120028F8CA}" dt="2022-02-07T10:03:08.334" v="261" actId="166"/>
          <ac:spMkLst>
            <pc:docMk/>
            <pc:sldMk cId="832395003" sldId="415"/>
            <ac:spMk id="2" creationId="{BD9A825D-71F1-C845-8433-12D14D20A14D}"/>
          </ac:spMkLst>
        </pc:spChg>
        <pc:spChg chg="add del mod">
          <ac:chgData name="Arjan Kamberg" userId="2cfeac95-aab1-41a7-bca5-796b19d85bc0" providerId="ADAL" clId="{83FCFC38-0B50-8743-87F1-61120028F8CA}" dt="2022-02-07T10:05:48.784" v="275"/>
          <ac:spMkLst>
            <pc:docMk/>
            <pc:sldMk cId="832395003" sldId="415"/>
            <ac:spMk id="4" creationId="{75DEB3CB-7094-0147-B5E0-C5A7CAAEE946}"/>
          </ac:spMkLst>
        </pc:spChg>
        <pc:picChg chg="add mod">
          <ac:chgData name="Arjan Kamberg" userId="2cfeac95-aab1-41a7-bca5-796b19d85bc0" providerId="ADAL" clId="{83FCFC38-0B50-8743-87F1-61120028F8CA}" dt="2022-02-07T10:03:13.004" v="263" actId="1076"/>
          <ac:picMkLst>
            <pc:docMk/>
            <pc:sldMk cId="832395003" sldId="415"/>
            <ac:picMk id="3" creationId="{24058DB1-5368-CF47-A3E0-23F010FEF717}"/>
          </ac:picMkLst>
        </pc:picChg>
        <pc:picChg chg="del">
          <ac:chgData name="Arjan Kamberg" userId="2cfeac95-aab1-41a7-bca5-796b19d85bc0" providerId="ADAL" clId="{83FCFC38-0B50-8743-87F1-61120028F8CA}" dt="2022-02-07T09:26:09.650" v="256" actId="478"/>
          <ac:picMkLst>
            <pc:docMk/>
            <pc:sldMk cId="832395003" sldId="415"/>
            <ac:picMk id="7" creationId="{BE8B381E-4F49-BE4A-88A2-E05C95220B11}"/>
          </ac:picMkLst>
        </pc:picChg>
      </pc:sldChg>
      <pc:sldChg chg="addSp delSp modSp add mod">
        <pc:chgData name="Arjan Kamberg" userId="2cfeac95-aab1-41a7-bca5-796b19d85bc0" providerId="ADAL" clId="{83FCFC38-0B50-8743-87F1-61120028F8CA}" dt="2022-02-07T10:05:45.321" v="273" actId="1076"/>
        <pc:sldMkLst>
          <pc:docMk/>
          <pc:sldMk cId="452055559" sldId="416"/>
        </pc:sldMkLst>
        <pc:picChg chg="del">
          <ac:chgData name="Arjan Kamberg" userId="2cfeac95-aab1-41a7-bca5-796b19d85bc0" providerId="ADAL" clId="{83FCFC38-0B50-8743-87F1-61120028F8CA}" dt="2022-02-07T10:05:30.823" v="270" actId="478"/>
          <ac:picMkLst>
            <pc:docMk/>
            <pc:sldMk cId="452055559" sldId="416"/>
            <ac:picMk id="3" creationId="{24058DB1-5368-CF47-A3E0-23F010FEF717}"/>
          </ac:picMkLst>
        </pc:picChg>
        <pc:picChg chg="add mod">
          <ac:chgData name="Arjan Kamberg" userId="2cfeac95-aab1-41a7-bca5-796b19d85bc0" providerId="ADAL" clId="{83FCFC38-0B50-8743-87F1-61120028F8CA}" dt="2022-02-07T10:05:45.321" v="273" actId="1076"/>
          <ac:picMkLst>
            <pc:docMk/>
            <pc:sldMk cId="452055559" sldId="416"/>
            <ac:picMk id="4" creationId="{7D6BB76E-07A1-8D49-B803-DB28B8A57546}"/>
          </ac:picMkLst>
        </pc:picChg>
      </pc:sldChg>
      <pc:sldChg chg="addSp delSp modSp add mod">
        <pc:chgData name="Arjan Kamberg" userId="2cfeac95-aab1-41a7-bca5-796b19d85bc0" providerId="ADAL" clId="{83FCFC38-0B50-8743-87F1-61120028F8CA}" dt="2022-02-07T10:50:10.267" v="450" actId="14100"/>
        <pc:sldMkLst>
          <pc:docMk/>
          <pc:sldMk cId="1847308940" sldId="417"/>
        </pc:sldMkLst>
        <pc:spChg chg="add del mod">
          <ac:chgData name="Arjan Kamberg" userId="2cfeac95-aab1-41a7-bca5-796b19d85bc0" providerId="ADAL" clId="{83FCFC38-0B50-8743-87F1-61120028F8CA}" dt="2022-02-07T10:50:00.230" v="446" actId="478"/>
          <ac:spMkLst>
            <pc:docMk/>
            <pc:sldMk cId="1847308940" sldId="417"/>
            <ac:spMk id="4" creationId="{688CA512-DF8E-8844-8313-01AAA9762D9D}"/>
          </ac:spMkLst>
        </pc:spChg>
        <pc:picChg chg="del">
          <ac:chgData name="Arjan Kamberg" userId="2cfeac95-aab1-41a7-bca5-796b19d85bc0" providerId="ADAL" clId="{83FCFC38-0B50-8743-87F1-61120028F8CA}" dt="2022-02-07T10:49:52.683" v="444" actId="478"/>
          <ac:picMkLst>
            <pc:docMk/>
            <pc:sldMk cId="1847308940" sldId="417"/>
            <ac:picMk id="5" creationId="{6AFB1853-7C78-8744-B03A-39AE581DD61B}"/>
          </ac:picMkLst>
        </pc:picChg>
        <pc:picChg chg="del">
          <ac:chgData name="Arjan Kamberg" userId="2cfeac95-aab1-41a7-bca5-796b19d85bc0" providerId="ADAL" clId="{83FCFC38-0B50-8743-87F1-61120028F8CA}" dt="2022-02-07T10:50:01.497" v="447" actId="478"/>
          <ac:picMkLst>
            <pc:docMk/>
            <pc:sldMk cId="1847308940" sldId="417"/>
            <ac:picMk id="7" creationId="{F5DF25D1-F58A-894E-8273-4A5BC8403E4A}"/>
          </ac:picMkLst>
        </pc:picChg>
        <pc:picChg chg="add mod">
          <ac:chgData name="Arjan Kamberg" userId="2cfeac95-aab1-41a7-bca5-796b19d85bc0" providerId="ADAL" clId="{83FCFC38-0B50-8743-87F1-61120028F8CA}" dt="2022-02-07T10:50:10.267" v="450" actId="14100"/>
          <ac:picMkLst>
            <pc:docMk/>
            <pc:sldMk cId="1847308940" sldId="417"/>
            <ac:picMk id="8" creationId="{2B010A8F-2BAD-E149-969B-E59E56EA3D5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25ED37B6-3D2B-42F6-B75F-7E9C925A2B78}" type="datetimeFigureOut">
              <a:rPr lang="nl-NL" smtClean="0"/>
              <a:t>25-10-2023</a:t>
            </a:fld>
            <a:endParaRPr lang="nl-NL"/>
          </a:p>
        </p:txBody>
      </p:sp>
      <p:sp>
        <p:nvSpPr>
          <p:cNvPr id="4" name="Tijdelijke aanduiding voor voettekst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70D9F7AB-EA22-43B3-A547-9779962390FA}" type="slidenum">
              <a:rPr lang="nl-NL" smtClean="0"/>
              <a:t>‹#›</a:t>
            </a:fld>
            <a:endParaRPr lang="nl-NL"/>
          </a:p>
        </p:txBody>
      </p:sp>
    </p:spTree>
    <p:extLst>
      <p:ext uri="{BB962C8B-B14F-4D97-AF65-F5344CB8AC3E}">
        <p14:creationId xmlns:p14="http://schemas.microsoft.com/office/powerpoint/2010/main" val="42073272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67D95C54-6F9B-4C49-BF56-4D62B2D71ED9}" type="datetimeFigureOut">
              <a:rPr lang="nl-NL" smtClean="0"/>
              <a:t>25-10-2023</a:t>
            </a:fld>
            <a:endParaRPr lang="nl-NL"/>
          </a:p>
        </p:txBody>
      </p:sp>
      <p:sp>
        <p:nvSpPr>
          <p:cNvPr id="4" name="Tijdelijke aanduiding voor dia-afbeelding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03F426EE-4AAC-45A7-A5E5-372300C4F3E7}" type="slidenum">
              <a:rPr lang="nl-NL" smtClean="0"/>
              <a:t>‹#›</a:t>
            </a:fld>
            <a:endParaRPr lang="nl-NL"/>
          </a:p>
        </p:txBody>
      </p:sp>
    </p:spTree>
    <p:extLst>
      <p:ext uri="{BB962C8B-B14F-4D97-AF65-F5344CB8AC3E}">
        <p14:creationId xmlns:p14="http://schemas.microsoft.com/office/powerpoint/2010/main" val="3227049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2D1C49-1C46-49F4-8524-2AE7B28EE25B}"/>
              </a:ext>
            </a:extLst>
          </p:cNvPr>
          <p:cNvSpPr>
            <a:spLocks noGrp="1"/>
          </p:cNvSpPr>
          <p:nvPr>
            <p:ph type="ctrTitle"/>
          </p:nvPr>
        </p:nvSpPr>
        <p:spPr>
          <a:xfrm>
            <a:off x="648000" y="1213200"/>
            <a:ext cx="9144000" cy="2387600"/>
          </a:xfrm>
        </p:spPr>
        <p:txBody>
          <a:bodyPr anchor="b">
            <a:normAutofit/>
          </a:bodyPr>
          <a:lstStyle>
            <a:lvl1pPr algn="l">
              <a:defRPr sz="4000">
                <a:solidFill>
                  <a:schemeClr val="bg1"/>
                </a:solidFill>
              </a:defRPr>
            </a:lvl1pPr>
          </a:lstStyle>
          <a:p>
            <a:r>
              <a:rPr lang="nl-NL" dirty="0"/>
              <a:t>Klik om de stijl te bewerken</a:t>
            </a:r>
          </a:p>
        </p:txBody>
      </p:sp>
      <p:sp>
        <p:nvSpPr>
          <p:cNvPr id="3" name="Ondertitel 2">
            <a:extLst>
              <a:ext uri="{FF2B5EF4-FFF2-40B4-BE49-F238E27FC236}">
                <a16:creationId xmlns:a16="http://schemas.microsoft.com/office/drawing/2014/main" id="{998A410B-9BD8-459B-A5C9-E569C956DBAC}"/>
              </a:ext>
            </a:extLst>
          </p:cNvPr>
          <p:cNvSpPr>
            <a:spLocks noGrp="1"/>
          </p:cNvSpPr>
          <p:nvPr>
            <p:ph type="subTitle" idx="1"/>
          </p:nvPr>
        </p:nvSpPr>
        <p:spPr>
          <a:xfrm>
            <a:off x="648000" y="3628800"/>
            <a:ext cx="9144000" cy="1655762"/>
          </a:xfrm>
        </p:spPr>
        <p:txBody>
          <a:bodyPr>
            <a:normAutofit/>
          </a:bodyPr>
          <a:lstStyle>
            <a:lvl1pPr marL="0" indent="0" algn="l">
              <a:buNone/>
              <a:defRPr sz="23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p>
        </p:txBody>
      </p:sp>
    </p:spTree>
    <p:extLst>
      <p:ext uri="{BB962C8B-B14F-4D97-AF65-F5344CB8AC3E}">
        <p14:creationId xmlns:p14="http://schemas.microsoft.com/office/powerpoint/2010/main" val="3992541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ntent pagina 2">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00A9EC-8FAC-414E-A6AE-B6CCD6755AB9}"/>
              </a:ext>
            </a:extLst>
          </p:cNvPr>
          <p:cNvSpPr>
            <a:spLocks noGrp="1"/>
          </p:cNvSpPr>
          <p:nvPr>
            <p:ph type="title"/>
          </p:nvPr>
        </p:nvSpPr>
        <p:spPr>
          <a:xfrm>
            <a:off x="839788" y="365125"/>
            <a:ext cx="10515600" cy="1325563"/>
          </a:xfrm>
        </p:spPr>
        <p:txBody>
          <a:bodyPr/>
          <a:lstStyle/>
          <a:p>
            <a:r>
              <a:rPr lang="nl-NL"/>
              <a:t>Klik om de stijl te bewerken</a:t>
            </a:r>
          </a:p>
        </p:txBody>
      </p:sp>
      <p:sp>
        <p:nvSpPr>
          <p:cNvPr id="3" name="Tijdelijke aanduiding voor tekst 2">
            <a:extLst>
              <a:ext uri="{FF2B5EF4-FFF2-40B4-BE49-F238E27FC236}">
                <a16:creationId xmlns:a16="http://schemas.microsoft.com/office/drawing/2014/main" id="{400E7EF7-58BC-4024-B8AA-E405C2AD764F}"/>
              </a:ext>
            </a:extLst>
          </p:cNvPr>
          <p:cNvSpPr>
            <a:spLocks noGrp="1"/>
          </p:cNvSpPr>
          <p:nvPr>
            <p:ph type="body" idx="1"/>
          </p:nvPr>
        </p:nvSpPr>
        <p:spPr>
          <a:xfrm>
            <a:off x="839787" y="3024129"/>
            <a:ext cx="10514453" cy="463290"/>
          </a:xfrm>
        </p:spPr>
        <p:txBody>
          <a:bodyPr anchor="b">
            <a:normAutofit/>
          </a:bodyPr>
          <a:lstStyle>
            <a:lvl1pPr marL="0" indent="0">
              <a:buNone/>
              <a:defRPr sz="1800" b="1">
                <a:solidFill>
                  <a:srgbClr val="1EB7C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Tekststijl van het model bewerken</a:t>
            </a:r>
          </a:p>
        </p:txBody>
      </p:sp>
      <p:sp>
        <p:nvSpPr>
          <p:cNvPr id="4" name="Tijdelijke aanduiding voor inhoud 3">
            <a:extLst>
              <a:ext uri="{FF2B5EF4-FFF2-40B4-BE49-F238E27FC236}">
                <a16:creationId xmlns:a16="http://schemas.microsoft.com/office/drawing/2014/main" id="{2AA898FB-975C-496C-98BF-7A78075EA42F}"/>
              </a:ext>
            </a:extLst>
          </p:cNvPr>
          <p:cNvSpPr>
            <a:spLocks noGrp="1"/>
          </p:cNvSpPr>
          <p:nvPr>
            <p:ph sz="half" idx="2"/>
          </p:nvPr>
        </p:nvSpPr>
        <p:spPr>
          <a:xfrm>
            <a:off x="839787" y="1825199"/>
            <a:ext cx="10515600" cy="1141521"/>
          </a:xfrm>
        </p:spPr>
        <p:txBody>
          <a:bodyPr/>
          <a:lstStyle>
            <a:lvl1pPr marL="0" indent="0">
              <a:buNone/>
              <a:defRPr/>
            </a:lvl1pPr>
          </a:lstStyle>
          <a:p>
            <a:pPr lvl="0"/>
            <a:r>
              <a:rPr lang="nl-NL" dirty="0"/>
              <a:t>Tekststijl van het model bewerken</a:t>
            </a:r>
          </a:p>
        </p:txBody>
      </p:sp>
      <p:sp>
        <p:nvSpPr>
          <p:cNvPr id="5" name="Tijdelijke aanduiding voor tekst 4">
            <a:extLst>
              <a:ext uri="{FF2B5EF4-FFF2-40B4-BE49-F238E27FC236}">
                <a16:creationId xmlns:a16="http://schemas.microsoft.com/office/drawing/2014/main" id="{3EAD1E7F-5B20-4CD5-A6F0-9C76E574AD9E}"/>
              </a:ext>
            </a:extLst>
          </p:cNvPr>
          <p:cNvSpPr>
            <a:spLocks noGrp="1"/>
          </p:cNvSpPr>
          <p:nvPr>
            <p:ph type="body" sz="quarter" idx="3" hasCustomPrompt="1"/>
          </p:nvPr>
        </p:nvSpPr>
        <p:spPr>
          <a:xfrm>
            <a:off x="10492320" y="6425013"/>
            <a:ext cx="1699680" cy="275908"/>
          </a:xfrm>
        </p:spPr>
        <p:txBody>
          <a:bodyPr anchor="b">
            <a:normAutofit/>
          </a:bodyPr>
          <a:lstStyle>
            <a:lvl1pPr marL="0" indent="0">
              <a:buNone/>
              <a:defRPr sz="1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Vul hier bedrijfsnaam in</a:t>
            </a:r>
          </a:p>
        </p:txBody>
      </p:sp>
      <p:sp>
        <p:nvSpPr>
          <p:cNvPr id="6" name="Tijdelijke aanduiding voor inhoud 5">
            <a:extLst>
              <a:ext uri="{FF2B5EF4-FFF2-40B4-BE49-F238E27FC236}">
                <a16:creationId xmlns:a16="http://schemas.microsoft.com/office/drawing/2014/main" id="{84AA4842-3AA1-4ADD-BF78-4B6C14612B1E}"/>
              </a:ext>
            </a:extLst>
          </p:cNvPr>
          <p:cNvSpPr>
            <a:spLocks noGrp="1"/>
          </p:cNvSpPr>
          <p:nvPr>
            <p:ph sz="quarter" idx="4"/>
          </p:nvPr>
        </p:nvSpPr>
        <p:spPr>
          <a:xfrm>
            <a:off x="839786" y="3505993"/>
            <a:ext cx="10514453" cy="2610327"/>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ekstvak 9">
            <a:extLst>
              <a:ext uri="{FF2B5EF4-FFF2-40B4-BE49-F238E27FC236}">
                <a16:creationId xmlns:a16="http://schemas.microsoft.com/office/drawing/2014/main" id="{8881721C-29A2-4908-82A1-0902A200B9DB}"/>
              </a:ext>
            </a:extLst>
          </p:cNvPr>
          <p:cNvSpPr txBox="1"/>
          <p:nvPr userDrawn="1"/>
        </p:nvSpPr>
        <p:spPr>
          <a:xfrm>
            <a:off x="9637200" y="6454800"/>
            <a:ext cx="1717040" cy="246221"/>
          </a:xfrm>
          <a:prstGeom prst="rect">
            <a:avLst/>
          </a:prstGeom>
          <a:noFill/>
        </p:spPr>
        <p:txBody>
          <a:bodyPr wrap="square" rtlCol="0">
            <a:spAutoFit/>
          </a:bodyPr>
          <a:lstStyle/>
          <a:p>
            <a:r>
              <a:rPr lang="nl-NL" sz="1000" b="1" dirty="0">
                <a:solidFill>
                  <a:srgbClr val="9E9F9E"/>
                </a:solidFill>
                <a:latin typeface="Arial" panose="020B0604020202020204" pitchFamily="34" charset="0"/>
                <a:cs typeface="Arial" panose="020B0604020202020204" pitchFamily="34" charset="0"/>
              </a:rPr>
              <a:t>Da Vinci voor</a:t>
            </a:r>
          </a:p>
        </p:txBody>
      </p:sp>
    </p:spTree>
    <p:extLst>
      <p:ext uri="{BB962C8B-B14F-4D97-AF65-F5344CB8AC3E}">
        <p14:creationId xmlns:p14="http://schemas.microsoft.com/office/powerpoint/2010/main" val="2182357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pagina 3">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00A9EC-8FAC-414E-A6AE-B6CCD6755AB9}"/>
              </a:ext>
            </a:extLst>
          </p:cNvPr>
          <p:cNvSpPr>
            <a:spLocks noGrp="1"/>
          </p:cNvSpPr>
          <p:nvPr>
            <p:ph type="title"/>
          </p:nvPr>
        </p:nvSpPr>
        <p:spPr>
          <a:xfrm>
            <a:off x="839788" y="365125"/>
            <a:ext cx="10515600" cy="1325563"/>
          </a:xfrm>
        </p:spPr>
        <p:txBody>
          <a:bodyPr/>
          <a:lstStyle/>
          <a:p>
            <a:r>
              <a:rPr lang="nl-NL"/>
              <a:t>Klik om de stijl te bewerken</a:t>
            </a:r>
          </a:p>
        </p:txBody>
      </p:sp>
      <p:sp>
        <p:nvSpPr>
          <p:cNvPr id="4" name="Tijdelijke aanduiding voor inhoud 3">
            <a:extLst>
              <a:ext uri="{FF2B5EF4-FFF2-40B4-BE49-F238E27FC236}">
                <a16:creationId xmlns:a16="http://schemas.microsoft.com/office/drawing/2014/main" id="{2AA898FB-975C-496C-98BF-7A78075EA42F}"/>
              </a:ext>
            </a:extLst>
          </p:cNvPr>
          <p:cNvSpPr>
            <a:spLocks noGrp="1"/>
          </p:cNvSpPr>
          <p:nvPr>
            <p:ph sz="half" idx="2"/>
          </p:nvPr>
        </p:nvSpPr>
        <p:spPr>
          <a:xfrm>
            <a:off x="838800" y="1825200"/>
            <a:ext cx="5157787" cy="43524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5" name="Tijdelijke aanduiding voor tekst 4">
            <a:extLst>
              <a:ext uri="{FF2B5EF4-FFF2-40B4-BE49-F238E27FC236}">
                <a16:creationId xmlns:a16="http://schemas.microsoft.com/office/drawing/2014/main" id="{3EAD1E7F-5B20-4CD5-A6F0-9C76E574AD9E}"/>
              </a:ext>
            </a:extLst>
          </p:cNvPr>
          <p:cNvSpPr>
            <a:spLocks noGrp="1"/>
          </p:cNvSpPr>
          <p:nvPr>
            <p:ph type="body" sz="quarter" idx="3" hasCustomPrompt="1"/>
          </p:nvPr>
        </p:nvSpPr>
        <p:spPr>
          <a:xfrm>
            <a:off x="10492320" y="6425013"/>
            <a:ext cx="1699680" cy="275908"/>
          </a:xfrm>
        </p:spPr>
        <p:txBody>
          <a:bodyPr anchor="b">
            <a:normAutofit/>
          </a:bodyPr>
          <a:lstStyle>
            <a:lvl1pPr marL="0" indent="0">
              <a:buNone/>
              <a:defRPr sz="1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Vul hier bedrijfsnaam in</a:t>
            </a:r>
          </a:p>
        </p:txBody>
      </p:sp>
      <p:sp>
        <p:nvSpPr>
          <p:cNvPr id="6" name="Tijdelijke aanduiding voor inhoud 5">
            <a:extLst>
              <a:ext uri="{FF2B5EF4-FFF2-40B4-BE49-F238E27FC236}">
                <a16:creationId xmlns:a16="http://schemas.microsoft.com/office/drawing/2014/main" id="{84AA4842-3AA1-4ADD-BF78-4B6C14612B1E}"/>
              </a:ext>
            </a:extLst>
          </p:cNvPr>
          <p:cNvSpPr>
            <a:spLocks noGrp="1"/>
          </p:cNvSpPr>
          <p:nvPr>
            <p:ph sz="quarter" idx="4"/>
          </p:nvPr>
        </p:nvSpPr>
        <p:spPr>
          <a:xfrm>
            <a:off x="6172200" y="1825200"/>
            <a:ext cx="5183188" cy="43524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10" name="Tekstvak 9">
            <a:extLst>
              <a:ext uri="{FF2B5EF4-FFF2-40B4-BE49-F238E27FC236}">
                <a16:creationId xmlns:a16="http://schemas.microsoft.com/office/drawing/2014/main" id="{8881721C-29A2-4908-82A1-0902A200B9DB}"/>
              </a:ext>
            </a:extLst>
          </p:cNvPr>
          <p:cNvSpPr txBox="1"/>
          <p:nvPr userDrawn="1"/>
        </p:nvSpPr>
        <p:spPr>
          <a:xfrm>
            <a:off x="9637200" y="6454800"/>
            <a:ext cx="1717040" cy="246221"/>
          </a:xfrm>
          <a:prstGeom prst="rect">
            <a:avLst/>
          </a:prstGeom>
          <a:noFill/>
        </p:spPr>
        <p:txBody>
          <a:bodyPr wrap="square" rtlCol="0">
            <a:spAutoFit/>
          </a:bodyPr>
          <a:lstStyle/>
          <a:p>
            <a:r>
              <a:rPr lang="nl-NL" sz="1000" b="1" dirty="0">
                <a:solidFill>
                  <a:srgbClr val="9E9F9E"/>
                </a:solidFill>
                <a:latin typeface="Arial" panose="020B0604020202020204" pitchFamily="34" charset="0"/>
                <a:cs typeface="Arial" panose="020B0604020202020204" pitchFamily="34" charset="0"/>
              </a:rPr>
              <a:t>Da Vinci voor</a:t>
            </a:r>
          </a:p>
        </p:txBody>
      </p:sp>
    </p:spTree>
    <p:extLst>
      <p:ext uri="{BB962C8B-B14F-4D97-AF65-F5344CB8AC3E}">
        <p14:creationId xmlns:p14="http://schemas.microsoft.com/office/powerpoint/2010/main" val="4131507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agina 4">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00A9EC-8FAC-414E-A6AE-B6CCD6755AB9}"/>
              </a:ext>
            </a:extLst>
          </p:cNvPr>
          <p:cNvSpPr>
            <a:spLocks noGrp="1"/>
          </p:cNvSpPr>
          <p:nvPr>
            <p:ph type="title"/>
          </p:nvPr>
        </p:nvSpPr>
        <p:spPr>
          <a:xfrm>
            <a:off x="839788" y="365125"/>
            <a:ext cx="10515600" cy="1325563"/>
          </a:xfrm>
        </p:spPr>
        <p:txBody>
          <a:bodyPr/>
          <a:lstStyle/>
          <a:p>
            <a:r>
              <a:rPr lang="nl-NL"/>
              <a:t>Klik om de stijl te bewerken</a:t>
            </a:r>
          </a:p>
        </p:txBody>
      </p:sp>
      <p:sp>
        <p:nvSpPr>
          <p:cNvPr id="3" name="Tijdelijke aanduiding voor tekst 2">
            <a:extLst>
              <a:ext uri="{FF2B5EF4-FFF2-40B4-BE49-F238E27FC236}">
                <a16:creationId xmlns:a16="http://schemas.microsoft.com/office/drawing/2014/main" id="{400E7EF7-58BC-4024-B8AA-E405C2AD764F}"/>
              </a:ext>
            </a:extLst>
          </p:cNvPr>
          <p:cNvSpPr>
            <a:spLocks noGrp="1"/>
          </p:cNvSpPr>
          <p:nvPr>
            <p:ph type="body" idx="1"/>
          </p:nvPr>
        </p:nvSpPr>
        <p:spPr>
          <a:xfrm>
            <a:off x="839788" y="1825200"/>
            <a:ext cx="5157787" cy="420160"/>
          </a:xfrm>
        </p:spPr>
        <p:txBody>
          <a:bodyPr anchor="t">
            <a:normAutofit/>
          </a:bodyPr>
          <a:lstStyle>
            <a:lvl1pPr marL="0" indent="0">
              <a:buNone/>
              <a:defRPr sz="1800" b="1">
                <a:solidFill>
                  <a:srgbClr val="1EB7C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Tekststijl van het model bewerken</a:t>
            </a:r>
          </a:p>
        </p:txBody>
      </p:sp>
      <p:sp>
        <p:nvSpPr>
          <p:cNvPr id="4" name="Tijdelijke aanduiding voor inhoud 3">
            <a:extLst>
              <a:ext uri="{FF2B5EF4-FFF2-40B4-BE49-F238E27FC236}">
                <a16:creationId xmlns:a16="http://schemas.microsoft.com/office/drawing/2014/main" id="{2AA898FB-975C-496C-98BF-7A78075EA42F}"/>
              </a:ext>
            </a:extLst>
          </p:cNvPr>
          <p:cNvSpPr>
            <a:spLocks noGrp="1"/>
          </p:cNvSpPr>
          <p:nvPr>
            <p:ph sz="half" idx="2"/>
          </p:nvPr>
        </p:nvSpPr>
        <p:spPr>
          <a:xfrm>
            <a:off x="839788" y="2386160"/>
            <a:ext cx="5157787" cy="3809791"/>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5" name="Tijdelijke aanduiding voor tekst 4">
            <a:extLst>
              <a:ext uri="{FF2B5EF4-FFF2-40B4-BE49-F238E27FC236}">
                <a16:creationId xmlns:a16="http://schemas.microsoft.com/office/drawing/2014/main" id="{3EAD1E7F-5B20-4CD5-A6F0-9C76E574AD9E}"/>
              </a:ext>
            </a:extLst>
          </p:cNvPr>
          <p:cNvSpPr>
            <a:spLocks noGrp="1"/>
          </p:cNvSpPr>
          <p:nvPr>
            <p:ph type="body" sz="quarter" idx="3" hasCustomPrompt="1"/>
          </p:nvPr>
        </p:nvSpPr>
        <p:spPr>
          <a:xfrm>
            <a:off x="10492320" y="6425013"/>
            <a:ext cx="1699680" cy="275908"/>
          </a:xfrm>
        </p:spPr>
        <p:txBody>
          <a:bodyPr anchor="b">
            <a:normAutofit/>
          </a:bodyPr>
          <a:lstStyle>
            <a:lvl1pPr marL="0" indent="0">
              <a:buNone/>
              <a:defRPr sz="1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Vul hier bedrijfsnaam in</a:t>
            </a:r>
          </a:p>
        </p:txBody>
      </p:sp>
      <p:sp>
        <p:nvSpPr>
          <p:cNvPr id="6" name="Tijdelijke aanduiding voor inhoud 5">
            <a:extLst>
              <a:ext uri="{FF2B5EF4-FFF2-40B4-BE49-F238E27FC236}">
                <a16:creationId xmlns:a16="http://schemas.microsoft.com/office/drawing/2014/main" id="{84AA4842-3AA1-4ADD-BF78-4B6C14612B1E}"/>
              </a:ext>
            </a:extLst>
          </p:cNvPr>
          <p:cNvSpPr>
            <a:spLocks noGrp="1"/>
          </p:cNvSpPr>
          <p:nvPr>
            <p:ph sz="quarter" idx="4"/>
          </p:nvPr>
        </p:nvSpPr>
        <p:spPr>
          <a:xfrm>
            <a:off x="6172200" y="2377440"/>
            <a:ext cx="5183188" cy="3812223"/>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ekstvak 9">
            <a:extLst>
              <a:ext uri="{FF2B5EF4-FFF2-40B4-BE49-F238E27FC236}">
                <a16:creationId xmlns:a16="http://schemas.microsoft.com/office/drawing/2014/main" id="{8881721C-29A2-4908-82A1-0902A200B9DB}"/>
              </a:ext>
            </a:extLst>
          </p:cNvPr>
          <p:cNvSpPr txBox="1"/>
          <p:nvPr userDrawn="1"/>
        </p:nvSpPr>
        <p:spPr>
          <a:xfrm>
            <a:off x="9637200" y="6454800"/>
            <a:ext cx="1717040" cy="246221"/>
          </a:xfrm>
          <a:prstGeom prst="rect">
            <a:avLst/>
          </a:prstGeom>
          <a:noFill/>
        </p:spPr>
        <p:txBody>
          <a:bodyPr wrap="square" rtlCol="0">
            <a:spAutoFit/>
          </a:bodyPr>
          <a:lstStyle/>
          <a:p>
            <a:r>
              <a:rPr lang="nl-NL" sz="1000" b="1" dirty="0">
                <a:solidFill>
                  <a:srgbClr val="9E9F9E"/>
                </a:solidFill>
                <a:latin typeface="Arial" panose="020B0604020202020204" pitchFamily="34" charset="0"/>
                <a:cs typeface="Arial" panose="020B0604020202020204" pitchFamily="34" charset="0"/>
              </a:rPr>
              <a:t>Da Vinci voor</a:t>
            </a:r>
          </a:p>
        </p:txBody>
      </p:sp>
      <p:sp>
        <p:nvSpPr>
          <p:cNvPr id="8" name="Tijdelijke aanduiding voor tekst 2">
            <a:extLst>
              <a:ext uri="{FF2B5EF4-FFF2-40B4-BE49-F238E27FC236}">
                <a16:creationId xmlns:a16="http://schemas.microsoft.com/office/drawing/2014/main" id="{DC601E99-9497-4178-A2EB-E175A14E24C1}"/>
              </a:ext>
            </a:extLst>
          </p:cNvPr>
          <p:cNvSpPr>
            <a:spLocks noGrp="1"/>
          </p:cNvSpPr>
          <p:nvPr>
            <p:ph type="body" idx="10"/>
          </p:nvPr>
        </p:nvSpPr>
        <p:spPr>
          <a:xfrm>
            <a:off x="6172200" y="1825200"/>
            <a:ext cx="5182040" cy="414738"/>
          </a:xfrm>
        </p:spPr>
        <p:txBody>
          <a:bodyPr anchor="t">
            <a:normAutofit/>
          </a:bodyPr>
          <a:lstStyle>
            <a:lvl1pPr marL="0" indent="0">
              <a:buNone/>
              <a:defRPr sz="1800" b="1">
                <a:solidFill>
                  <a:srgbClr val="1EB7C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Tekststijl van het model bewerken</a:t>
            </a:r>
          </a:p>
        </p:txBody>
      </p:sp>
    </p:spTree>
    <p:extLst>
      <p:ext uri="{BB962C8B-B14F-4D97-AF65-F5344CB8AC3E}">
        <p14:creationId xmlns:p14="http://schemas.microsoft.com/office/powerpoint/2010/main" val="9666998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agina 5">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00A9EC-8FAC-414E-A6AE-B6CCD6755AB9}"/>
              </a:ext>
            </a:extLst>
          </p:cNvPr>
          <p:cNvSpPr>
            <a:spLocks noGrp="1"/>
          </p:cNvSpPr>
          <p:nvPr>
            <p:ph type="title"/>
          </p:nvPr>
        </p:nvSpPr>
        <p:spPr>
          <a:xfrm>
            <a:off x="839788" y="365125"/>
            <a:ext cx="10515600" cy="1325563"/>
          </a:xfrm>
        </p:spPr>
        <p:txBody>
          <a:bodyPr/>
          <a:lstStyle/>
          <a:p>
            <a:r>
              <a:rPr lang="nl-NL" dirty="0"/>
              <a:t>Klik om de stijl te bewerken</a:t>
            </a:r>
          </a:p>
        </p:txBody>
      </p:sp>
      <p:sp>
        <p:nvSpPr>
          <p:cNvPr id="5" name="Tijdelijke aanduiding voor tekst 4">
            <a:extLst>
              <a:ext uri="{FF2B5EF4-FFF2-40B4-BE49-F238E27FC236}">
                <a16:creationId xmlns:a16="http://schemas.microsoft.com/office/drawing/2014/main" id="{3EAD1E7F-5B20-4CD5-A6F0-9C76E574AD9E}"/>
              </a:ext>
            </a:extLst>
          </p:cNvPr>
          <p:cNvSpPr>
            <a:spLocks noGrp="1"/>
          </p:cNvSpPr>
          <p:nvPr>
            <p:ph type="body" sz="quarter" idx="3" hasCustomPrompt="1"/>
          </p:nvPr>
        </p:nvSpPr>
        <p:spPr>
          <a:xfrm>
            <a:off x="10492320" y="6425013"/>
            <a:ext cx="1699680" cy="275908"/>
          </a:xfrm>
        </p:spPr>
        <p:txBody>
          <a:bodyPr anchor="b">
            <a:normAutofit/>
          </a:bodyPr>
          <a:lstStyle>
            <a:lvl1pPr marL="0" indent="0">
              <a:buNone/>
              <a:defRPr sz="1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Vul hier bedrijfsnaam in</a:t>
            </a:r>
          </a:p>
        </p:txBody>
      </p:sp>
      <p:sp>
        <p:nvSpPr>
          <p:cNvPr id="10" name="Tekstvak 9">
            <a:extLst>
              <a:ext uri="{FF2B5EF4-FFF2-40B4-BE49-F238E27FC236}">
                <a16:creationId xmlns:a16="http://schemas.microsoft.com/office/drawing/2014/main" id="{8881721C-29A2-4908-82A1-0902A200B9DB}"/>
              </a:ext>
            </a:extLst>
          </p:cNvPr>
          <p:cNvSpPr txBox="1"/>
          <p:nvPr userDrawn="1"/>
        </p:nvSpPr>
        <p:spPr>
          <a:xfrm>
            <a:off x="9637200" y="6454800"/>
            <a:ext cx="1717040" cy="246221"/>
          </a:xfrm>
          <a:prstGeom prst="rect">
            <a:avLst/>
          </a:prstGeom>
          <a:noFill/>
        </p:spPr>
        <p:txBody>
          <a:bodyPr wrap="square" rtlCol="0">
            <a:spAutoFit/>
          </a:bodyPr>
          <a:lstStyle/>
          <a:p>
            <a:r>
              <a:rPr lang="nl-NL" sz="1000" b="1" dirty="0">
                <a:solidFill>
                  <a:srgbClr val="9E9F9E"/>
                </a:solidFill>
                <a:latin typeface="Arial" panose="020B0604020202020204" pitchFamily="34" charset="0"/>
                <a:cs typeface="Arial" panose="020B0604020202020204" pitchFamily="34" charset="0"/>
              </a:rPr>
              <a:t>Da Vinci voor</a:t>
            </a:r>
          </a:p>
        </p:txBody>
      </p:sp>
    </p:spTree>
    <p:extLst>
      <p:ext uri="{BB962C8B-B14F-4D97-AF65-F5344CB8AC3E}">
        <p14:creationId xmlns:p14="http://schemas.microsoft.com/office/powerpoint/2010/main" val="35378742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chterbla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7315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agina 1">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00A9EC-8FAC-414E-A6AE-B6CCD6755AB9}"/>
              </a:ext>
            </a:extLst>
          </p:cNvPr>
          <p:cNvSpPr>
            <a:spLocks noGrp="1"/>
          </p:cNvSpPr>
          <p:nvPr>
            <p:ph type="title"/>
          </p:nvPr>
        </p:nvSpPr>
        <p:spPr>
          <a:xfrm>
            <a:off x="839788" y="365125"/>
            <a:ext cx="10515600" cy="1325563"/>
          </a:xfrm>
        </p:spPr>
        <p:txBody>
          <a:bodyPr/>
          <a:lstStyle/>
          <a:p>
            <a:r>
              <a:rPr lang="nl-NL" dirty="0"/>
              <a:t>Klik om de stijl te bewerken</a:t>
            </a:r>
          </a:p>
        </p:txBody>
      </p:sp>
      <p:sp>
        <p:nvSpPr>
          <p:cNvPr id="4" name="Tijdelijke aanduiding voor inhoud 3">
            <a:extLst>
              <a:ext uri="{FF2B5EF4-FFF2-40B4-BE49-F238E27FC236}">
                <a16:creationId xmlns:a16="http://schemas.microsoft.com/office/drawing/2014/main" id="{2AA898FB-975C-496C-98BF-7A78075EA42F}"/>
              </a:ext>
            </a:extLst>
          </p:cNvPr>
          <p:cNvSpPr>
            <a:spLocks noGrp="1"/>
          </p:cNvSpPr>
          <p:nvPr>
            <p:ph sz="half" idx="2"/>
          </p:nvPr>
        </p:nvSpPr>
        <p:spPr>
          <a:xfrm>
            <a:off x="838800" y="1825200"/>
            <a:ext cx="10515600" cy="43524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ekstvak 9">
            <a:extLst>
              <a:ext uri="{FF2B5EF4-FFF2-40B4-BE49-F238E27FC236}">
                <a16:creationId xmlns:a16="http://schemas.microsoft.com/office/drawing/2014/main" id="{8881721C-29A2-4908-82A1-0902A200B9DB}"/>
              </a:ext>
            </a:extLst>
          </p:cNvPr>
          <p:cNvSpPr txBox="1"/>
          <p:nvPr userDrawn="1"/>
        </p:nvSpPr>
        <p:spPr>
          <a:xfrm>
            <a:off x="9637200" y="6454800"/>
            <a:ext cx="1717040" cy="246221"/>
          </a:xfrm>
          <a:prstGeom prst="rect">
            <a:avLst/>
          </a:prstGeom>
          <a:noFill/>
        </p:spPr>
        <p:txBody>
          <a:bodyPr wrap="square" rtlCol="0">
            <a:spAutoFit/>
          </a:bodyPr>
          <a:lstStyle/>
          <a:p>
            <a:r>
              <a:rPr lang="nl-NL" sz="1000" b="1" dirty="0">
                <a:solidFill>
                  <a:srgbClr val="9E9F9E"/>
                </a:solidFill>
                <a:latin typeface="Arial" panose="020B0604020202020204" pitchFamily="34" charset="0"/>
                <a:cs typeface="Arial" panose="020B0604020202020204" pitchFamily="34" charset="0"/>
              </a:rPr>
              <a:t>Samen Da Vinci</a:t>
            </a:r>
          </a:p>
        </p:txBody>
      </p:sp>
    </p:spTree>
    <p:extLst>
      <p:ext uri="{BB962C8B-B14F-4D97-AF65-F5344CB8AC3E}">
        <p14:creationId xmlns:p14="http://schemas.microsoft.com/office/powerpoint/2010/main" val="1626360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pagina 2">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00A9EC-8FAC-414E-A6AE-B6CCD6755AB9}"/>
              </a:ext>
            </a:extLst>
          </p:cNvPr>
          <p:cNvSpPr>
            <a:spLocks noGrp="1"/>
          </p:cNvSpPr>
          <p:nvPr>
            <p:ph type="title"/>
          </p:nvPr>
        </p:nvSpPr>
        <p:spPr>
          <a:xfrm>
            <a:off x="839788" y="365125"/>
            <a:ext cx="10515600" cy="1325563"/>
          </a:xfrm>
        </p:spPr>
        <p:txBody>
          <a:bodyPr/>
          <a:lstStyle/>
          <a:p>
            <a:r>
              <a:rPr lang="nl-NL"/>
              <a:t>Klik om de stijl te bewerken</a:t>
            </a:r>
          </a:p>
        </p:txBody>
      </p:sp>
      <p:sp>
        <p:nvSpPr>
          <p:cNvPr id="3" name="Tijdelijke aanduiding voor tekst 2">
            <a:extLst>
              <a:ext uri="{FF2B5EF4-FFF2-40B4-BE49-F238E27FC236}">
                <a16:creationId xmlns:a16="http://schemas.microsoft.com/office/drawing/2014/main" id="{400E7EF7-58BC-4024-B8AA-E405C2AD764F}"/>
              </a:ext>
            </a:extLst>
          </p:cNvPr>
          <p:cNvSpPr>
            <a:spLocks noGrp="1"/>
          </p:cNvSpPr>
          <p:nvPr>
            <p:ph type="body" idx="1"/>
          </p:nvPr>
        </p:nvSpPr>
        <p:spPr>
          <a:xfrm>
            <a:off x="839787" y="3024129"/>
            <a:ext cx="10514453" cy="463290"/>
          </a:xfrm>
        </p:spPr>
        <p:txBody>
          <a:bodyPr anchor="b">
            <a:normAutofit/>
          </a:bodyPr>
          <a:lstStyle>
            <a:lvl1pPr marL="0" indent="0">
              <a:buNone/>
              <a:defRPr sz="1800" b="1">
                <a:solidFill>
                  <a:srgbClr val="1EB7C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Tekststijl van het model bewerken</a:t>
            </a:r>
          </a:p>
        </p:txBody>
      </p:sp>
      <p:sp>
        <p:nvSpPr>
          <p:cNvPr id="4" name="Tijdelijke aanduiding voor inhoud 3">
            <a:extLst>
              <a:ext uri="{FF2B5EF4-FFF2-40B4-BE49-F238E27FC236}">
                <a16:creationId xmlns:a16="http://schemas.microsoft.com/office/drawing/2014/main" id="{2AA898FB-975C-496C-98BF-7A78075EA42F}"/>
              </a:ext>
            </a:extLst>
          </p:cNvPr>
          <p:cNvSpPr>
            <a:spLocks noGrp="1"/>
          </p:cNvSpPr>
          <p:nvPr>
            <p:ph sz="half" idx="2"/>
          </p:nvPr>
        </p:nvSpPr>
        <p:spPr>
          <a:xfrm>
            <a:off x="839787" y="1825199"/>
            <a:ext cx="10515600" cy="1141521"/>
          </a:xfrm>
        </p:spPr>
        <p:txBody>
          <a:bodyPr/>
          <a:lstStyle>
            <a:lvl1pPr marL="0" indent="0">
              <a:buNone/>
              <a:defRPr/>
            </a:lvl1pPr>
          </a:lstStyle>
          <a:p>
            <a:pPr lvl="0"/>
            <a:r>
              <a:rPr lang="nl-NL" dirty="0"/>
              <a:t>Tekststijl van het model bewerken</a:t>
            </a:r>
          </a:p>
        </p:txBody>
      </p:sp>
      <p:sp>
        <p:nvSpPr>
          <p:cNvPr id="6" name="Tijdelijke aanduiding voor inhoud 5">
            <a:extLst>
              <a:ext uri="{FF2B5EF4-FFF2-40B4-BE49-F238E27FC236}">
                <a16:creationId xmlns:a16="http://schemas.microsoft.com/office/drawing/2014/main" id="{84AA4842-3AA1-4ADD-BF78-4B6C14612B1E}"/>
              </a:ext>
            </a:extLst>
          </p:cNvPr>
          <p:cNvSpPr>
            <a:spLocks noGrp="1"/>
          </p:cNvSpPr>
          <p:nvPr>
            <p:ph sz="quarter" idx="4"/>
          </p:nvPr>
        </p:nvSpPr>
        <p:spPr>
          <a:xfrm>
            <a:off x="839786" y="3505993"/>
            <a:ext cx="10514453" cy="2610327"/>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ekstvak 9">
            <a:extLst>
              <a:ext uri="{FF2B5EF4-FFF2-40B4-BE49-F238E27FC236}">
                <a16:creationId xmlns:a16="http://schemas.microsoft.com/office/drawing/2014/main" id="{8881721C-29A2-4908-82A1-0902A200B9DB}"/>
              </a:ext>
            </a:extLst>
          </p:cNvPr>
          <p:cNvSpPr txBox="1"/>
          <p:nvPr userDrawn="1"/>
        </p:nvSpPr>
        <p:spPr>
          <a:xfrm>
            <a:off x="9637200" y="6454800"/>
            <a:ext cx="1717040" cy="246221"/>
          </a:xfrm>
          <a:prstGeom prst="rect">
            <a:avLst/>
          </a:prstGeom>
          <a:noFill/>
        </p:spPr>
        <p:txBody>
          <a:bodyPr wrap="square" rtlCol="0">
            <a:spAutoFit/>
          </a:bodyPr>
          <a:lstStyle/>
          <a:p>
            <a:r>
              <a:rPr lang="nl-NL" sz="1000" b="1" dirty="0">
                <a:solidFill>
                  <a:srgbClr val="9E9F9E"/>
                </a:solidFill>
                <a:latin typeface="Arial" panose="020B0604020202020204" pitchFamily="34" charset="0"/>
                <a:cs typeface="Arial" panose="020B0604020202020204" pitchFamily="34" charset="0"/>
              </a:rPr>
              <a:t>Samen Da Vinci</a:t>
            </a:r>
          </a:p>
        </p:txBody>
      </p:sp>
    </p:spTree>
    <p:extLst>
      <p:ext uri="{BB962C8B-B14F-4D97-AF65-F5344CB8AC3E}">
        <p14:creationId xmlns:p14="http://schemas.microsoft.com/office/powerpoint/2010/main" val="3378584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agina 3">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00A9EC-8FAC-414E-A6AE-B6CCD6755AB9}"/>
              </a:ext>
            </a:extLst>
          </p:cNvPr>
          <p:cNvSpPr>
            <a:spLocks noGrp="1"/>
          </p:cNvSpPr>
          <p:nvPr>
            <p:ph type="title"/>
          </p:nvPr>
        </p:nvSpPr>
        <p:spPr>
          <a:xfrm>
            <a:off x="839788" y="365125"/>
            <a:ext cx="10515600" cy="1325563"/>
          </a:xfrm>
        </p:spPr>
        <p:txBody>
          <a:bodyPr/>
          <a:lstStyle/>
          <a:p>
            <a:r>
              <a:rPr lang="nl-NL"/>
              <a:t>Klik om de stijl te bewerken</a:t>
            </a:r>
          </a:p>
        </p:txBody>
      </p:sp>
      <p:sp>
        <p:nvSpPr>
          <p:cNvPr id="4" name="Tijdelijke aanduiding voor inhoud 3">
            <a:extLst>
              <a:ext uri="{FF2B5EF4-FFF2-40B4-BE49-F238E27FC236}">
                <a16:creationId xmlns:a16="http://schemas.microsoft.com/office/drawing/2014/main" id="{2AA898FB-975C-496C-98BF-7A78075EA42F}"/>
              </a:ext>
            </a:extLst>
          </p:cNvPr>
          <p:cNvSpPr>
            <a:spLocks noGrp="1"/>
          </p:cNvSpPr>
          <p:nvPr>
            <p:ph sz="half" idx="2"/>
          </p:nvPr>
        </p:nvSpPr>
        <p:spPr>
          <a:xfrm>
            <a:off x="838800" y="1825200"/>
            <a:ext cx="5157787" cy="43524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6" name="Tijdelijke aanduiding voor inhoud 5">
            <a:extLst>
              <a:ext uri="{FF2B5EF4-FFF2-40B4-BE49-F238E27FC236}">
                <a16:creationId xmlns:a16="http://schemas.microsoft.com/office/drawing/2014/main" id="{84AA4842-3AA1-4ADD-BF78-4B6C14612B1E}"/>
              </a:ext>
            </a:extLst>
          </p:cNvPr>
          <p:cNvSpPr>
            <a:spLocks noGrp="1"/>
          </p:cNvSpPr>
          <p:nvPr>
            <p:ph sz="quarter" idx="4"/>
          </p:nvPr>
        </p:nvSpPr>
        <p:spPr>
          <a:xfrm>
            <a:off x="6172200" y="1825200"/>
            <a:ext cx="5183188" cy="43524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ekstvak 9">
            <a:extLst>
              <a:ext uri="{FF2B5EF4-FFF2-40B4-BE49-F238E27FC236}">
                <a16:creationId xmlns:a16="http://schemas.microsoft.com/office/drawing/2014/main" id="{8881721C-29A2-4908-82A1-0902A200B9DB}"/>
              </a:ext>
            </a:extLst>
          </p:cNvPr>
          <p:cNvSpPr txBox="1"/>
          <p:nvPr userDrawn="1"/>
        </p:nvSpPr>
        <p:spPr>
          <a:xfrm>
            <a:off x="9637200" y="6454800"/>
            <a:ext cx="1717040" cy="246221"/>
          </a:xfrm>
          <a:prstGeom prst="rect">
            <a:avLst/>
          </a:prstGeom>
          <a:noFill/>
        </p:spPr>
        <p:txBody>
          <a:bodyPr wrap="square" rtlCol="0">
            <a:spAutoFit/>
          </a:bodyPr>
          <a:lstStyle/>
          <a:p>
            <a:r>
              <a:rPr lang="nl-NL" sz="1000" b="1" dirty="0">
                <a:solidFill>
                  <a:srgbClr val="9E9F9E"/>
                </a:solidFill>
                <a:latin typeface="Arial" panose="020B0604020202020204" pitchFamily="34" charset="0"/>
                <a:cs typeface="Arial" panose="020B0604020202020204" pitchFamily="34" charset="0"/>
              </a:rPr>
              <a:t>Samen Da Vinci</a:t>
            </a:r>
          </a:p>
        </p:txBody>
      </p:sp>
    </p:spTree>
    <p:extLst>
      <p:ext uri="{BB962C8B-B14F-4D97-AF65-F5344CB8AC3E}">
        <p14:creationId xmlns:p14="http://schemas.microsoft.com/office/powerpoint/2010/main" val="3586491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agina 4">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00A9EC-8FAC-414E-A6AE-B6CCD6755AB9}"/>
              </a:ext>
            </a:extLst>
          </p:cNvPr>
          <p:cNvSpPr>
            <a:spLocks noGrp="1"/>
          </p:cNvSpPr>
          <p:nvPr>
            <p:ph type="title"/>
          </p:nvPr>
        </p:nvSpPr>
        <p:spPr>
          <a:xfrm>
            <a:off x="839788" y="365125"/>
            <a:ext cx="10515600" cy="1325563"/>
          </a:xfrm>
        </p:spPr>
        <p:txBody>
          <a:bodyPr/>
          <a:lstStyle/>
          <a:p>
            <a:r>
              <a:rPr lang="nl-NL"/>
              <a:t>Klik om de stijl te bewerken</a:t>
            </a:r>
          </a:p>
        </p:txBody>
      </p:sp>
      <p:sp>
        <p:nvSpPr>
          <p:cNvPr id="3" name="Tijdelijke aanduiding voor tekst 2">
            <a:extLst>
              <a:ext uri="{FF2B5EF4-FFF2-40B4-BE49-F238E27FC236}">
                <a16:creationId xmlns:a16="http://schemas.microsoft.com/office/drawing/2014/main" id="{400E7EF7-58BC-4024-B8AA-E405C2AD764F}"/>
              </a:ext>
            </a:extLst>
          </p:cNvPr>
          <p:cNvSpPr>
            <a:spLocks noGrp="1"/>
          </p:cNvSpPr>
          <p:nvPr>
            <p:ph type="body" idx="1"/>
          </p:nvPr>
        </p:nvSpPr>
        <p:spPr>
          <a:xfrm>
            <a:off x="839788" y="1825200"/>
            <a:ext cx="5157787" cy="420160"/>
          </a:xfrm>
        </p:spPr>
        <p:txBody>
          <a:bodyPr anchor="t">
            <a:normAutofit/>
          </a:bodyPr>
          <a:lstStyle>
            <a:lvl1pPr marL="0" indent="0">
              <a:buNone/>
              <a:defRPr sz="1800" b="1">
                <a:solidFill>
                  <a:srgbClr val="1EB7C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Tekststijl van het model bewerken</a:t>
            </a:r>
          </a:p>
        </p:txBody>
      </p:sp>
      <p:sp>
        <p:nvSpPr>
          <p:cNvPr id="4" name="Tijdelijke aanduiding voor inhoud 3">
            <a:extLst>
              <a:ext uri="{FF2B5EF4-FFF2-40B4-BE49-F238E27FC236}">
                <a16:creationId xmlns:a16="http://schemas.microsoft.com/office/drawing/2014/main" id="{2AA898FB-975C-496C-98BF-7A78075EA42F}"/>
              </a:ext>
            </a:extLst>
          </p:cNvPr>
          <p:cNvSpPr>
            <a:spLocks noGrp="1"/>
          </p:cNvSpPr>
          <p:nvPr>
            <p:ph sz="half" idx="2"/>
          </p:nvPr>
        </p:nvSpPr>
        <p:spPr>
          <a:xfrm>
            <a:off x="839788" y="2386160"/>
            <a:ext cx="5157787" cy="3809791"/>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6" name="Tijdelijke aanduiding voor inhoud 5">
            <a:extLst>
              <a:ext uri="{FF2B5EF4-FFF2-40B4-BE49-F238E27FC236}">
                <a16:creationId xmlns:a16="http://schemas.microsoft.com/office/drawing/2014/main" id="{84AA4842-3AA1-4ADD-BF78-4B6C14612B1E}"/>
              </a:ext>
            </a:extLst>
          </p:cNvPr>
          <p:cNvSpPr>
            <a:spLocks noGrp="1"/>
          </p:cNvSpPr>
          <p:nvPr>
            <p:ph sz="quarter" idx="4"/>
          </p:nvPr>
        </p:nvSpPr>
        <p:spPr>
          <a:xfrm>
            <a:off x="6172200" y="2377440"/>
            <a:ext cx="5183188" cy="3812223"/>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ekstvak 9">
            <a:extLst>
              <a:ext uri="{FF2B5EF4-FFF2-40B4-BE49-F238E27FC236}">
                <a16:creationId xmlns:a16="http://schemas.microsoft.com/office/drawing/2014/main" id="{8881721C-29A2-4908-82A1-0902A200B9DB}"/>
              </a:ext>
            </a:extLst>
          </p:cNvPr>
          <p:cNvSpPr txBox="1"/>
          <p:nvPr userDrawn="1"/>
        </p:nvSpPr>
        <p:spPr>
          <a:xfrm>
            <a:off x="9637200" y="6454800"/>
            <a:ext cx="1717040" cy="246221"/>
          </a:xfrm>
          <a:prstGeom prst="rect">
            <a:avLst/>
          </a:prstGeom>
          <a:noFill/>
        </p:spPr>
        <p:txBody>
          <a:bodyPr wrap="square" rtlCol="0">
            <a:spAutoFit/>
          </a:bodyPr>
          <a:lstStyle/>
          <a:p>
            <a:r>
              <a:rPr lang="nl-NL" sz="1000" b="1" dirty="0">
                <a:solidFill>
                  <a:srgbClr val="9E9F9E"/>
                </a:solidFill>
                <a:latin typeface="Arial" panose="020B0604020202020204" pitchFamily="34" charset="0"/>
                <a:cs typeface="Arial" panose="020B0604020202020204" pitchFamily="34" charset="0"/>
              </a:rPr>
              <a:t>Samen Da Vinci</a:t>
            </a:r>
          </a:p>
        </p:txBody>
      </p:sp>
      <p:sp>
        <p:nvSpPr>
          <p:cNvPr id="8" name="Tijdelijke aanduiding voor tekst 2">
            <a:extLst>
              <a:ext uri="{FF2B5EF4-FFF2-40B4-BE49-F238E27FC236}">
                <a16:creationId xmlns:a16="http://schemas.microsoft.com/office/drawing/2014/main" id="{DC601E99-9497-4178-A2EB-E175A14E24C1}"/>
              </a:ext>
            </a:extLst>
          </p:cNvPr>
          <p:cNvSpPr>
            <a:spLocks noGrp="1"/>
          </p:cNvSpPr>
          <p:nvPr>
            <p:ph type="body" idx="10"/>
          </p:nvPr>
        </p:nvSpPr>
        <p:spPr>
          <a:xfrm>
            <a:off x="6172200" y="1825200"/>
            <a:ext cx="5182040" cy="414738"/>
          </a:xfrm>
        </p:spPr>
        <p:txBody>
          <a:bodyPr anchor="t">
            <a:normAutofit/>
          </a:bodyPr>
          <a:lstStyle>
            <a:lvl1pPr marL="0" indent="0">
              <a:buNone/>
              <a:defRPr sz="1800" b="1">
                <a:solidFill>
                  <a:srgbClr val="1EB7C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Tekststijl van het model bewerken</a:t>
            </a:r>
          </a:p>
        </p:txBody>
      </p:sp>
    </p:spTree>
    <p:extLst>
      <p:ext uri="{BB962C8B-B14F-4D97-AF65-F5344CB8AC3E}">
        <p14:creationId xmlns:p14="http://schemas.microsoft.com/office/powerpoint/2010/main" val="1810119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pagina 5">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00A9EC-8FAC-414E-A6AE-B6CCD6755AB9}"/>
              </a:ext>
            </a:extLst>
          </p:cNvPr>
          <p:cNvSpPr>
            <a:spLocks noGrp="1"/>
          </p:cNvSpPr>
          <p:nvPr>
            <p:ph type="title"/>
          </p:nvPr>
        </p:nvSpPr>
        <p:spPr>
          <a:xfrm>
            <a:off x="839788" y="365125"/>
            <a:ext cx="10515600" cy="1325563"/>
          </a:xfrm>
        </p:spPr>
        <p:txBody>
          <a:bodyPr/>
          <a:lstStyle/>
          <a:p>
            <a:r>
              <a:rPr lang="nl-NL" dirty="0"/>
              <a:t>Klik om de stijl te bewerken</a:t>
            </a:r>
          </a:p>
        </p:txBody>
      </p:sp>
      <p:sp>
        <p:nvSpPr>
          <p:cNvPr id="10" name="Tekstvak 9">
            <a:extLst>
              <a:ext uri="{FF2B5EF4-FFF2-40B4-BE49-F238E27FC236}">
                <a16:creationId xmlns:a16="http://schemas.microsoft.com/office/drawing/2014/main" id="{8881721C-29A2-4908-82A1-0902A200B9DB}"/>
              </a:ext>
            </a:extLst>
          </p:cNvPr>
          <p:cNvSpPr txBox="1"/>
          <p:nvPr userDrawn="1"/>
        </p:nvSpPr>
        <p:spPr>
          <a:xfrm>
            <a:off x="9637200" y="6454800"/>
            <a:ext cx="1717040" cy="246221"/>
          </a:xfrm>
          <a:prstGeom prst="rect">
            <a:avLst/>
          </a:prstGeom>
          <a:noFill/>
        </p:spPr>
        <p:txBody>
          <a:bodyPr wrap="square" rtlCol="0">
            <a:spAutoFit/>
          </a:bodyPr>
          <a:lstStyle/>
          <a:p>
            <a:r>
              <a:rPr lang="nl-NL" sz="1000" b="1" dirty="0">
                <a:solidFill>
                  <a:srgbClr val="9E9F9E"/>
                </a:solidFill>
                <a:latin typeface="Arial" panose="020B0604020202020204" pitchFamily="34" charset="0"/>
                <a:cs typeface="Arial" panose="020B0604020202020204" pitchFamily="34" charset="0"/>
              </a:rPr>
              <a:t>Samen Da Vinci</a:t>
            </a:r>
          </a:p>
        </p:txBody>
      </p:sp>
    </p:spTree>
    <p:extLst>
      <p:ext uri="{BB962C8B-B14F-4D97-AF65-F5344CB8AC3E}">
        <p14:creationId xmlns:p14="http://schemas.microsoft.com/office/powerpoint/2010/main" val="1013411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chterbla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574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eldi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2D1C49-1C46-49F4-8524-2AE7B28EE25B}"/>
              </a:ext>
            </a:extLst>
          </p:cNvPr>
          <p:cNvSpPr>
            <a:spLocks noGrp="1"/>
          </p:cNvSpPr>
          <p:nvPr>
            <p:ph type="ctrTitle"/>
          </p:nvPr>
        </p:nvSpPr>
        <p:spPr>
          <a:xfrm>
            <a:off x="648000" y="1213200"/>
            <a:ext cx="9144000" cy="2387600"/>
          </a:xfrm>
        </p:spPr>
        <p:txBody>
          <a:bodyPr anchor="b">
            <a:normAutofit/>
          </a:bodyPr>
          <a:lstStyle>
            <a:lvl1pPr algn="l">
              <a:defRPr sz="4000">
                <a:solidFill>
                  <a:schemeClr val="bg1"/>
                </a:solidFill>
              </a:defRPr>
            </a:lvl1pPr>
          </a:lstStyle>
          <a:p>
            <a:r>
              <a:rPr lang="nl-NL" dirty="0"/>
              <a:t>Klik om de stijl te bewerken</a:t>
            </a:r>
          </a:p>
        </p:txBody>
      </p:sp>
      <p:sp>
        <p:nvSpPr>
          <p:cNvPr id="3" name="Ondertitel 2">
            <a:extLst>
              <a:ext uri="{FF2B5EF4-FFF2-40B4-BE49-F238E27FC236}">
                <a16:creationId xmlns:a16="http://schemas.microsoft.com/office/drawing/2014/main" id="{998A410B-9BD8-459B-A5C9-E569C956DBAC}"/>
              </a:ext>
            </a:extLst>
          </p:cNvPr>
          <p:cNvSpPr>
            <a:spLocks noGrp="1"/>
          </p:cNvSpPr>
          <p:nvPr>
            <p:ph type="subTitle" idx="1"/>
          </p:nvPr>
        </p:nvSpPr>
        <p:spPr>
          <a:xfrm>
            <a:off x="648000" y="3628800"/>
            <a:ext cx="9144000" cy="1655762"/>
          </a:xfrm>
        </p:spPr>
        <p:txBody>
          <a:bodyPr>
            <a:normAutofit/>
          </a:bodyPr>
          <a:lstStyle>
            <a:lvl1pPr marL="0" indent="0" algn="l">
              <a:buNone/>
              <a:defRPr sz="23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p>
        </p:txBody>
      </p:sp>
    </p:spTree>
    <p:extLst>
      <p:ext uri="{BB962C8B-B14F-4D97-AF65-F5344CB8AC3E}">
        <p14:creationId xmlns:p14="http://schemas.microsoft.com/office/powerpoint/2010/main" val="4021500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pagina 1">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00A9EC-8FAC-414E-A6AE-B6CCD6755AB9}"/>
              </a:ext>
            </a:extLst>
          </p:cNvPr>
          <p:cNvSpPr>
            <a:spLocks noGrp="1"/>
          </p:cNvSpPr>
          <p:nvPr>
            <p:ph type="title"/>
          </p:nvPr>
        </p:nvSpPr>
        <p:spPr>
          <a:xfrm>
            <a:off x="839788" y="365125"/>
            <a:ext cx="10515600" cy="1325563"/>
          </a:xfrm>
        </p:spPr>
        <p:txBody>
          <a:bodyPr/>
          <a:lstStyle/>
          <a:p>
            <a:r>
              <a:rPr lang="nl-NL" dirty="0"/>
              <a:t>Klik om de stijl te bewerken</a:t>
            </a:r>
          </a:p>
        </p:txBody>
      </p:sp>
      <p:sp>
        <p:nvSpPr>
          <p:cNvPr id="4" name="Tijdelijke aanduiding voor inhoud 3">
            <a:extLst>
              <a:ext uri="{FF2B5EF4-FFF2-40B4-BE49-F238E27FC236}">
                <a16:creationId xmlns:a16="http://schemas.microsoft.com/office/drawing/2014/main" id="{2AA898FB-975C-496C-98BF-7A78075EA42F}"/>
              </a:ext>
            </a:extLst>
          </p:cNvPr>
          <p:cNvSpPr>
            <a:spLocks noGrp="1"/>
          </p:cNvSpPr>
          <p:nvPr>
            <p:ph sz="half" idx="2"/>
          </p:nvPr>
        </p:nvSpPr>
        <p:spPr>
          <a:xfrm>
            <a:off x="838800" y="1825200"/>
            <a:ext cx="10515600" cy="43524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5" name="Tijdelijke aanduiding voor tekst 4">
            <a:extLst>
              <a:ext uri="{FF2B5EF4-FFF2-40B4-BE49-F238E27FC236}">
                <a16:creationId xmlns:a16="http://schemas.microsoft.com/office/drawing/2014/main" id="{3EAD1E7F-5B20-4CD5-A6F0-9C76E574AD9E}"/>
              </a:ext>
            </a:extLst>
          </p:cNvPr>
          <p:cNvSpPr>
            <a:spLocks noGrp="1"/>
          </p:cNvSpPr>
          <p:nvPr>
            <p:ph type="body" sz="quarter" idx="3" hasCustomPrompt="1"/>
          </p:nvPr>
        </p:nvSpPr>
        <p:spPr>
          <a:xfrm>
            <a:off x="10492320" y="6425013"/>
            <a:ext cx="1699680" cy="275908"/>
          </a:xfrm>
        </p:spPr>
        <p:txBody>
          <a:bodyPr anchor="b">
            <a:normAutofit/>
          </a:bodyPr>
          <a:lstStyle>
            <a:lvl1pPr marL="0" indent="0">
              <a:buNone/>
              <a:defRPr sz="1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Vul hier bedrijfsnaam in</a:t>
            </a:r>
          </a:p>
        </p:txBody>
      </p:sp>
      <p:sp>
        <p:nvSpPr>
          <p:cNvPr id="10" name="Tekstvak 9">
            <a:extLst>
              <a:ext uri="{FF2B5EF4-FFF2-40B4-BE49-F238E27FC236}">
                <a16:creationId xmlns:a16="http://schemas.microsoft.com/office/drawing/2014/main" id="{8881721C-29A2-4908-82A1-0902A200B9DB}"/>
              </a:ext>
            </a:extLst>
          </p:cNvPr>
          <p:cNvSpPr txBox="1"/>
          <p:nvPr userDrawn="1"/>
        </p:nvSpPr>
        <p:spPr>
          <a:xfrm>
            <a:off x="9637200" y="6454800"/>
            <a:ext cx="1717040" cy="246221"/>
          </a:xfrm>
          <a:prstGeom prst="rect">
            <a:avLst/>
          </a:prstGeom>
          <a:noFill/>
        </p:spPr>
        <p:txBody>
          <a:bodyPr wrap="square" rtlCol="0">
            <a:spAutoFit/>
          </a:bodyPr>
          <a:lstStyle/>
          <a:p>
            <a:r>
              <a:rPr lang="nl-NL" sz="1000" b="1" dirty="0">
                <a:solidFill>
                  <a:srgbClr val="9E9F9E"/>
                </a:solidFill>
                <a:latin typeface="Arial" panose="020B0604020202020204" pitchFamily="34" charset="0"/>
                <a:cs typeface="Arial" panose="020B0604020202020204" pitchFamily="34" charset="0"/>
              </a:rPr>
              <a:t>Da Vinci voor</a:t>
            </a:r>
          </a:p>
        </p:txBody>
      </p:sp>
    </p:spTree>
    <p:extLst>
      <p:ext uri="{BB962C8B-B14F-4D97-AF65-F5344CB8AC3E}">
        <p14:creationId xmlns:p14="http://schemas.microsoft.com/office/powerpoint/2010/main" val="32727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6D926144-5588-465D-81DA-2A0058E142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de stijl te bewerken</a:t>
            </a:r>
          </a:p>
        </p:txBody>
      </p:sp>
      <p:sp>
        <p:nvSpPr>
          <p:cNvPr id="3" name="Tijdelijke aanduiding voor tekst 2">
            <a:extLst>
              <a:ext uri="{FF2B5EF4-FFF2-40B4-BE49-F238E27FC236}">
                <a16:creationId xmlns:a16="http://schemas.microsoft.com/office/drawing/2014/main" id="{56F7FD58-FB91-411B-A3ED-8E78372DD6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896654201"/>
      </p:ext>
    </p:extLst>
  </p:cSld>
  <p:clrMap bg1="lt1" tx1="dk1" bg2="lt2" tx2="dk2" accent1="accent1" accent2="accent2" accent3="accent3" accent4="accent4" accent5="accent5" accent6="accent6" hlink="hlink" folHlink="folHlink"/>
  <p:sldLayoutIdLst>
    <p:sldLayoutId id="2147483660" r:id="rId1"/>
    <p:sldLayoutId id="2147483664" r:id="rId2"/>
    <p:sldLayoutId id="2147483666" r:id="rId3"/>
    <p:sldLayoutId id="2147483667" r:id="rId4"/>
    <p:sldLayoutId id="2147483668" r:id="rId5"/>
    <p:sldLayoutId id="2147483669" r:id="rId6"/>
    <p:sldLayoutId id="2147483665" r:id="rId7"/>
  </p:sldLayoutIdLst>
  <p:txStyles>
    <p:titleStyle>
      <a:lvl1pPr algn="l" defTabSz="914400" rtl="0" eaLnBrk="1" latinLnBrk="0" hangingPunct="1">
        <a:lnSpc>
          <a:spcPct val="90000"/>
        </a:lnSpc>
        <a:spcBef>
          <a:spcPct val="0"/>
        </a:spcBef>
        <a:buNone/>
        <a:defRPr sz="2600" kern="1200">
          <a:solidFill>
            <a:srgbClr val="00A78E"/>
          </a:solidFill>
          <a:latin typeface="Arial Black" panose="020B0A040201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rgbClr val="7F807F"/>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rgbClr val="7F807F"/>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rgbClr val="7F807F"/>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rgbClr val="7F807F"/>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rgbClr val="7F807F"/>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6D926144-5588-465D-81DA-2A0058E142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de stijl te bewerken</a:t>
            </a:r>
          </a:p>
        </p:txBody>
      </p:sp>
      <p:sp>
        <p:nvSpPr>
          <p:cNvPr id="3" name="Tijdelijke aanduiding voor tekst 2">
            <a:extLst>
              <a:ext uri="{FF2B5EF4-FFF2-40B4-BE49-F238E27FC236}">
                <a16:creationId xmlns:a16="http://schemas.microsoft.com/office/drawing/2014/main" id="{56F7FD58-FB91-411B-A3ED-8E78372DD6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4107963226"/>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Lst>
  <p:txStyles>
    <p:titleStyle>
      <a:lvl1pPr algn="l" defTabSz="914400" rtl="0" eaLnBrk="1" latinLnBrk="0" hangingPunct="1">
        <a:lnSpc>
          <a:spcPct val="90000"/>
        </a:lnSpc>
        <a:spcBef>
          <a:spcPct val="0"/>
        </a:spcBef>
        <a:buNone/>
        <a:defRPr sz="2600" kern="1200">
          <a:solidFill>
            <a:srgbClr val="00A78E"/>
          </a:solidFill>
          <a:latin typeface="Arial Black" panose="020B0A040201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rgbClr val="7F807F"/>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rgbClr val="7F807F"/>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rgbClr val="7F807F"/>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rgbClr val="7F807F"/>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rgbClr val="7F807F"/>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504648F9-71D5-4088-A705-93B3953EDA91}"/>
              </a:ext>
            </a:extLst>
          </p:cNvPr>
          <p:cNvSpPr>
            <a:spLocks noGrp="1"/>
          </p:cNvSpPr>
          <p:nvPr>
            <p:ph type="ctrTitle"/>
          </p:nvPr>
        </p:nvSpPr>
        <p:spPr>
          <a:xfrm>
            <a:off x="648000" y="1213199"/>
            <a:ext cx="9144000" cy="4273201"/>
          </a:xfrm>
        </p:spPr>
        <p:txBody>
          <a:bodyPr>
            <a:normAutofit/>
          </a:bodyPr>
          <a:lstStyle/>
          <a:p>
            <a:r>
              <a:rPr lang="nl-NL" sz="8800" dirty="0"/>
              <a:t>Eindopdracht</a:t>
            </a:r>
            <a:br>
              <a:rPr lang="nl-NL" dirty="0"/>
            </a:br>
            <a:endParaRPr lang="nl-NL" dirty="0"/>
          </a:p>
        </p:txBody>
      </p:sp>
      <p:sp>
        <p:nvSpPr>
          <p:cNvPr id="9" name="Ondertitel 8">
            <a:extLst>
              <a:ext uri="{FF2B5EF4-FFF2-40B4-BE49-F238E27FC236}">
                <a16:creationId xmlns:a16="http://schemas.microsoft.com/office/drawing/2014/main" id="{1471ABD2-F351-48BA-AB76-DC579A2D3CEB}"/>
              </a:ext>
            </a:extLst>
          </p:cNvPr>
          <p:cNvSpPr>
            <a:spLocks noGrp="1"/>
          </p:cNvSpPr>
          <p:nvPr>
            <p:ph type="subTitle" idx="1"/>
          </p:nvPr>
        </p:nvSpPr>
        <p:spPr>
          <a:xfrm>
            <a:off x="9556869" y="6267497"/>
            <a:ext cx="3336171" cy="433749"/>
          </a:xfrm>
        </p:spPr>
        <p:txBody>
          <a:bodyPr/>
          <a:lstStyle/>
          <a:p>
            <a:r>
              <a:rPr lang="nl-NL" dirty="0"/>
              <a:t>Samen Da Vinci</a:t>
            </a:r>
          </a:p>
        </p:txBody>
      </p:sp>
    </p:spTree>
    <p:extLst>
      <p:ext uri="{BB962C8B-B14F-4D97-AF65-F5344CB8AC3E}">
        <p14:creationId xmlns:p14="http://schemas.microsoft.com/office/powerpoint/2010/main" val="248983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37603-4AB9-41E0-7904-E6720A5B3BF0}"/>
              </a:ext>
            </a:extLst>
          </p:cNvPr>
          <p:cNvSpPr>
            <a:spLocks noGrp="1"/>
          </p:cNvSpPr>
          <p:nvPr>
            <p:ph type="title"/>
          </p:nvPr>
        </p:nvSpPr>
        <p:spPr/>
        <p:txBody>
          <a:bodyPr/>
          <a:lstStyle/>
          <a:p>
            <a:r>
              <a:rPr lang="en-NL" dirty="0"/>
              <a:t>Eindopdracht</a:t>
            </a:r>
          </a:p>
        </p:txBody>
      </p:sp>
      <p:sp>
        <p:nvSpPr>
          <p:cNvPr id="3" name="Content Placeholder 2">
            <a:extLst>
              <a:ext uri="{FF2B5EF4-FFF2-40B4-BE49-F238E27FC236}">
                <a16:creationId xmlns:a16="http://schemas.microsoft.com/office/drawing/2014/main" id="{84D211AF-7628-FD2E-B045-653E0B4AD6B4}"/>
              </a:ext>
            </a:extLst>
          </p:cNvPr>
          <p:cNvSpPr>
            <a:spLocks noGrp="1"/>
          </p:cNvSpPr>
          <p:nvPr>
            <p:ph sz="half" idx="2"/>
          </p:nvPr>
        </p:nvSpPr>
        <p:spPr/>
        <p:txBody>
          <a:bodyPr>
            <a:normAutofit fontScale="92500" lnSpcReduction="20000"/>
          </a:bodyPr>
          <a:lstStyle/>
          <a:p>
            <a:pPr marL="0" indent="0">
              <a:buNone/>
            </a:pPr>
            <a:r>
              <a:rPr lang="en-NL" sz="1800" dirty="0">
                <a:effectLst/>
                <a:latin typeface="Times New Roman" panose="02020603050405020304" pitchFamily="18" charset="0"/>
                <a:ea typeface="Times New Roman" panose="02020603050405020304" pitchFamily="18" charset="0"/>
              </a:rPr>
              <a:t>Voor de onderstaande opdracht heb je zo’n 6 uur tot je beschikking.</a:t>
            </a:r>
          </a:p>
          <a:p>
            <a:pPr marL="0" indent="0">
              <a:buNone/>
            </a:pPr>
            <a:endParaRPr lang="en-NL" sz="1800" dirty="0">
              <a:effectLst/>
              <a:latin typeface="Times New Roman" panose="02020603050405020304" pitchFamily="18" charset="0"/>
              <a:ea typeface="Times New Roman" panose="02020603050405020304" pitchFamily="18" charset="0"/>
            </a:endParaRPr>
          </a:p>
          <a:p>
            <a:pPr marL="0" indent="0">
              <a:buNone/>
            </a:pPr>
            <a:r>
              <a:rPr lang="en-NL" sz="1800" dirty="0">
                <a:effectLst/>
                <a:latin typeface="Times New Roman" panose="02020603050405020304" pitchFamily="18" charset="0"/>
                <a:ea typeface="Times New Roman" panose="02020603050405020304" pitchFamily="18" charset="0"/>
              </a:rPr>
              <a:t>Maak een slim systeem voor het meten van de temperatuur en luchtvochtigheid.</a:t>
            </a:r>
          </a:p>
          <a:p>
            <a:pPr marL="0" indent="0">
              <a:buNone/>
            </a:pPr>
            <a:r>
              <a:rPr lang="en-NL" sz="1800" dirty="0">
                <a:effectLst/>
                <a:latin typeface="Times New Roman" panose="02020603050405020304" pitchFamily="18" charset="0"/>
                <a:ea typeface="Times New Roman" panose="02020603050405020304" pitchFamily="18" charset="0"/>
              </a:rPr>
              <a:t>Op een Raspberry Pi Pico met micropython wordt een MQTT publisher opgezet die verschillende topics doorgeeft van de temperatuur en luchtvochtigheid.</a:t>
            </a:r>
          </a:p>
          <a:p>
            <a:pPr marL="0" indent="0">
              <a:buNone/>
            </a:pPr>
            <a:r>
              <a:rPr lang="en-NL" sz="1800" dirty="0">
                <a:effectLst/>
                <a:latin typeface="Times New Roman" panose="02020603050405020304" pitchFamily="18" charset="0"/>
                <a:ea typeface="Times New Roman" panose="02020603050405020304" pitchFamily="18" charset="0"/>
              </a:rPr>
              <a:t>De topics zijn: Als er een nieuwe minimale of maximale temperatuur en luchtvochtigheid wordt gemeten.</a:t>
            </a:r>
          </a:p>
          <a:p>
            <a:pPr marL="0" indent="0">
              <a:buNone/>
            </a:pPr>
            <a:r>
              <a:rPr lang="en-NL" sz="1800" dirty="0">
                <a:effectLst/>
                <a:latin typeface="Times New Roman" panose="02020603050405020304" pitchFamily="18" charset="0"/>
                <a:ea typeface="Times New Roman" panose="02020603050405020304" pitchFamily="18" charset="0"/>
              </a:rPr>
              <a:t>Als beveiliging wordt iedere minuut de op dat moment bekende minimale en maximale temperatuur en luchtvochtigheid doorgestuurd.</a:t>
            </a:r>
          </a:p>
          <a:p>
            <a:pPr marL="0" indent="0">
              <a:buNone/>
            </a:pPr>
            <a:r>
              <a:rPr lang="en-NL" sz="1800" dirty="0">
                <a:effectLst/>
                <a:latin typeface="Times New Roman" panose="02020603050405020304" pitchFamily="18" charset="0"/>
                <a:ea typeface="Times New Roman" panose="02020603050405020304" pitchFamily="18" charset="0"/>
              </a:rPr>
              <a:t>Iedere 5 seconden wordt de luchtvochtigheid en temperatuur gemeten.</a:t>
            </a:r>
          </a:p>
          <a:p>
            <a:pPr marL="0" indent="0">
              <a:buNone/>
            </a:pPr>
            <a:r>
              <a:rPr lang="en-NL" sz="1800" dirty="0">
                <a:effectLst/>
                <a:latin typeface="Times New Roman" panose="02020603050405020304" pitchFamily="18" charset="0"/>
                <a:ea typeface="Times New Roman" panose="02020603050405020304" pitchFamily="18" charset="0"/>
              </a:rPr>
              <a:t>Zorg dat alles in verschillende bestanden plaatsvindt om het overzichtelijk te houden.</a:t>
            </a:r>
          </a:p>
          <a:p>
            <a:pPr marL="0" indent="0">
              <a:buNone/>
            </a:pPr>
            <a:r>
              <a:rPr lang="en-NL" sz="1800" dirty="0">
                <a:effectLst/>
                <a:latin typeface="Times New Roman" panose="02020603050405020304" pitchFamily="18" charset="0"/>
                <a:ea typeface="Times New Roman" panose="02020603050405020304" pitchFamily="18" charset="0"/>
              </a:rPr>
              <a:t>Dus de MQTT-file is alleen om data te verzenden. Daarin wordt GEEN metingen en berekeningen gedaan.</a:t>
            </a:r>
          </a:p>
          <a:p>
            <a:pPr marL="0" indent="0">
              <a:buNone/>
            </a:pPr>
            <a:r>
              <a:rPr lang="en-NL" sz="1800" dirty="0">
                <a:effectLst/>
                <a:latin typeface="Times New Roman" panose="02020603050405020304" pitchFamily="18" charset="0"/>
                <a:ea typeface="Times New Roman" panose="02020603050405020304" pitchFamily="18" charset="0"/>
              </a:rPr>
              <a:t>Een tweede bestand waar de metingen gedaan worden. In eerste instantie is dit een bestand waar random waarden gegenereerd worden. De Temperatuur zal tussen de 10 en 50 graden Celsius gegenereerd worden, en de luchtvochtigheid tussen 0 en 100 %.</a:t>
            </a:r>
          </a:p>
          <a:p>
            <a:pPr marL="0" indent="0">
              <a:buNone/>
            </a:pPr>
            <a:r>
              <a:rPr lang="en-NL" sz="1800" dirty="0">
                <a:effectLst/>
                <a:latin typeface="Times New Roman" panose="02020603050405020304" pitchFamily="18" charset="0"/>
                <a:ea typeface="Times New Roman" panose="02020603050405020304" pitchFamily="18" charset="0"/>
              </a:rPr>
              <a:t>Later kunnen we die file wijzigingen met een file die de DHT11 uitleest. De DHT11 is een sensor die zowel temperatuur als luchtvochtigheid meet.</a:t>
            </a:r>
          </a:p>
          <a:p>
            <a:endParaRPr lang="en-NL" dirty="0"/>
          </a:p>
        </p:txBody>
      </p:sp>
    </p:spTree>
    <p:extLst>
      <p:ext uri="{BB962C8B-B14F-4D97-AF65-F5344CB8AC3E}">
        <p14:creationId xmlns:p14="http://schemas.microsoft.com/office/powerpoint/2010/main" val="3728035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4">
            <a:extLst>
              <a:ext uri="{FF2B5EF4-FFF2-40B4-BE49-F238E27FC236}">
                <a16:creationId xmlns:a16="http://schemas.microsoft.com/office/drawing/2014/main" id="{5C3B8EC0-2D4E-0A44-B38A-F2B3A1348F59}"/>
              </a:ext>
            </a:extLst>
          </p:cNvPr>
          <p:cNvSpPr txBox="1">
            <a:spLocks/>
          </p:cNvSpPr>
          <p:nvPr/>
        </p:nvSpPr>
        <p:spPr>
          <a:xfrm>
            <a:off x="839788" y="365125"/>
            <a:ext cx="10515600" cy="1325563"/>
          </a:xfrm>
          <a:prstGeom prst="rect">
            <a:avLst/>
          </a:prstGeom>
        </p:spPr>
        <p:txBody>
          <a:bodyPr/>
          <a:lstStyle>
            <a:lvl1pPr algn="l" defTabSz="914400" rtl="0" eaLnBrk="1" latinLnBrk="0" hangingPunct="1">
              <a:lnSpc>
                <a:spcPct val="90000"/>
              </a:lnSpc>
              <a:spcBef>
                <a:spcPct val="0"/>
              </a:spcBef>
              <a:buNone/>
              <a:defRPr sz="2600" kern="1200">
                <a:solidFill>
                  <a:srgbClr val="00A78E"/>
                </a:solidFill>
                <a:latin typeface="Arial Black" panose="020B0A04020102020204" pitchFamily="34" charset="0"/>
                <a:ea typeface="+mj-ea"/>
                <a:cs typeface="+mj-cs"/>
              </a:defRPr>
            </a:lvl1pPr>
          </a:lstStyle>
          <a:p>
            <a:r>
              <a:rPr lang="en-GB" b="1" dirty="0" err="1"/>
              <a:t>Vragen</a:t>
            </a:r>
            <a:r>
              <a:rPr lang="en-GB" b="1" dirty="0"/>
              <a:t> ?????</a:t>
            </a:r>
            <a:endParaRPr lang="nl-NL" dirty="0"/>
          </a:p>
        </p:txBody>
      </p:sp>
    </p:spTree>
    <p:extLst>
      <p:ext uri="{BB962C8B-B14F-4D97-AF65-F5344CB8AC3E}">
        <p14:creationId xmlns:p14="http://schemas.microsoft.com/office/powerpoint/2010/main" val="4244846622"/>
      </p:ext>
    </p:extLst>
  </p:cSld>
  <p:clrMapOvr>
    <a:masterClrMapping/>
  </p:clrMapOvr>
</p:sld>
</file>

<file path=ppt/theme/theme1.xml><?xml version="1.0" encoding="utf-8"?>
<a:theme xmlns:a="http://schemas.openxmlformats.org/drawingml/2006/main" name="Template corporate">
  <a:themeElements>
    <a:clrScheme name="Kanto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plate corporate">
  <a:themeElements>
    <a:clrScheme name="Kanto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E29C275B0330428D2BFA2C8D576F4B" ma:contentTypeVersion="0" ma:contentTypeDescription="Een nieuw document maken." ma:contentTypeScope="" ma:versionID="6f3e0ea117c09d99e40ae3b100a299dc">
  <xsd:schema xmlns:xsd="http://www.w3.org/2001/XMLSchema" xmlns:xs="http://www.w3.org/2001/XMLSchema" xmlns:p="http://schemas.microsoft.com/office/2006/metadata/properties" targetNamespace="http://schemas.microsoft.com/office/2006/metadata/properties" ma:root="true" ma:fieldsID="1978a156f712f99d6452530788f7ffe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812B3D-632E-45B1-BE3D-5F5FC6F96A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03AAC8F-903D-4F48-B309-C4EB3B4EEDDC}">
  <ds:schemaRefs>
    <ds:schemaRef ds:uri="http://schemas.microsoft.com/office/2006/metadata/properties"/>
    <ds:schemaRef ds:uri="http://purl.org/dc/terms/"/>
    <ds:schemaRef ds:uri="http://purl.org/dc/elements/1.1/"/>
    <ds:schemaRef ds:uri="http://purl.org/dc/dcmitype/"/>
    <ds:schemaRef ds:uri="http://schemas.microsoft.com/office/infopath/2007/PartnerControls"/>
    <ds:schemaRef ds:uri="http://schemas.microsoft.com/office/2006/documentManagement/type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58370CC-8AF3-4E85-911D-3C7AD1FAAE1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2480</TotalTime>
  <Words>201</Words>
  <Application>Microsoft Macintosh PowerPoint</Application>
  <PresentationFormat>Widescreen</PresentationFormat>
  <Paragraphs>15</Paragraphs>
  <Slides>3</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vt:i4>
      </vt:variant>
    </vt:vector>
  </HeadingPairs>
  <TitlesOfParts>
    <vt:vector size="9" baseType="lpstr">
      <vt:lpstr>Arial</vt:lpstr>
      <vt:lpstr>Arial Black</vt:lpstr>
      <vt:lpstr>Calibri</vt:lpstr>
      <vt:lpstr>Times New Roman</vt:lpstr>
      <vt:lpstr>Template corporate</vt:lpstr>
      <vt:lpstr>1_Template corporate</vt:lpstr>
      <vt:lpstr>Eindopdracht </vt:lpstr>
      <vt:lpstr>Eindopdracht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Nicolien</dc:creator>
  <cp:lastModifiedBy>Arjan Kamberg</cp:lastModifiedBy>
  <cp:revision>136</cp:revision>
  <cp:lastPrinted>2018-06-12T11:35:17Z</cp:lastPrinted>
  <dcterms:created xsi:type="dcterms:W3CDTF">2017-08-11T14:21:04Z</dcterms:created>
  <dcterms:modified xsi:type="dcterms:W3CDTF">2023-10-25T17:59:55Z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0x0101004EE29C275B0330428D2BFA2C8D576F4B</vt:lpwstr>
  </property>
</Properties>
</file>