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3"/>
  </p:notesMasterIdLst>
  <p:handoutMasterIdLst>
    <p:handoutMasterId r:id="rId14"/>
  </p:handoutMasterIdLst>
  <p:sldIdLst>
    <p:sldId id="256" r:id="rId6"/>
    <p:sldId id="388" r:id="rId7"/>
    <p:sldId id="389" r:id="rId8"/>
    <p:sldId id="390" r:id="rId9"/>
    <p:sldId id="391" r:id="rId10"/>
    <p:sldId id="392" r:id="rId11"/>
    <p:sldId id="387" r:id="rId12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4341" autoAdjust="0"/>
  </p:normalViewPr>
  <p:slideViewPr>
    <p:cSldViewPr snapToGrid="0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AF266CB1-32F6-8C4B-9BAC-D8A0E83DF351}"/>
    <pc:docChg chg="undo custSel addSld modSld">
      <pc:chgData name="Arjan Kamberg" userId="2cfeac95-aab1-41a7-bca5-796b19d85bc0" providerId="ADAL" clId="{AF266CB1-32F6-8C4B-9BAC-D8A0E83DF351}" dt="2022-09-02T13:08:49.643" v="156" actId="1076"/>
      <pc:docMkLst>
        <pc:docMk/>
      </pc:docMkLst>
      <pc:sldChg chg="modSp mod">
        <pc:chgData name="Arjan Kamberg" userId="2cfeac95-aab1-41a7-bca5-796b19d85bc0" providerId="ADAL" clId="{AF266CB1-32F6-8C4B-9BAC-D8A0E83DF351}" dt="2022-08-26T20:57:53.413" v="15" actId="20577"/>
        <pc:sldMkLst>
          <pc:docMk/>
          <pc:sldMk cId="248983296" sldId="256"/>
        </pc:sldMkLst>
        <pc:spChg chg="mod">
          <ac:chgData name="Arjan Kamberg" userId="2cfeac95-aab1-41a7-bca5-796b19d85bc0" providerId="ADAL" clId="{AF266CB1-32F6-8C4B-9BAC-D8A0E83DF351}" dt="2022-08-26T20:57:53.413" v="15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Sp delSp modSp mod">
        <pc:chgData name="Arjan Kamberg" userId="2cfeac95-aab1-41a7-bca5-796b19d85bc0" providerId="ADAL" clId="{AF266CB1-32F6-8C4B-9BAC-D8A0E83DF351}" dt="2022-08-26T21:07:00.844" v="82" actId="14100"/>
        <pc:sldMkLst>
          <pc:docMk/>
          <pc:sldMk cId="1212195962" sldId="388"/>
        </pc:sldMkLst>
        <pc:spChg chg="mod">
          <ac:chgData name="Arjan Kamberg" userId="2cfeac95-aab1-41a7-bca5-796b19d85bc0" providerId="ADAL" clId="{AF266CB1-32F6-8C4B-9BAC-D8A0E83DF351}" dt="2022-08-26T21:03:53.206" v="49" actId="20577"/>
          <ac:spMkLst>
            <pc:docMk/>
            <pc:sldMk cId="1212195962" sldId="388"/>
            <ac:spMk id="2" creationId="{4EBE90C1-9FA4-184C-92B9-F202C3AF56D6}"/>
          </ac:spMkLst>
        </pc:spChg>
        <pc:spChg chg="del">
          <ac:chgData name="Arjan Kamberg" userId="2cfeac95-aab1-41a7-bca5-796b19d85bc0" providerId="ADAL" clId="{AF266CB1-32F6-8C4B-9BAC-D8A0E83DF351}" dt="2022-08-26T21:03:38.975" v="19" actId="478"/>
          <ac:spMkLst>
            <pc:docMk/>
            <pc:sldMk cId="1212195962" sldId="388"/>
            <ac:spMk id="3" creationId="{10DAC51E-4A5C-D04A-85A6-9750C531D9DB}"/>
          </ac:spMkLst>
        </pc:spChg>
        <pc:spChg chg="add mod">
          <ac:chgData name="Arjan Kamberg" userId="2cfeac95-aab1-41a7-bca5-796b19d85bc0" providerId="ADAL" clId="{AF266CB1-32F6-8C4B-9BAC-D8A0E83DF351}" dt="2022-08-26T21:05:05.311" v="57" actId="14100"/>
          <ac:spMkLst>
            <pc:docMk/>
            <pc:sldMk cId="1212195962" sldId="388"/>
            <ac:spMk id="8" creationId="{03BB85EE-8A15-A12F-5F7B-5E1E1D907A2B}"/>
          </ac:spMkLst>
        </pc:spChg>
        <pc:spChg chg="add mod">
          <ac:chgData name="Arjan Kamberg" userId="2cfeac95-aab1-41a7-bca5-796b19d85bc0" providerId="ADAL" clId="{AF266CB1-32F6-8C4B-9BAC-D8A0E83DF351}" dt="2022-08-26T21:05:33.144" v="66" actId="1076"/>
          <ac:spMkLst>
            <pc:docMk/>
            <pc:sldMk cId="1212195962" sldId="388"/>
            <ac:spMk id="9" creationId="{AFA581E6-29E1-B637-F2F4-6ADB1B40C777}"/>
          </ac:spMkLst>
        </pc:spChg>
        <pc:spChg chg="add mod">
          <ac:chgData name="Arjan Kamberg" userId="2cfeac95-aab1-41a7-bca5-796b19d85bc0" providerId="ADAL" clId="{AF266CB1-32F6-8C4B-9BAC-D8A0E83DF351}" dt="2022-08-26T21:07:00.844" v="82" actId="14100"/>
          <ac:spMkLst>
            <pc:docMk/>
            <pc:sldMk cId="1212195962" sldId="388"/>
            <ac:spMk id="10" creationId="{163C208F-4A53-FEC9-A803-E633DABBD21A}"/>
          </ac:spMkLst>
        </pc:spChg>
        <pc:picChg chg="add mod">
          <ac:chgData name="Arjan Kamberg" userId="2cfeac95-aab1-41a7-bca5-796b19d85bc0" providerId="ADAL" clId="{AF266CB1-32F6-8C4B-9BAC-D8A0E83DF351}" dt="2022-08-26T21:06:52.234" v="80" actId="167"/>
          <ac:picMkLst>
            <pc:docMk/>
            <pc:sldMk cId="1212195962" sldId="388"/>
            <ac:picMk id="4" creationId="{95CA73AA-760E-4C99-054D-F5BA3F22A2F9}"/>
          </ac:picMkLst>
        </pc:picChg>
        <pc:cxnChg chg="add del mod">
          <ac:chgData name="Arjan Kamberg" userId="2cfeac95-aab1-41a7-bca5-796b19d85bc0" providerId="ADAL" clId="{AF266CB1-32F6-8C4B-9BAC-D8A0E83DF351}" dt="2022-08-26T21:04:22.749" v="53" actId="11529"/>
          <ac:cxnSpMkLst>
            <pc:docMk/>
            <pc:sldMk cId="1212195962" sldId="388"/>
            <ac:cxnSpMk id="6" creationId="{C28C2949-8B46-D92B-B798-637AD35491CA}"/>
          </ac:cxnSpMkLst>
        </pc:cxnChg>
      </pc:sldChg>
      <pc:sldChg chg="addSp delSp modSp new mod">
        <pc:chgData name="Arjan Kamberg" userId="2cfeac95-aab1-41a7-bca5-796b19d85bc0" providerId="ADAL" clId="{AF266CB1-32F6-8C4B-9BAC-D8A0E83DF351}" dt="2022-08-26T21:43:16.289" v="88" actId="1076"/>
        <pc:sldMkLst>
          <pc:docMk/>
          <pc:sldMk cId="1713966639" sldId="389"/>
        </pc:sldMkLst>
        <pc:spChg chg="del">
          <ac:chgData name="Arjan Kamberg" userId="2cfeac95-aab1-41a7-bca5-796b19d85bc0" providerId="ADAL" clId="{AF266CB1-32F6-8C4B-9BAC-D8A0E83DF351}" dt="2022-08-26T21:42:57.072" v="86" actId="478"/>
          <ac:spMkLst>
            <pc:docMk/>
            <pc:sldMk cId="1713966639" sldId="389"/>
            <ac:spMk id="3" creationId="{C6EAF0E8-88BA-44C3-08B0-592FE3109F3A}"/>
          </ac:spMkLst>
        </pc:spChg>
        <pc:picChg chg="add mod">
          <ac:chgData name="Arjan Kamberg" userId="2cfeac95-aab1-41a7-bca5-796b19d85bc0" providerId="ADAL" clId="{AF266CB1-32F6-8C4B-9BAC-D8A0E83DF351}" dt="2022-08-26T21:42:52.804" v="85" actId="1076"/>
          <ac:picMkLst>
            <pc:docMk/>
            <pc:sldMk cId="1713966639" sldId="389"/>
            <ac:picMk id="4" creationId="{6371F0C2-4991-F199-DD2E-A30C311B36E7}"/>
          </ac:picMkLst>
        </pc:picChg>
        <pc:picChg chg="add mod">
          <ac:chgData name="Arjan Kamberg" userId="2cfeac95-aab1-41a7-bca5-796b19d85bc0" providerId="ADAL" clId="{AF266CB1-32F6-8C4B-9BAC-D8A0E83DF351}" dt="2022-08-26T21:43:16.289" v="88" actId="1076"/>
          <ac:picMkLst>
            <pc:docMk/>
            <pc:sldMk cId="1713966639" sldId="389"/>
            <ac:picMk id="5" creationId="{B49868C3-7489-B0E6-856D-1416F9C9709F}"/>
          </ac:picMkLst>
        </pc:picChg>
      </pc:sldChg>
      <pc:sldChg chg="addSp delSp modSp new mod">
        <pc:chgData name="Arjan Kamberg" userId="2cfeac95-aab1-41a7-bca5-796b19d85bc0" providerId="ADAL" clId="{AF266CB1-32F6-8C4B-9BAC-D8A0E83DF351}" dt="2022-09-02T13:08:04.939" v="139"/>
        <pc:sldMkLst>
          <pc:docMk/>
          <pc:sldMk cId="3160701997" sldId="391"/>
        </pc:sldMkLst>
        <pc:spChg chg="mod">
          <ac:chgData name="Arjan Kamberg" userId="2cfeac95-aab1-41a7-bca5-796b19d85bc0" providerId="ADAL" clId="{AF266CB1-32F6-8C4B-9BAC-D8A0E83DF351}" dt="2022-09-02T13:05:41.107" v="114" actId="20577"/>
          <ac:spMkLst>
            <pc:docMk/>
            <pc:sldMk cId="3160701997" sldId="391"/>
            <ac:spMk id="2" creationId="{59D65AD7-F655-AD7E-E518-F72C8BCE893E}"/>
          </ac:spMkLst>
        </pc:spChg>
        <pc:spChg chg="mod">
          <ac:chgData name="Arjan Kamberg" userId="2cfeac95-aab1-41a7-bca5-796b19d85bc0" providerId="ADAL" clId="{AF266CB1-32F6-8C4B-9BAC-D8A0E83DF351}" dt="2022-09-02T13:08:02.707" v="136" actId="14100"/>
          <ac:spMkLst>
            <pc:docMk/>
            <pc:sldMk cId="3160701997" sldId="391"/>
            <ac:spMk id="3" creationId="{6D149EA2-2ACB-0110-1EFF-E33F54CC2A45}"/>
          </ac:spMkLst>
        </pc:spChg>
        <pc:picChg chg="add mod">
          <ac:chgData name="Arjan Kamberg" userId="2cfeac95-aab1-41a7-bca5-796b19d85bc0" providerId="ADAL" clId="{AF266CB1-32F6-8C4B-9BAC-D8A0E83DF351}" dt="2022-09-02T13:06:17.641" v="123" actId="1076"/>
          <ac:picMkLst>
            <pc:docMk/>
            <pc:sldMk cId="3160701997" sldId="391"/>
            <ac:picMk id="4" creationId="{9799B069-91B2-519D-BF47-DB6B17D4FD7B}"/>
          </ac:picMkLst>
        </pc:picChg>
        <pc:picChg chg="add del mod">
          <ac:chgData name="Arjan Kamberg" userId="2cfeac95-aab1-41a7-bca5-796b19d85bc0" providerId="ADAL" clId="{AF266CB1-32F6-8C4B-9BAC-D8A0E83DF351}" dt="2022-09-02T13:08:04.939" v="139"/>
          <ac:picMkLst>
            <pc:docMk/>
            <pc:sldMk cId="3160701997" sldId="391"/>
            <ac:picMk id="5" creationId="{22F49D10-CCE3-ADC1-1A66-31DEC3A08D6B}"/>
          </ac:picMkLst>
        </pc:picChg>
      </pc:sldChg>
      <pc:sldChg chg="addSp modSp new mod">
        <pc:chgData name="Arjan Kamberg" userId="2cfeac95-aab1-41a7-bca5-796b19d85bc0" providerId="ADAL" clId="{AF266CB1-32F6-8C4B-9BAC-D8A0E83DF351}" dt="2022-09-02T13:08:49.643" v="156" actId="1076"/>
        <pc:sldMkLst>
          <pc:docMk/>
          <pc:sldMk cId="2835326795" sldId="392"/>
        </pc:sldMkLst>
        <pc:spChg chg="mod">
          <ac:chgData name="Arjan Kamberg" userId="2cfeac95-aab1-41a7-bca5-796b19d85bc0" providerId="ADAL" clId="{AF266CB1-32F6-8C4B-9BAC-D8A0E83DF351}" dt="2022-09-02T13:08:16.962" v="152" actId="20577"/>
          <ac:spMkLst>
            <pc:docMk/>
            <pc:sldMk cId="2835326795" sldId="392"/>
            <ac:spMk id="2" creationId="{4F9092C1-8060-36A1-5C21-B39068B5220E}"/>
          </ac:spMkLst>
        </pc:spChg>
        <pc:picChg chg="add mod">
          <ac:chgData name="Arjan Kamberg" userId="2cfeac95-aab1-41a7-bca5-796b19d85bc0" providerId="ADAL" clId="{AF266CB1-32F6-8C4B-9BAC-D8A0E83DF351}" dt="2022-09-02T13:08:13.681" v="142" actId="1076"/>
          <ac:picMkLst>
            <pc:docMk/>
            <pc:sldMk cId="2835326795" sldId="392"/>
            <ac:picMk id="4" creationId="{97FD0D43-1321-41CB-EA0A-CD27A037D800}"/>
          </ac:picMkLst>
        </pc:picChg>
        <pc:picChg chg="add mod">
          <ac:chgData name="Arjan Kamberg" userId="2cfeac95-aab1-41a7-bca5-796b19d85bc0" providerId="ADAL" clId="{AF266CB1-32F6-8C4B-9BAC-D8A0E83DF351}" dt="2022-09-02T13:08:49.643" v="156" actId="1076"/>
          <ac:picMkLst>
            <pc:docMk/>
            <pc:sldMk cId="2835326795" sldId="392"/>
            <ac:picMk id="5" creationId="{386815DF-9B39-E8FB-9092-5B3A79379C73}"/>
          </ac:picMkLst>
        </pc:picChg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02-09-2022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02-09-2022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47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erlive.nl/delen.ph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 fontScale="90000"/>
          </a:bodyPr>
          <a:lstStyle/>
          <a:p>
            <a:r>
              <a:rPr lang="nl-NL" sz="8800" dirty="0"/>
              <a:t>Code organiseren</a:t>
            </a:r>
            <a:br>
              <a:rPr lang="nl-NL" sz="8800" dirty="0"/>
            </a:br>
            <a:r>
              <a:rPr lang="nl-NL" sz="8800" dirty="0"/>
              <a:t>+ Tijd van Internet</a:t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CA73AA-760E-4C99-054D-F5BA3F22A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690687"/>
            <a:ext cx="5259388" cy="5368391"/>
          </a:xfrm>
          <a:prstGeom prst="rect">
            <a:avLst/>
          </a:prstGeom>
        </p:spPr>
      </p:pic>
      <p:sp>
        <p:nvSpPr>
          <p:cNvPr id="10" name="Curved Right Arrow 9">
            <a:extLst>
              <a:ext uri="{FF2B5EF4-FFF2-40B4-BE49-F238E27FC236}">
                <a16:creationId xmlns:a16="http://schemas.microsoft.com/office/drawing/2014/main" id="{163C208F-4A53-FEC9-A803-E633DABBD21A}"/>
              </a:ext>
            </a:extLst>
          </p:cNvPr>
          <p:cNvSpPr/>
          <p:nvPr/>
        </p:nvSpPr>
        <p:spPr>
          <a:xfrm rot="10800000">
            <a:off x="5861536" y="1171022"/>
            <a:ext cx="4501664" cy="4209869"/>
          </a:xfrm>
          <a:prstGeom prst="curvedRightArrow">
            <a:avLst>
              <a:gd name="adj1" fmla="val 9437"/>
              <a:gd name="adj2" fmla="val 50000"/>
              <a:gd name="adj3" fmla="val 5961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9" name="Curved Right Arrow 8">
            <a:extLst>
              <a:ext uri="{FF2B5EF4-FFF2-40B4-BE49-F238E27FC236}">
                <a16:creationId xmlns:a16="http://schemas.microsoft.com/office/drawing/2014/main" id="{AFA581E6-29E1-B637-F2F4-6ADB1B40C777}"/>
              </a:ext>
            </a:extLst>
          </p:cNvPr>
          <p:cNvSpPr/>
          <p:nvPr/>
        </p:nvSpPr>
        <p:spPr>
          <a:xfrm rot="10800000">
            <a:off x="5861538" y="2379784"/>
            <a:ext cx="2497016" cy="173501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Create folders for libraries</a:t>
            </a:r>
          </a:p>
        </p:txBody>
      </p:sp>
      <p:sp>
        <p:nvSpPr>
          <p:cNvPr id="8" name="Curved Right Arrow 7">
            <a:extLst>
              <a:ext uri="{FF2B5EF4-FFF2-40B4-BE49-F238E27FC236}">
                <a16:creationId xmlns:a16="http://schemas.microsoft.com/office/drawing/2014/main" id="{03BB85EE-8A15-A12F-5F7B-5E1E1D907A2B}"/>
              </a:ext>
            </a:extLst>
          </p:cNvPr>
          <p:cNvSpPr/>
          <p:nvPr/>
        </p:nvSpPr>
        <p:spPr>
          <a:xfrm rot="10800000">
            <a:off x="5861538" y="2532184"/>
            <a:ext cx="1148862" cy="9964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19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D720-8801-F2B1-364B-FF7E3C62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1F0C2-4991-F199-DD2E-A30C311B3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00" y="1708273"/>
            <a:ext cx="7531100" cy="142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9868C3-7489-B0E6-856D-1416F9C97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19" y="3698020"/>
            <a:ext cx="7772400" cy="247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6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119D-36A1-E9D3-C6C1-E79B4D1B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Tijd van internet halen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1FB0D-7CD2-DCAE-72CF-D502CDC939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216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5AD7-F655-AD7E-E518-F72C8BCE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Data van internet afhalen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49EA2-2ACB-0110-1EFF-E33F54CC2A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3"/>
              </a:rPr>
              <a:t>https://weerlive.nl/delen.php</a:t>
            </a:r>
            <a:r>
              <a:rPr lang="en-GB" dirty="0"/>
              <a:t> </a:t>
            </a:r>
          </a:p>
          <a:p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99B069-91B2-519D-BF47-DB6B17D4F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105" y="0"/>
            <a:ext cx="64138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0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092C1-8060-36A1-5C21-B39068B5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J</a:t>
            </a:r>
            <a:r>
              <a:rPr lang="en-GB" dirty="0"/>
              <a:t>s</a:t>
            </a:r>
            <a:r>
              <a:rPr lang="en-NL" dirty="0"/>
              <a:t>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06ED3-B34F-AF5B-1327-7F93A58612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FD0D43-1321-41CB-EA0A-CD27A037D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92" y="1449668"/>
            <a:ext cx="7772400" cy="62329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6815DF-9B39-E8FB-9092-5B3A79379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368" y="3775178"/>
            <a:ext cx="26889352" cy="240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2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AAC8F-903D-4F48-B309-C4EB3B4EEDDC}">
  <ds:schemaRefs>
    <ds:schemaRef ds:uri="http://purl.org/dc/terms/"/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3328</TotalTime>
  <Words>39</Words>
  <Application>Microsoft Macintosh PowerPoint</Application>
  <PresentationFormat>Widescreen</PresentationFormat>
  <Paragraphs>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Template corporate</vt:lpstr>
      <vt:lpstr>1_Template corporate</vt:lpstr>
      <vt:lpstr>Code organiseren + Tijd van Internet </vt:lpstr>
      <vt:lpstr>Create folders for libraries</vt:lpstr>
      <vt:lpstr>PowerPoint Presentation</vt:lpstr>
      <vt:lpstr>Tijd van internet halen</vt:lpstr>
      <vt:lpstr>Data van internet afhalen</vt:lpstr>
      <vt:lpstr>Json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120</cp:revision>
  <cp:lastPrinted>2018-06-12T11:35:17Z</cp:lastPrinted>
  <dcterms:created xsi:type="dcterms:W3CDTF">2017-08-11T14:21:04Z</dcterms:created>
  <dcterms:modified xsi:type="dcterms:W3CDTF">2022-09-03T16:23:26Z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