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5" r:id="rId12"/>
    <p:sldId id="266" r:id="rId13"/>
    <p:sldId id="267" r:id="rId14"/>
    <p:sldId id="268" r:id="rId15"/>
    <p:sldId id="261" r:id="rId16"/>
    <p:sldId id="264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Het geven van instructie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Project SE periode 05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15977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Contact met publiek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Kijk gericht naar de camera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077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Lichaamshouding en uiterlijk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Actieve lichaamshouding, maar niet nerveus</a:t>
            </a:r>
          </a:p>
          <a:p>
            <a:r>
              <a:rPr lang="nl-NL" dirty="0" smtClean="0"/>
              <a:t>Gebruik handgebaren</a:t>
            </a:r>
          </a:p>
          <a:p>
            <a:r>
              <a:rPr lang="nl-NL" dirty="0" smtClean="0"/>
              <a:t>Beweeg rustig</a:t>
            </a:r>
          </a:p>
          <a:p>
            <a:r>
              <a:rPr lang="nl-NL" dirty="0" smtClean="0"/>
              <a:t>Passende kleding: bedrijfskleding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4626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Spreekdoel is instrueren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Vertel het publiek hoe je iets moet doen</a:t>
            </a:r>
          </a:p>
          <a:p>
            <a:r>
              <a:rPr lang="nl-NL" dirty="0" smtClean="0"/>
              <a:t>Vertel in stappen wat er moet gebeuren</a:t>
            </a:r>
          </a:p>
          <a:p>
            <a:r>
              <a:rPr lang="nl-NL" dirty="0" smtClean="0"/>
              <a:t>Doe eventueel iets voor</a:t>
            </a:r>
          </a:p>
          <a:p>
            <a:r>
              <a:rPr lang="nl-NL" dirty="0" smtClean="0"/>
              <a:t>Laat het publiek dit eventueel zelf uitproberen</a:t>
            </a:r>
          </a:p>
          <a:p>
            <a:r>
              <a:rPr lang="nl-NL" dirty="0" smtClean="0"/>
              <a:t>Zorg voor een duidelijke structuur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45302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Basismodel </a:t>
            </a:r>
            <a:r>
              <a:rPr lang="nl-NL" smtClean="0"/>
              <a:t>voor instructie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Introductie</a:t>
            </a:r>
          </a:p>
          <a:p>
            <a:r>
              <a:rPr lang="nl-NL" dirty="0" smtClean="0"/>
              <a:t>Inleiding</a:t>
            </a:r>
          </a:p>
          <a:p>
            <a:r>
              <a:rPr lang="nl-NL" dirty="0" smtClean="0"/>
              <a:t>‘Middenstuk</a:t>
            </a:r>
          </a:p>
          <a:p>
            <a:r>
              <a:rPr lang="nl-NL" dirty="0" smtClean="0"/>
              <a:t>Slot</a:t>
            </a:r>
          </a:p>
          <a:p>
            <a:r>
              <a:rPr lang="nl-NL" dirty="0" smtClean="0"/>
              <a:t>Afsluiting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3081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Introductie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Jezelf voorstellen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5151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Inleiding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Introductie van het onderwerp</a:t>
            </a:r>
            <a:br>
              <a:rPr lang="nl-NL" dirty="0" smtClean="0"/>
            </a:br>
            <a:r>
              <a:rPr lang="nl-NL" dirty="0" smtClean="0"/>
              <a:t>Uitleg over het doel van je demonstratie en de instructie (wat verwacht de kijker?)</a:t>
            </a:r>
          </a:p>
          <a:p>
            <a:r>
              <a:rPr lang="nl-NL" dirty="0" smtClean="0"/>
              <a:t>Uitleg over de opbouw van je instructie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3006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Middenstuk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Stapsgewijze instructie</a:t>
            </a:r>
          </a:p>
          <a:p>
            <a:r>
              <a:rPr lang="nl-NL" dirty="0" smtClean="0"/>
              <a:t>Maak gebruik van gebiedende wijs</a:t>
            </a:r>
          </a:p>
          <a:p>
            <a:r>
              <a:rPr lang="nl-NL" dirty="0" smtClean="0"/>
              <a:t>Maak gebruik van signaalwoorden, zoals nu en vervolgens</a:t>
            </a:r>
          </a:p>
          <a:p>
            <a:r>
              <a:rPr lang="nl-NL" dirty="0" smtClean="0"/>
              <a:t>Maak gebruik van vaktaalwoorden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5619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Slot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Korte samenvatting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65991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Afsluiting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Publiek bedanken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921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Instructie geven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Opdracht </a:t>
            </a:r>
            <a:r>
              <a:rPr lang="nl-NL" dirty="0" smtClean="0"/>
              <a:t>bespreken</a:t>
            </a:r>
          </a:p>
          <a:p>
            <a:r>
              <a:rPr lang="nl-NL" dirty="0" smtClean="0"/>
              <a:t>Uitleg over instructie geven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497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Inzwiepertje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Bak een ei…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8880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 opdracht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Stapsgewijze </a:t>
            </a:r>
            <a:r>
              <a:rPr lang="nl-NL" dirty="0"/>
              <a:t>instructie op een </a:t>
            </a:r>
            <a:r>
              <a:rPr lang="nl-NL" dirty="0" smtClean="0"/>
              <a:t>filmpje </a:t>
            </a:r>
            <a:r>
              <a:rPr lang="nl-NL" dirty="0"/>
              <a:t>over het gebruik van de smartphonebesturing</a:t>
            </a:r>
          </a:p>
          <a:p>
            <a:r>
              <a:rPr lang="nl-NL" dirty="0" smtClean="0"/>
              <a:t>Gebruik </a:t>
            </a:r>
            <a:r>
              <a:rPr lang="nl-NL" dirty="0"/>
              <a:t>van vaktaal </a:t>
            </a:r>
          </a:p>
          <a:p>
            <a:r>
              <a:rPr lang="nl-NL" dirty="0" smtClean="0"/>
              <a:t>Afgestemd </a:t>
            </a:r>
            <a:r>
              <a:rPr lang="nl-NL" dirty="0"/>
              <a:t>op publiek</a:t>
            </a:r>
          </a:p>
          <a:p>
            <a:r>
              <a:rPr lang="nl-NL" dirty="0" smtClean="0"/>
              <a:t>Correcte </a:t>
            </a:r>
            <a:r>
              <a:rPr lang="nl-NL" dirty="0"/>
              <a:t>zinsbouw (grammatica</a:t>
            </a:r>
            <a:r>
              <a:rPr lang="nl-NL" dirty="0" smtClean="0"/>
              <a:t>)</a:t>
            </a:r>
          </a:p>
          <a:p>
            <a:r>
              <a:rPr lang="nl-NL" dirty="0" smtClean="0"/>
              <a:t>Verstaanbaar ( niet verstaanbare filmpjes worden niet beoordeeld)</a:t>
            </a:r>
            <a:endParaRPr lang="nl-NL" dirty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864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Uitleg over Instructie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richtlijn voor, of </a:t>
            </a:r>
            <a:r>
              <a:rPr lang="nl-NL" dirty="0" smtClean="0"/>
              <a:t>(vak-)onderwijs </a:t>
            </a:r>
            <a:r>
              <a:rPr lang="nl-NL" dirty="0"/>
              <a:t>in hoe je iets moet doen</a:t>
            </a:r>
          </a:p>
          <a:p>
            <a:pPr marL="0" indent="0">
              <a:buNone/>
            </a:pPr>
            <a:r>
              <a:rPr lang="nl-NL" dirty="0"/>
              <a:t>Voorbeelden:  </a:t>
            </a:r>
            <a:endParaRPr lang="nl-NL" dirty="0" smtClean="0"/>
          </a:p>
          <a:p>
            <a:r>
              <a:rPr lang="nl-NL" dirty="0" smtClean="0"/>
              <a:t>`</a:t>
            </a:r>
            <a:r>
              <a:rPr lang="nl-NL" dirty="0"/>
              <a:t>een korte instructie voor het maken van een website`,</a:t>
            </a:r>
          </a:p>
          <a:p>
            <a:r>
              <a:rPr lang="nl-NL" dirty="0"/>
              <a:t>`privé-instructie krijgen op je eigen jacht`	</a:t>
            </a:r>
          </a:p>
        </p:txBody>
      </p:sp>
    </p:spTree>
    <p:extLst>
      <p:ext uri="{BB962C8B-B14F-4D97-AF65-F5344CB8AC3E}">
        <p14:creationId xmlns:p14="http://schemas.microsoft.com/office/powerpoint/2010/main" val="8959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Stappen om te komen tot instructie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Verzamel informatie over: het project</a:t>
            </a:r>
          </a:p>
          <a:p>
            <a:r>
              <a:rPr lang="nl-NL" dirty="0" smtClean="0"/>
              <a:t>Werk de instructie uit</a:t>
            </a:r>
          </a:p>
          <a:p>
            <a:r>
              <a:rPr lang="nl-NL" dirty="0" smtClean="0"/>
              <a:t>Oefen met de instructie</a:t>
            </a:r>
          </a:p>
          <a:p>
            <a:r>
              <a:rPr lang="nl-NL" dirty="0" smtClean="0"/>
              <a:t>Maak gebruik van de juiste hulpmiddelen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6772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Taal en lichaamstaal bij instructie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Stemgebruik</a:t>
            </a:r>
          </a:p>
          <a:p>
            <a:r>
              <a:rPr lang="nl-NL" dirty="0" smtClean="0"/>
              <a:t>Actieve lichaamshouding </a:t>
            </a:r>
          </a:p>
          <a:p>
            <a:r>
              <a:rPr lang="nl-NL" dirty="0" smtClean="0"/>
              <a:t>Uiterlijk verzorgd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573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Taalgebruik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Zakelijk taalgebruik= de vakwoorden</a:t>
            </a:r>
          </a:p>
          <a:p>
            <a:r>
              <a:rPr lang="nl-NL" dirty="0" smtClean="0"/>
              <a:t>U of uw</a:t>
            </a:r>
          </a:p>
          <a:p>
            <a:r>
              <a:rPr lang="nl-NL" dirty="0" smtClean="0"/>
              <a:t>Vermijd stopwoordjes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3242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Articulatie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Articuleer goed</a:t>
            </a:r>
          </a:p>
          <a:p>
            <a:r>
              <a:rPr lang="nl-NL" dirty="0" smtClean="0"/>
              <a:t>Hard genoeg</a:t>
            </a:r>
          </a:p>
          <a:p>
            <a:r>
              <a:rPr lang="nl-NL" dirty="0" smtClean="0"/>
              <a:t>Korte zinnen</a:t>
            </a:r>
          </a:p>
          <a:p>
            <a:r>
              <a:rPr lang="nl-NL" dirty="0" smtClean="0"/>
              <a:t>Pauzes</a:t>
            </a:r>
          </a:p>
          <a:p>
            <a:r>
              <a:rPr lang="nl-NL" dirty="0" smtClean="0"/>
              <a:t>Rustig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80355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781B86A0F9304B9129DFE2B80E32BD" ma:contentTypeVersion="12" ma:contentTypeDescription="Create a new document." ma:contentTypeScope="" ma:versionID="23f6212b2e4ef9ee52d3aafb96cb9949">
  <xsd:schema xmlns:xsd="http://www.w3.org/2001/XMLSchema" xmlns:xs="http://www.w3.org/2001/XMLSchema" xmlns:p="http://schemas.microsoft.com/office/2006/metadata/properties" xmlns:ns3="baa8c48b-5f73-4068-bac6-831706ff2add" xmlns:ns4="ae88b579-0995-42e4-96ef-e06a7a57ddf9" targetNamespace="http://schemas.microsoft.com/office/2006/metadata/properties" ma:root="true" ma:fieldsID="f2298cb9365cf39d1d0e5d000185c0e0" ns3:_="" ns4:_="">
    <xsd:import namespace="baa8c48b-5f73-4068-bac6-831706ff2add"/>
    <xsd:import namespace="ae88b579-0995-42e4-96ef-e06a7a57ddf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a8c48b-5f73-4068-bac6-831706ff2a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88b579-0995-42e4-96ef-e06a7a57ddf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01719D-D9E0-4B08-9750-14F0F3CC13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043AC9-CE67-4266-B6CA-FC3EAB18FA33}">
  <ds:schemaRefs>
    <ds:schemaRef ds:uri="ae88b579-0995-42e4-96ef-e06a7a57ddf9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baa8c48b-5f73-4068-bac6-831706ff2add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A92975A-75E4-4DDB-989B-79D5803946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a8c48b-5f73-4068-bac6-831706ff2add"/>
    <ds:schemaRef ds:uri="ae88b579-0995-42e4-96ef-e06a7a57dd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378</TotalTime>
  <Words>276</Words>
  <Application>Microsoft Office PowerPoint</Application>
  <PresentationFormat>Breedbeeld</PresentationFormat>
  <Paragraphs>71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Tw Cen MT</vt:lpstr>
      <vt:lpstr>Circuit</vt:lpstr>
      <vt:lpstr>Het geven van instructie</vt:lpstr>
      <vt:lpstr>Instructie geven</vt:lpstr>
      <vt:lpstr>Inzwiepertje</vt:lpstr>
      <vt:lpstr>De opdracht</vt:lpstr>
      <vt:lpstr>Uitleg over Instructie</vt:lpstr>
      <vt:lpstr>Stappen om te komen tot instructie</vt:lpstr>
      <vt:lpstr>Taal en lichaamstaal bij instructie</vt:lpstr>
      <vt:lpstr>Taalgebruik</vt:lpstr>
      <vt:lpstr>Articulatie</vt:lpstr>
      <vt:lpstr>Contact met publiek</vt:lpstr>
      <vt:lpstr>Lichaamshouding en uiterlijk</vt:lpstr>
      <vt:lpstr>Spreekdoel is instrueren</vt:lpstr>
      <vt:lpstr>Basismodel voor instructie</vt:lpstr>
      <vt:lpstr>Introductie</vt:lpstr>
      <vt:lpstr>Inleiding</vt:lpstr>
      <vt:lpstr>Middenstuk</vt:lpstr>
      <vt:lpstr>Slot</vt:lpstr>
      <vt:lpstr>Afsluiting</vt:lpstr>
    </vt:vector>
  </TitlesOfParts>
  <Company>Kien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 geven van instructie</dc:title>
  <dc:creator>Marjon Damme</dc:creator>
  <cp:lastModifiedBy>Marjon Damme</cp:lastModifiedBy>
  <cp:revision>6</cp:revision>
  <dcterms:created xsi:type="dcterms:W3CDTF">2021-10-01T13:52:07Z</dcterms:created>
  <dcterms:modified xsi:type="dcterms:W3CDTF">2021-10-11T14:31:00Z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0x01010051781B86A0F9304B9129DFE2B80E32BD</vt:lpwstr>
  </property>
</Properties>
</file>