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12"/>
  </p:notesMasterIdLst>
  <p:handoutMasterIdLst>
    <p:handoutMasterId r:id="rId13"/>
  </p:handoutMasterIdLst>
  <p:sldIdLst>
    <p:sldId id="256" r:id="rId6"/>
    <p:sldId id="416" r:id="rId7"/>
    <p:sldId id="409" r:id="rId8"/>
    <p:sldId id="417" r:id="rId9"/>
    <p:sldId id="418" r:id="rId10"/>
    <p:sldId id="387" r:id="rId11"/>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407" autoAdjust="0"/>
  </p:normalViewPr>
  <p:slideViewPr>
    <p:cSldViewPr snapToGrid="0">
      <p:cViewPr varScale="1">
        <p:scale>
          <a:sx n="109" d="100"/>
          <a:sy n="109"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A0109A28-6866-1B46-A19C-06D2B5A10850}"/>
    <pc:docChg chg="undo redo custSel addSld delSld modSld sldOrd addSection delSection">
      <pc:chgData name="Arjan Kamberg" userId="2cfeac95-aab1-41a7-bca5-796b19d85bc0" providerId="ADAL" clId="{A0109A28-6866-1B46-A19C-06D2B5A10850}" dt="2021-12-14T13:18:23.526" v="1035" actId="255"/>
      <pc:docMkLst>
        <pc:docMk/>
      </pc:docMkLst>
      <pc:sldChg chg="modSp mod">
        <pc:chgData name="Arjan Kamberg" userId="2cfeac95-aab1-41a7-bca5-796b19d85bc0" providerId="ADAL" clId="{A0109A28-6866-1B46-A19C-06D2B5A10850}" dt="2021-11-19T13:19:02.735" v="3" actId="20577"/>
        <pc:sldMkLst>
          <pc:docMk/>
          <pc:sldMk cId="248983296" sldId="256"/>
        </pc:sldMkLst>
        <pc:spChg chg="mod">
          <ac:chgData name="Arjan Kamberg" userId="2cfeac95-aab1-41a7-bca5-796b19d85bc0" providerId="ADAL" clId="{A0109A28-6866-1B46-A19C-06D2B5A10850}" dt="2021-11-19T13:19:02.735" v="3" actId="20577"/>
          <ac:spMkLst>
            <pc:docMk/>
            <pc:sldMk cId="248983296" sldId="256"/>
            <ac:spMk id="8" creationId="{504648F9-71D5-4088-A705-93B3953EDA91}"/>
          </ac:spMkLst>
        </pc:spChg>
      </pc:sldChg>
      <pc:sldChg chg="del">
        <pc:chgData name="Arjan Kamberg" userId="2cfeac95-aab1-41a7-bca5-796b19d85bc0" providerId="ADAL" clId="{A0109A28-6866-1B46-A19C-06D2B5A10850}" dt="2021-11-19T13:20:11.910" v="31" actId="2696"/>
        <pc:sldMkLst>
          <pc:docMk/>
          <pc:sldMk cId="3331845522" sldId="259"/>
        </pc:sldMkLst>
      </pc:sldChg>
      <pc:sldChg chg="delSp modSp mod">
        <pc:chgData name="Arjan Kamberg" userId="2cfeac95-aab1-41a7-bca5-796b19d85bc0" providerId="ADAL" clId="{A0109A28-6866-1B46-A19C-06D2B5A10850}" dt="2021-11-19T19:33:29.030" v="60" actId="478"/>
        <pc:sldMkLst>
          <pc:docMk/>
          <pc:sldMk cId="1479149824" sldId="370"/>
        </pc:sldMkLst>
        <pc:spChg chg="mod">
          <ac:chgData name="Arjan Kamberg" userId="2cfeac95-aab1-41a7-bca5-796b19d85bc0" providerId="ADAL" clId="{A0109A28-6866-1B46-A19C-06D2B5A10850}" dt="2021-11-19T19:33:25.085" v="59" actId="20577"/>
          <ac:spMkLst>
            <pc:docMk/>
            <pc:sldMk cId="1479149824" sldId="370"/>
            <ac:spMk id="2" creationId="{BD9A825D-71F1-C845-8433-12D14D20A14D}"/>
          </ac:spMkLst>
        </pc:spChg>
        <pc:spChg chg="del">
          <ac:chgData name="Arjan Kamberg" userId="2cfeac95-aab1-41a7-bca5-796b19d85bc0" providerId="ADAL" clId="{A0109A28-6866-1B46-A19C-06D2B5A10850}" dt="2021-11-19T19:33:29.030" v="60" actId="478"/>
          <ac:spMkLst>
            <pc:docMk/>
            <pc:sldMk cId="1479149824" sldId="370"/>
            <ac:spMk id="7" creationId="{F153265A-0582-F54A-8ACE-54C2033E8C47}"/>
          </ac:spMkLst>
        </pc:spChg>
      </pc:sldChg>
      <pc:sldChg chg="addSp delSp modSp mod">
        <pc:chgData name="Arjan Kamberg" userId="2cfeac95-aab1-41a7-bca5-796b19d85bc0" providerId="ADAL" clId="{A0109A28-6866-1B46-A19C-06D2B5A10850}" dt="2021-11-19T13:20:00.331" v="27" actId="1076"/>
        <pc:sldMkLst>
          <pc:docMk/>
          <pc:sldMk cId="3284960945" sldId="381"/>
        </pc:sldMkLst>
        <pc:spChg chg="mod">
          <ac:chgData name="Arjan Kamberg" userId="2cfeac95-aab1-41a7-bca5-796b19d85bc0" providerId="ADAL" clId="{A0109A28-6866-1B46-A19C-06D2B5A10850}" dt="2021-11-19T13:19:14.850" v="18" actId="20577"/>
          <ac:spMkLst>
            <pc:docMk/>
            <pc:sldMk cId="3284960945" sldId="381"/>
            <ac:spMk id="2" creationId="{BD9A825D-71F1-C845-8433-12D14D20A14D}"/>
          </ac:spMkLst>
        </pc:spChg>
        <pc:spChg chg="add del mod">
          <ac:chgData name="Arjan Kamberg" userId="2cfeac95-aab1-41a7-bca5-796b19d85bc0" providerId="ADAL" clId="{A0109A28-6866-1B46-A19C-06D2B5A10850}" dt="2021-11-19T13:19:10.191" v="6" actId="767"/>
          <ac:spMkLst>
            <pc:docMk/>
            <pc:sldMk cId="3284960945" sldId="381"/>
            <ac:spMk id="3" creationId="{BF3BC734-E394-4841-A896-C08AF9C54471}"/>
          </ac:spMkLst>
        </pc:spChg>
        <pc:picChg chg="add mod">
          <ac:chgData name="Arjan Kamberg" userId="2cfeac95-aab1-41a7-bca5-796b19d85bc0" providerId="ADAL" clId="{A0109A28-6866-1B46-A19C-06D2B5A10850}" dt="2021-11-19T13:20:00.331" v="27" actId="1076"/>
          <ac:picMkLst>
            <pc:docMk/>
            <pc:sldMk cId="3284960945" sldId="381"/>
            <ac:picMk id="5" creationId="{A2FF7267-ADA3-5149-823D-B56FB9803968}"/>
          </ac:picMkLst>
        </pc:picChg>
        <pc:picChg chg="del">
          <ac:chgData name="Arjan Kamberg" userId="2cfeac95-aab1-41a7-bca5-796b19d85bc0" providerId="ADAL" clId="{A0109A28-6866-1B46-A19C-06D2B5A10850}" dt="2021-11-19T13:19:07.674" v="4" actId="478"/>
          <ac:picMkLst>
            <pc:docMk/>
            <pc:sldMk cId="3284960945" sldId="381"/>
            <ac:picMk id="6" creationId="{FF0A05F0-E1B9-8C42-8F19-75CBF74BA475}"/>
          </ac:picMkLst>
        </pc:picChg>
      </pc:sldChg>
      <pc:sldChg chg="del">
        <pc:chgData name="Arjan Kamberg" userId="2cfeac95-aab1-41a7-bca5-796b19d85bc0" providerId="ADAL" clId="{A0109A28-6866-1B46-A19C-06D2B5A10850}" dt="2021-11-19T13:19:39.256" v="24" actId="2696"/>
        <pc:sldMkLst>
          <pc:docMk/>
          <pc:sldMk cId="1585130333" sldId="382"/>
        </pc:sldMkLst>
      </pc:sldChg>
      <pc:sldChg chg="delSp del">
        <pc:chgData name="Arjan Kamberg" userId="2cfeac95-aab1-41a7-bca5-796b19d85bc0" providerId="ADAL" clId="{A0109A28-6866-1B46-A19C-06D2B5A10850}" dt="2021-11-19T13:20:07.441" v="28" actId="2696"/>
        <pc:sldMkLst>
          <pc:docMk/>
          <pc:sldMk cId="2494732940" sldId="383"/>
        </pc:sldMkLst>
        <pc:picChg chg="del">
          <ac:chgData name="Arjan Kamberg" userId="2cfeac95-aab1-41a7-bca5-796b19d85bc0" providerId="ADAL" clId="{A0109A28-6866-1B46-A19C-06D2B5A10850}" dt="2021-11-19T13:19:52.444" v="25" actId="21"/>
          <ac:picMkLst>
            <pc:docMk/>
            <pc:sldMk cId="2494732940" sldId="383"/>
            <ac:picMk id="1026" creationId="{4E013F1B-571E-8141-B236-97E781566248}"/>
          </ac:picMkLst>
        </pc:picChg>
      </pc:sldChg>
      <pc:sldChg chg="del">
        <pc:chgData name="Arjan Kamberg" userId="2cfeac95-aab1-41a7-bca5-796b19d85bc0" providerId="ADAL" clId="{A0109A28-6866-1B46-A19C-06D2B5A10850}" dt="2021-11-19T13:20:09.271" v="29" actId="2696"/>
        <pc:sldMkLst>
          <pc:docMk/>
          <pc:sldMk cId="1052749776" sldId="384"/>
        </pc:sldMkLst>
      </pc:sldChg>
      <pc:sldChg chg="del">
        <pc:chgData name="Arjan Kamberg" userId="2cfeac95-aab1-41a7-bca5-796b19d85bc0" providerId="ADAL" clId="{A0109A28-6866-1B46-A19C-06D2B5A10850}" dt="2021-11-19T13:20:10.757" v="30" actId="2696"/>
        <pc:sldMkLst>
          <pc:docMk/>
          <pc:sldMk cId="3610128669" sldId="385"/>
        </pc:sldMkLst>
      </pc:sldChg>
      <pc:sldChg chg="del">
        <pc:chgData name="Arjan Kamberg" userId="2cfeac95-aab1-41a7-bca5-796b19d85bc0" providerId="ADAL" clId="{A0109A28-6866-1B46-A19C-06D2B5A10850}" dt="2021-11-19T13:20:13.018" v="32" actId="2696"/>
        <pc:sldMkLst>
          <pc:docMk/>
          <pc:sldMk cId="2872569931" sldId="386"/>
        </pc:sldMkLst>
      </pc:sldChg>
      <pc:sldChg chg="modSp mod ord">
        <pc:chgData name="Arjan Kamberg" userId="2cfeac95-aab1-41a7-bca5-796b19d85bc0" providerId="ADAL" clId="{A0109A28-6866-1B46-A19C-06D2B5A10850}" dt="2021-11-19T19:11:53.510" v="58" actId="1076"/>
        <pc:sldMkLst>
          <pc:docMk/>
          <pc:sldMk cId="1948437322" sldId="388"/>
        </pc:sldMkLst>
        <pc:spChg chg="mod">
          <ac:chgData name="Arjan Kamberg" userId="2cfeac95-aab1-41a7-bca5-796b19d85bc0" providerId="ADAL" clId="{A0109A28-6866-1B46-A19C-06D2B5A10850}" dt="2021-11-19T19:11:34.471" v="50" actId="20577"/>
          <ac:spMkLst>
            <pc:docMk/>
            <pc:sldMk cId="1948437322" sldId="388"/>
            <ac:spMk id="2" creationId="{5C3B8EC0-2D4E-0A44-B38A-F2B3A1348F59}"/>
          </ac:spMkLst>
        </pc:spChg>
        <pc:picChg chg="mod">
          <ac:chgData name="Arjan Kamberg" userId="2cfeac95-aab1-41a7-bca5-796b19d85bc0" providerId="ADAL" clId="{A0109A28-6866-1B46-A19C-06D2B5A10850}" dt="2021-11-19T19:11:53.510" v="58" actId="1076"/>
          <ac:picMkLst>
            <pc:docMk/>
            <pc:sldMk cId="1948437322" sldId="388"/>
            <ac:picMk id="3" creationId="{1C25BB38-DB1D-3849-9A36-81B3D98A827A}"/>
          </ac:picMkLst>
        </pc:picChg>
      </pc:sldChg>
      <pc:sldChg chg="addSp modSp add mod">
        <pc:chgData name="Arjan Kamberg" userId="2cfeac95-aab1-41a7-bca5-796b19d85bc0" providerId="ADAL" clId="{A0109A28-6866-1B46-A19C-06D2B5A10850}" dt="2021-11-19T13:19:33.989" v="23" actId="1076"/>
        <pc:sldMkLst>
          <pc:docMk/>
          <pc:sldMk cId="2330466195" sldId="389"/>
        </pc:sldMkLst>
        <pc:spChg chg="add mod">
          <ac:chgData name="Arjan Kamberg" userId="2cfeac95-aab1-41a7-bca5-796b19d85bc0" providerId="ADAL" clId="{A0109A28-6866-1B46-A19C-06D2B5A10850}" dt="2021-11-19T13:19:33.989" v="23" actId="1076"/>
          <ac:spMkLst>
            <pc:docMk/>
            <pc:sldMk cId="2330466195" sldId="389"/>
            <ac:spMk id="3" creationId="{67B058AD-F6AB-D246-9DF9-F923A64D07BE}"/>
          </ac:spMkLst>
        </pc:spChg>
      </pc:sldChg>
      <pc:sldChg chg="addSp modSp add">
        <pc:chgData name="Arjan Kamberg" userId="2cfeac95-aab1-41a7-bca5-796b19d85bc0" providerId="ADAL" clId="{A0109A28-6866-1B46-A19C-06D2B5A10850}" dt="2021-11-19T13:21:07" v="35" actId="1076"/>
        <pc:sldMkLst>
          <pc:docMk/>
          <pc:sldMk cId="3431527281" sldId="390"/>
        </pc:sldMkLst>
        <pc:picChg chg="add mod">
          <ac:chgData name="Arjan Kamberg" userId="2cfeac95-aab1-41a7-bca5-796b19d85bc0" providerId="ADAL" clId="{A0109A28-6866-1B46-A19C-06D2B5A10850}" dt="2021-11-19T13:21:07" v="35" actId="1076"/>
          <ac:picMkLst>
            <pc:docMk/>
            <pc:sldMk cId="3431527281" sldId="390"/>
            <ac:picMk id="1026" creationId="{5CD3A615-CF9C-3B42-93C7-CFA4F7ABE973}"/>
          </ac:picMkLst>
        </pc:picChg>
      </pc:sldChg>
      <pc:sldChg chg="addSp delSp modSp new mod">
        <pc:chgData name="Arjan Kamberg" userId="2cfeac95-aab1-41a7-bca5-796b19d85bc0" providerId="ADAL" clId="{A0109A28-6866-1B46-A19C-06D2B5A10850}" dt="2021-11-19T19:33:50.554" v="67" actId="14100"/>
        <pc:sldMkLst>
          <pc:docMk/>
          <pc:sldMk cId="4138881669" sldId="391"/>
        </pc:sldMkLst>
        <pc:spChg chg="del">
          <ac:chgData name="Arjan Kamberg" userId="2cfeac95-aab1-41a7-bca5-796b19d85bc0" providerId="ADAL" clId="{A0109A28-6866-1B46-A19C-06D2B5A10850}" dt="2021-11-19T19:33:42.595" v="64" actId="478"/>
          <ac:spMkLst>
            <pc:docMk/>
            <pc:sldMk cId="4138881669" sldId="391"/>
            <ac:spMk id="2" creationId="{138B139D-A783-2D48-87BB-D5B6673895D6}"/>
          </ac:spMkLst>
        </pc:spChg>
        <pc:spChg chg="del">
          <ac:chgData name="Arjan Kamberg" userId="2cfeac95-aab1-41a7-bca5-796b19d85bc0" providerId="ADAL" clId="{A0109A28-6866-1B46-A19C-06D2B5A10850}" dt="2021-11-19T19:33:44.694" v="65" actId="478"/>
          <ac:spMkLst>
            <pc:docMk/>
            <pc:sldMk cId="4138881669" sldId="391"/>
            <ac:spMk id="3" creationId="{BBFA38B2-8F93-5B4B-89CB-5E453DF7DEEB}"/>
          </ac:spMkLst>
        </pc:spChg>
        <pc:picChg chg="add mod">
          <ac:chgData name="Arjan Kamberg" userId="2cfeac95-aab1-41a7-bca5-796b19d85bc0" providerId="ADAL" clId="{A0109A28-6866-1B46-A19C-06D2B5A10850}" dt="2021-11-19T19:33:50.554" v="67" actId="14100"/>
          <ac:picMkLst>
            <pc:docMk/>
            <pc:sldMk cId="4138881669" sldId="391"/>
            <ac:picMk id="4" creationId="{4B330018-548D-D642-95EB-ABF3070243C5}"/>
          </ac:picMkLst>
        </pc:picChg>
      </pc:sldChg>
      <pc:sldChg chg="addSp modSp new mod">
        <pc:chgData name="Arjan Kamberg" userId="2cfeac95-aab1-41a7-bca5-796b19d85bc0" providerId="ADAL" clId="{A0109A28-6866-1B46-A19C-06D2B5A10850}" dt="2021-11-19T19:34:28.171" v="70" actId="1076"/>
        <pc:sldMkLst>
          <pc:docMk/>
          <pc:sldMk cId="1426477434" sldId="392"/>
        </pc:sldMkLst>
        <pc:picChg chg="add mod">
          <ac:chgData name="Arjan Kamberg" userId="2cfeac95-aab1-41a7-bca5-796b19d85bc0" providerId="ADAL" clId="{A0109A28-6866-1B46-A19C-06D2B5A10850}" dt="2021-11-19T19:34:28.171" v="70" actId="1076"/>
          <ac:picMkLst>
            <pc:docMk/>
            <pc:sldMk cId="1426477434" sldId="392"/>
            <ac:picMk id="4" creationId="{C5443435-D1F1-A749-BB13-6B7917DC7589}"/>
          </ac:picMkLst>
        </pc:picChg>
      </pc:sldChg>
      <pc:sldChg chg="addSp delSp modSp new mod">
        <pc:chgData name="Arjan Kamberg" userId="2cfeac95-aab1-41a7-bca5-796b19d85bc0" providerId="ADAL" clId="{A0109A28-6866-1B46-A19C-06D2B5A10850}" dt="2021-11-19T19:34:57.637" v="77" actId="1076"/>
        <pc:sldMkLst>
          <pc:docMk/>
          <pc:sldMk cId="1140589603" sldId="393"/>
        </pc:sldMkLst>
        <pc:spChg chg="del">
          <ac:chgData name="Arjan Kamberg" userId="2cfeac95-aab1-41a7-bca5-796b19d85bc0" providerId="ADAL" clId="{A0109A28-6866-1B46-A19C-06D2B5A10850}" dt="2021-11-19T19:34:51.721" v="74" actId="478"/>
          <ac:spMkLst>
            <pc:docMk/>
            <pc:sldMk cId="1140589603" sldId="393"/>
            <ac:spMk id="2" creationId="{B2707ED0-C8C5-8C44-A8B8-F60CDDACA5FC}"/>
          </ac:spMkLst>
        </pc:spChg>
        <pc:spChg chg="del">
          <ac:chgData name="Arjan Kamberg" userId="2cfeac95-aab1-41a7-bca5-796b19d85bc0" providerId="ADAL" clId="{A0109A28-6866-1B46-A19C-06D2B5A10850}" dt="2021-11-19T19:34:56.080" v="76" actId="478"/>
          <ac:spMkLst>
            <pc:docMk/>
            <pc:sldMk cId="1140589603" sldId="393"/>
            <ac:spMk id="3" creationId="{3F0CC38A-5327-2C41-A974-981F591BE9DB}"/>
          </ac:spMkLst>
        </pc:spChg>
        <pc:picChg chg="add mod">
          <ac:chgData name="Arjan Kamberg" userId="2cfeac95-aab1-41a7-bca5-796b19d85bc0" providerId="ADAL" clId="{A0109A28-6866-1B46-A19C-06D2B5A10850}" dt="2021-11-19T19:34:57.637" v="77" actId="1076"/>
          <ac:picMkLst>
            <pc:docMk/>
            <pc:sldMk cId="1140589603" sldId="393"/>
            <ac:picMk id="4" creationId="{5E0236F3-575D-274F-B0B5-BC43C68289FD}"/>
          </ac:picMkLst>
        </pc:picChg>
      </pc:sldChg>
      <pc:sldChg chg="addSp delSp modSp new mod">
        <pc:chgData name="Arjan Kamberg" userId="2cfeac95-aab1-41a7-bca5-796b19d85bc0" providerId="ADAL" clId="{A0109A28-6866-1B46-A19C-06D2B5A10850}" dt="2021-11-19T19:35:55.583" v="82" actId="478"/>
        <pc:sldMkLst>
          <pc:docMk/>
          <pc:sldMk cId="690957804" sldId="394"/>
        </pc:sldMkLst>
        <pc:spChg chg="del">
          <ac:chgData name="Arjan Kamberg" userId="2cfeac95-aab1-41a7-bca5-796b19d85bc0" providerId="ADAL" clId="{A0109A28-6866-1B46-A19C-06D2B5A10850}" dt="2021-11-19T19:35:51.701" v="81" actId="478"/>
          <ac:spMkLst>
            <pc:docMk/>
            <pc:sldMk cId="690957804" sldId="394"/>
            <ac:spMk id="2" creationId="{14BE88D5-5496-A441-ADCC-B982D24112B5}"/>
          </ac:spMkLst>
        </pc:spChg>
        <pc:spChg chg="del">
          <ac:chgData name="Arjan Kamberg" userId="2cfeac95-aab1-41a7-bca5-796b19d85bc0" providerId="ADAL" clId="{A0109A28-6866-1B46-A19C-06D2B5A10850}" dt="2021-11-19T19:35:55.583" v="82" actId="478"/>
          <ac:spMkLst>
            <pc:docMk/>
            <pc:sldMk cId="690957804" sldId="394"/>
            <ac:spMk id="3" creationId="{537562CB-A9C7-4E4B-A4E6-98AB327EA221}"/>
          </ac:spMkLst>
        </pc:spChg>
        <pc:picChg chg="add mod">
          <ac:chgData name="Arjan Kamberg" userId="2cfeac95-aab1-41a7-bca5-796b19d85bc0" providerId="ADAL" clId="{A0109A28-6866-1B46-A19C-06D2B5A10850}" dt="2021-11-19T19:35:48.155" v="80" actId="1076"/>
          <ac:picMkLst>
            <pc:docMk/>
            <pc:sldMk cId="690957804" sldId="394"/>
            <ac:picMk id="4" creationId="{AF16B0B7-5BFB-7C4F-9C23-784D27F48803}"/>
          </ac:picMkLst>
        </pc:picChg>
      </pc:sldChg>
      <pc:sldChg chg="addSp modSp new mod">
        <pc:chgData name="Arjan Kamberg" userId="2cfeac95-aab1-41a7-bca5-796b19d85bc0" providerId="ADAL" clId="{A0109A28-6866-1B46-A19C-06D2B5A10850}" dt="2021-11-19T19:36:37.305" v="85" actId="1076"/>
        <pc:sldMkLst>
          <pc:docMk/>
          <pc:sldMk cId="3706008586" sldId="395"/>
        </pc:sldMkLst>
        <pc:picChg chg="add mod">
          <ac:chgData name="Arjan Kamberg" userId="2cfeac95-aab1-41a7-bca5-796b19d85bc0" providerId="ADAL" clId="{A0109A28-6866-1B46-A19C-06D2B5A10850}" dt="2021-11-19T19:36:37.305" v="85" actId="1076"/>
          <ac:picMkLst>
            <pc:docMk/>
            <pc:sldMk cId="3706008586" sldId="395"/>
            <ac:picMk id="4" creationId="{57AE31B3-E945-664A-B634-7BE9BDCE2843}"/>
          </ac:picMkLst>
        </pc:picChg>
      </pc:sldChg>
      <pc:sldChg chg="addSp modSp new mod">
        <pc:chgData name="Arjan Kamberg" userId="2cfeac95-aab1-41a7-bca5-796b19d85bc0" providerId="ADAL" clId="{A0109A28-6866-1B46-A19C-06D2B5A10850}" dt="2021-11-19T19:37:33.839" v="89" actId="14100"/>
        <pc:sldMkLst>
          <pc:docMk/>
          <pc:sldMk cId="2387973772" sldId="396"/>
        </pc:sldMkLst>
        <pc:picChg chg="add mod">
          <ac:chgData name="Arjan Kamberg" userId="2cfeac95-aab1-41a7-bca5-796b19d85bc0" providerId="ADAL" clId="{A0109A28-6866-1B46-A19C-06D2B5A10850}" dt="2021-11-19T19:37:33.839" v="89" actId="14100"/>
          <ac:picMkLst>
            <pc:docMk/>
            <pc:sldMk cId="2387973772" sldId="396"/>
            <ac:picMk id="4" creationId="{6B0AE31C-AA4C-BC40-8EB5-EF6E6919417D}"/>
          </ac:picMkLst>
        </pc:picChg>
      </pc:sldChg>
      <pc:sldChg chg="addSp delSp modSp new mod">
        <pc:chgData name="Arjan Kamberg" userId="2cfeac95-aab1-41a7-bca5-796b19d85bc0" providerId="ADAL" clId="{A0109A28-6866-1B46-A19C-06D2B5A10850}" dt="2021-11-19T19:39:45.480" v="118"/>
        <pc:sldMkLst>
          <pc:docMk/>
          <pc:sldMk cId="2602271469" sldId="397"/>
        </pc:sldMkLst>
        <pc:spChg chg="mod">
          <ac:chgData name="Arjan Kamberg" userId="2cfeac95-aab1-41a7-bca5-796b19d85bc0" providerId="ADAL" clId="{A0109A28-6866-1B46-A19C-06D2B5A10850}" dt="2021-11-19T19:39:42.689" v="116" actId="20577"/>
          <ac:spMkLst>
            <pc:docMk/>
            <pc:sldMk cId="2602271469" sldId="397"/>
            <ac:spMk id="2" creationId="{8E311402-D0A7-CF4D-A7AF-C9F5DEF299D5}"/>
          </ac:spMkLst>
        </pc:spChg>
        <pc:spChg chg="mod">
          <ac:chgData name="Arjan Kamberg" userId="2cfeac95-aab1-41a7-bca5-796b19d85bc0" providerId="ADAL" clId="{A0109A28-6866-1B46-A19C-06D2B5A10850}" dt="2021-11-19T19:38:47.596" v="92" actId="255"/>
          <ac:spMkLst>
            <pc:docMk/>
            <pc:sldMk cId="2602271469" sldId="397"/>
            <ac:spMk id="3" creationId="{91134B6D-F7B8-9544-93D7-5D78A4A99DD2}"/>
          </ac:spMkLst>
        </pc:spChg>
        <pc:spChg chg="add del mod">
          <ac:chgData name="Arjan Kamberg" userId="2cfeac95-aab1-41a7-bca5-796b19d85bc0" providerId="ADAL" clId="{A0109A28-6866-1B46-A19C-06D2B5A10850}" dt="2021-11-19T19:39:45.480" v="118"/>
          <ac:spMkLst>
            <pc:docMk/>
            <pc:sldMk cId="2602271469" sldId="397"/>
            <ac:spMk id="5" creationId="{DAA997F9-FD78-3E40-B121-C356EE9812FB}"/>
          </ac:spMkLst>
        </pc:spChg>
        <pc:picChg chg="add mod">
          <ac:chgData name="Arjan Kamberg" userId="2cfeac95-aab1-41a7-bca5-796b19d85bc0" providerId="ADAL" clId="{A0109A28-6866-1B46-A19C-06D2B5A10850}" dt="2021-11-19T19:39:37.774" v="103" actId="1076"/>
          <ac:picMkLst>
            <pc:docMk/>
            <pc:sldMk cId="2602271469" sldId="397"/>
            <ac:picMk id="4" creationId="{CF7D57C0-DBF2-304C-97C3-A0FBAA852D3C}"/>
          </ac:picMkLst>
        </pc:picChg>
      </pc:sldChg>
      <pc:sldChg chg="addSp delSp modSp new mod">
        <pc:chgData name="Arjan Kamberg" userId="2cfeac95-aab1-41a7-bca5-796b19d85bc0" providerId="ADAL" clId="{A0109A28-6866-1B46-A19C-06D2B5A10850}" dt="2021-11-19T20:36:27.425" v="175" actId="1076"/>
        <pc:sldMkLst>
          <pc:docMk/>
          <pc:sldMk cId="2128328623" sldId="398"/>
        </pc:sldMkLst>
        <pc:spChg chg="mod">
          <ac:chgData name="Arjan Kamberg" userId="2cfeac95-aab1-41a7-bca5-796b19d85bc0" providerId="ADAL" clId="{A0109A28-6866-1B46-A19C-06D2B5A10850}" dt="2021-11-19T20:00:06.705" v="138" actId="20577"/>
          <ac:spMkLst>
            <pc:docMk/>
            <pc:sldMk cId="2128328623" sldId="398"/>
            <ac:spMk id="2" creationId="{08ABC6E2-020C-D445-B76E-E3BF47B180C1}"/>
          </ac:spMkLst>
        </pc:spChg>
        <pc:spChg chg="mod">
          <ac:chgData name="Arjan Kamberg" userId="2cfeac95-aab1-41a7-bca5-796b19d85bc0" providerId="ADAL" clId="{A0109A28-6866-1B46-A19C-06D2B5A10850}" dt="2021-11-19T20:21:11.141" v="141" actId="20577"/>
          <ac:spMkLst>
            <pc:docMk/>
            <pc:sldMk cId="2128328623" sldId="398"/>
            <ac:spMk id="3" creationId="{E3532A92-F046-F241-B499-0318138CAEAC}"/>
          </ac:spMkLst>
        </pc:spChg>
        <pc:spChg chg="add mod">
          <ac:chgData name="Arjan Kamberg" userId="2cfeac95-aab1-41a7-bca5-796b19d85bc0" providerId="ADAL" clId="{A0109A28-6866-1B46-A19C-06D2B5A10850}" dt="2021-11-19T20:36:13.517" v="173" actId="255"/>
          <ac:spMkLst>
            <pc:docMk/>
            <pc:sldMk cId="2128328623" sldId="398"/>
            <ac:spMk id="6" creationId="{30194CEB-F246-0346-A196-2FB7CBD77AB2}"/>
          </ac:spMkLst>
        </pc:spChg>
        <pc:spChg chg="add mod">
          <ac:chgData name="Arjan Kamberg" userId="2cfeac95-aab1-41a7-bca5-796b19d85bc0" providerId="ADAL" clId="{A0109A28-6866-1B46-A19C-06D2B5A10850}" dt="2021-11-19T20:36:27.425" v="175" actId="1076"/>
          <ac:spMkLst>
            <pc:docMk/>
            <pc:sldMk cId="2128328623" sldId="398"/>
            <ac:spMk id="7" creationId="{107CF5CC-0662-EC49-81C1-868FE2253D4B}"/>
          </ac:spMkLst>
        </pc:spChg>
        <pc:picChg chg="add del mod">
          <ac:chgData name="Arjan Kamberg" userId="2cfeac95-aab1-41a7-bca5-796b19d85bc0" providerId="ADAL" clId="{A0109A28-6866-1B46-A19C-06D2B5A10850}" dt="2021-11-19T20:28:24.564" v="144" actId="478"/>
          <ac:picMkLst>
            <pc:docMk/>
            <pc:sldMk cId="2128328623" sldId="398"/>
            <ac:picMk id="4" creationId="{7BE8CE06-55AC-3546-87BE-9FB964009D64}"/>
          </ac:picMkLst>
        </pc:picChg>
        <pc:picChg chg="add mod">
          <ac:chgData name="Arjan Kamberg" userId="2cfeac95-aab1-41a7-bca5-796b19d85bc0" providerId="ADAL" clId="{A0109A28-6866-1B46-A19C-06D2B5A10850}" dt="2021-11-19T20:28:28.039" v="146" actId="1076"/>
          <ac:picMkLst>
            <pc:docMk/>
            <pc:sldMk cId="2128328623" sldId="398"/>
            <ac:picMk id="5" creationId="{DB4BAD65-1ACE-C646-9B36-1D45B0B4BEA9}"/>
          </ac:picMkLst>
        </pc:picChg>
      </pc:sldChg>
      <pc:sldChg chg="addSp modSp new mod">
        <pc:chgData name="Arjan Kamberg" userId="2cfeac95-aab1-41a7-bca5-796b19d85bc0" providerId="ADAL" clId="{A0109A28-6866-1B46-A19C-06D2B5A10850}" dt="2021-11-19T20:43:35.501" v="186" actId="20577"/>
        <pc:sldMkLst>
          <pc:docMk/>
          <pc:sldMk cId="3696529022" sldId="399"/>
        </pc:sldMkLst>
        <pc:spChg chg="mod">
          <ac:chgData name="Arjan Kamberg" userId="2cfeac95-aab1-41a7-bca5-796b19d85bc0" providerId="ADAL" clId="{A0109A28-6866-1B46-A19C-06D2B5A10850}" dt="2021-11-19T20:43:35.501" v="186" actId="20577"/>
          <ac:spMkLst>
            <pc:docMk/>
            <pc:sldMk cId="3696529022" sldId="399"/>
            <ac:spMk id="2" creationId="{C58FA16E-6935-AA43-B508-1ECFCB6D362E}"/>
          </ac:spMkLst>
        </pc:spChg>
        <pc:picChg chg="add mod">
          <ac:chgData name="Arjan Kamberg" userId="2cfeac95-aab1-41a7-bca5-796b19d85bc0" providerId="ADAL" clId="{A0109A28-6866-1B46-A19C-06D2B5A10850}" dt="2021-11-19T20:43:32.645" v="178" actId="1076"/>
          <ac:picMkLst>
            <pc:docMk/>
            <pc:sldMk cId="3696529022" sldId="399"/>
            <ac:picMk id="4" creationId="{9C32FDE2-3F68-FB46-A7DB-35A6E018D837}"/>
          </ac:picMkLst>
        </pc:picChg>
      </pc:sldChg>
      <pc:sldChg chg="addSp delSp modSp new del mod">
        <pc:chgData name="Arjan Kamberg" userId="2cfeac95-aab1-41a7-bca5-796b19d85bc0" providerId="ADAL" clId="{A0109A28-6866-1B46-A19C-06D2B5A10850}" dt="2021-11-19T20:45:54.215" v="194" actId="680"/>
        <pc:sldMkLst>
          <pc:docMk/>
          <pc:sldMk cId="42213616" sldId="400"/>
        </pc:sldMkLst>
        <pc:picChg chg="add del mod">
          <ac:chgData name="Arjan Kamberg" userId="2cfeac95-aab1-41a7-bca5-796b19d85bc0" providerId="ADAL" clId="{A0109A28-6866-1B46-A19C-06D2B5A10850}" dt="2021-11-19T20:45:52.951" v="193"/>
          <ac:picMkLst>
            <pc:docMk/>
            <pc:sldMk cId="42213616" sldId="400"/>
            <ac:picMk id="4" creationId="{3D3D8FB5-F9D9-F848-917F-6FF82DDAC376}"/>
          </ac:picMkLst>
        </pc:picChg>
      </pc:sldChg>
      <pc:sldChg chg="addSp modSp new mod">
        <pc:chgData name="Arjan Kamberg" userId="2cfeac95-aab1-41a7-bca5-796b19d85bc0" providerId="ADAL" clId="{A0109A28-6866-1B46-A19C-06D2B5A10850}" dt="2021-11-19T20:46:11.517" v="197" actId="1076"/>
        <pc:sldMkLst>
          <pc:docMk/>
          <pc:sldMk cId="3621181967" sldId="400"/>
        </pc:sldMkLst>
        <pc:picChg chg="add mod">
          <ac:chgData name="Arjan Kamberg" userId="2cfeac95-aab1-41a7-bca5-796b19d85bc0" providerId="ADAL" clId="{A0109A28-6866-1B46-A19C-06D2B5A10850}" dt="2021-11-19T20:46:11.517" v="197" actId="1076"/>
          <ac:picMkLst>
            <pc:docMk/>
            <pc:sldMk cId="3621181967" sldId="400"/>
            <ac:picMk id="4" creationId="{F95E39F8-863A-764E-AD93-454FEB761C8E}"/>
          </ac:picMkLst>
        </pc:picChg>
      </pc:sldChg>
      <pc:sldChg chg="addSp new">
        <pc:chgData name="Arjan Kamberg" userId="2cfeac95-aab1-41a7-bca5-796b19d85bc0" providerId="ADAL" clId="{A0109A28-6866-1B46-A19C-06D2B5A10850}" dt="2021-11-19T20:46:41.844" v="199"/>
        <pc:sldMkLst>
          <pc:docMk/>
          <pc:sldMk cId="3399335347" sldId="401"/>
        </pc:sldMkLst>
        <pc:picChg chg="add">
          <ac:chgData name="Arjan Kamberg" userId="2cfeac95-aab1-41a7-bca5-796b19d85bc0" providerId="ADAL" clId="{A0109A28-6866-1B46-A19C-06D2B5A10850}" dt="2021-11-19T20:46:41.844" v="199"/>
          <ac:picMkLst>
            <pc:docMk/>
            <pc:sldMk cId="3399335347" sldId="401"/>
            <ac:picMk id="4" creationId="{E8F74762-4F7D-6743-A113-72E3361FDA98}"/>
          </ac:picMkLst>
        </pc:picChg>
      </pc:sldChg>
      <pc:sldChg chg="addSp delSp modSp new mod">
        <pc:chgData name="Arjan Kamberg" userId="2cfeac95-aab1-41a7-bca5-796b19d85bc0" providerId="ADAL" clId="{A0109A28-6866-1B46-A19C-06D2B5A10850}" dt="2021-12-01T12:47:14.255" v="242" actId="9405"/>
        <pc:sldMkLst>
          <pc:docMk/>
          <pc:sldMk cId="2655316967" sldId="402"/>
        </pc:sldMkLst>
        <pc:spChg chg="mod">
          <ac:chgData name="Arjan Kamberg" userId="2cfeac95-aab1-41a7-bca5-796b19d85bc0" providerId="ADAL" clId="{A0109A28-6866-1B46-A19C-06D2B5A10850}" dt="2021-12-01T12:45:13.794" v="232" actId="20577"/>
          <ac:spMkLst>
            <pc:docMk/>
            <pc:sldMk cId="2655316967" sldId="402"/>
            <ac:spMk id="2" creationId="{531E33CF-7E90-5A4A-B9EB-D99BE936C0EB}"/>
          </ac:spMkLst>
        </pc:spChg>
        <pc:spChg chg="del">
          <ac:chgData name="Arjan Kamberg" userId="2cfeac95-aab1-41a7-bca5-796b19d85bc0" providerId="ADAL" clId="{A0109A28-6866-1B46-A19C-06D2B5A10850}" dt="2021-12-01T12:46:37.870" v="233"/>
          <ac:spMkLst>
            <pc:docMk/>
            <pc:sldMk cId="2655316967" sldId="402"/>
            <ac:spMk id="3" creationId="{C0D41BE5-D74F-BE4A-BECD-CC4BB461AB51}"/>
          </ac:spMkLst>
        </pc:spChg>
        <pc:picChg chg="add mod">
          <ac:chgData name="Arjan Kamberg" userId="2cfeac95-aab1-41a7-bca5-796b19d85bc0" providerId="ADAL" clId="{A0109A28-6866-1B46-A19C-06D2B5A10850}" dt="2021-12-01T12:46:48.372" v="236" actId="1076"/>
          <ac:picMkLst>
            <pc:docMk/>
            <pc:sldMk cId="2655316967" sldId="402"/>
            <ac:picMk id="4" creationId="{7C47C008-85C6-E745-B2D7-870117D898B7}"/>
          </ac:picMkLst>
        </pc:picChg>
        <pc:inkChg chg="add del">
          <ac:chgData name="Arjan Kamberg" userId="2cfeac95-aab1-41a7-bca5-796b19d85bc0" providerId="ADAL" clId="{A0109A28-6866-1B46-A19C-06D2B5A10850}" dt="2021-12-01T12:46:58.325" v="238" actId="9405"/>
          <ac:inkMkLst>
            <pc:docMk/>
            <pc:sldMk cId="2655316967" sldId="402"/>
            <ac:inkMk id="5" creationId="{16CB4B99-86D7-A046-BF71-1ECFEC4E37F3}"/>
          </ac:inkMkLst>
        </pc:inkChg>
        <pc:inkChg chg="add del">
          <ac:chgData name="Arjan Kamberg" userId="2cfeac95-aab1-41a7-bca5-796b19d85bc0" providerId="ADAL" clId="{A0109A28-6866-1B46-A19C-06D2B5A10850}" dt="2021-12-01T12:47:01.013" v="240" actId="9405"/>
          <ac:inkMkLst>
            <pc:docMk/>
            <pc:sldMk cId="2655316967" sldId="402"/>
            <ac:inkMk id="6" creationId="{7FA0950A-A43D-2B4F-81F3-4ACAD33AE26D}"/>
          </ac:inkMkLst>
        </pc:inkChg>
        <pc:inkChg chg="add">
          <ac:chgData name="Arjan Kamberg" userId="2cfeac95-aab1-41a7-bca5-796b19d85bc0" providerId="ADAL" clId="{A0109A28-6866-1B46-A19C-06D2B5A10850}" dt="2021-12-01T12:47:09.006" v="241" actId="9405"/>
          <ac:inkMkLst>
            <pc:docMk/>
            <pc:sldMk cId="2655316967" sldId="402"/>
            <ac:inkMk id="7" creationId="{AABE31F0-24A5-A14A-827B-325B1B786072}"/>
          </ac:inkMkLst>
        </pc:inkChg>
        <pc:inkChg chg="add">
          <ac:chgData name="Arjan Kamberg" userId="2cfeac95-aab1-41a7-bca5-796b19d85bc0" providerId="ADAL" clId="{A0109A28-6866-1B46-A19C-06D2B5A10850}" dt="2021-12-01T12:47:14.255" v="242" actId="9405"/>
          <ac:inkMkLst>
            <pc:docMk/>
            <pc:sldMk cId="2655316967" sldId="402"/>
            <ac:inkMk id="8" creationId="{12E033F8-EC26-014B-9F99-B22CE058E83E}"/>
          </ac:inkMkLst>
        </pc:inkChg>
      </pc:sldChg>
      <pc:sldChg chg="addSp delSp modSp new mod">
        <pc:chgData name="Arjan Kamberg" userId="2cfeac95-aab1-41a7-bca5-796b19d85bc0" providerId="ADAL" clId="{A0109A28-6866-1B46-A19C-06D2B5A10850}" dt="2021-12-01T13:31:29.762" v="380" actId="20577"/>
        <pc:sldMkLst>
          <pc:docMk/>
          <pc:sldMk cId="819699122" sldId="403"/>
        </pc:sldMkLst>
        <pc:spChg chg="mod">
          <ac:chgData name="Arjan Kamberg" userId="2cfeac95-aab1-41a7-bca5-796b19d85bc0" providerId="ADAL" clId="{A0109A28-6866-1B46-A19C-06D2B5A10850}" dt="2021-12-01T13:31:29.762" v="380" actId="20577"/>
          <ac:spMkLst>
            <pc:docMk/>
            <pc:sldMk cId="819699122" sldId="403"/>
            <ac:spMk id="2" creationId="{B6310915-7AA3-594B-B06E-1A71D58C1112}"/>
          </ac:spMkLst>
        </pc:spChg>
        <pc:picChg chg="add mod">
          <ac:chgData name="Arjan Kamberg" userId="2cfeac95-aab1-41a7-bca5-796b19d85bc0" providerId="ADAL" clId="{A0109A28-6866-1B46-A19C-06D2B5A10850}" dt="2021-12-01T13:22:54.932" v="251" actId="1076"/>
          <ac:picMkLst>
            <pc:docMk/>
            <pc:sldMk cId="819699122" sldId="403"/>
            <ac:picMk id="5" creationId="{054518B1-BD56-FE4E-B22D-E371445AE11A}"/>
          </ac:picMkLst>
        </pc:picChg>
        <pc:inkChg chg="add del">
          <ac:chgData name="Arjan Kamberg" userId="2cfeac95-aab1-41a7-bca5-796b19d85bc0" providerId="ADAL" clId="{A0109A28-6866-1B46-A19C-06D2B5A10850}" dt="2021-12-01T13:22:45.961" v="247" actId="9405"/>
          <ac:inkMkLst>
            <pc:docMk/>
            <pc:sldMk cId="819699122" sldId="403"/>
            <ac:inkMk id="4" creationId="{6772BC4B-9839-3C40-B787-0327B4CE946C}"/>
          </ac:inkMkLst>
        </pc:inkChg>
        <pc:inkChg chg="add del">
          <ac:chgData name="Arjan Kamberg" userId="2cfeac95-aab1-41a7-bca5-796b19d85bc0" providerId="ADAL" clId="{A0109A28-6866-1B46-A19C-06D2B5A10850}" dt="2021-12-01T13:23:14.633" v="255" actId="9405"/>
          <ac:inkMkLst>
            <pc:docMk/>
            <pc:sldMk cId="819699122" sldId="403"/>
            <ac:inkMk id="6" creationId="{2F359408-01D2-544D-9B13-A48DC4537BF9}"/>
          </ac:inkMkLst>
        </pc:inkChg>
        <pc:inkChg chg="add del">
          <ac:chgData name="Arjan Kamberg" userId="2cfeac95-aab1-41a7-bca5-796b19d85bc0" providerId="ADAL" clId="{A0109A28-6866-1B46-A19C-06D2B5A10850}" dt="2021-12-01T13:23:13.651" v="254" actId="9405"/>
          <ac:inkMkLst>
            <pc:docMk/>
            <pc:sldMk cId="819699122" sldId="403"/>
            <ac:inkMk id="7" creationId="{780C936B-742E-6F4D-8670-1CFA8210F709}"/>
          </ac:inkMkLst>
        </pc:inkChg>
        <pc:inkChg chg="add">
          <ac:chgData name="Arjan Kamberg" userId="2cfeac95-aab1-41a7-bca5-796b19d85bc0" providerId="ADAL" clId="{A0109A28-6866-1B46-A19C-06D2B5A10850}" dt="2021-12-01T13:23:16.702" v="256" actId="9405"/>
          <ac:inkMkLst>
            <pc:docMk/>
            <pc:sldMk cId="819699122" sldId="403"/>
            <ac:inkMk id="8" creationId="{EFC4FA38-3731-F84D-8B82-74EE06E5D677}"/>
          </ac:inkMkLst>
        </pc:inkChg>
        <pc:inkChg chg="add">
          <ac:chgData name="Arjan Kamberg" userId="2cfeac95-aab1-41a7-bca5-796b19d85bc0" providerId="ADAL" clId="{A0109A28-6866-1B46-A19C-06D2B5A10850}" dt="2021-12-01T13:23:22.616" v="257" actId="9405"/>
          <ac:inkMkLst>
            <pc:docMk/>
            <pc:sldMk cId="819699122" sldId="403"/>
            <ac:inkMk id="9" creationId="{48B294C4-2379-604A-A01A-ADC8FB630459}"/>
          </ac:inkMkLst>
        </pc:inkChg>
        <pc:inkChg chg="add">
          <ac:chgData name="Arjan Kamberg" userId="2cfeac95-aab1-41a7-bca5-796b19d85bc0" providerId="ADAL" clId="{A0109A28-6866-1B46-A19C-06D2B5A10850}" dt="2021-12-01T13:23:26.198" v="258" actId="9405"/>
          <ac:inkMkLst>
            <pc:docMk/>
            <pc:sldMk cId="819699122" sldId="403"/>
            <ac:inkMk id="10" creationId="{2FBEF5B9-FFEC-A641-AD63-670893C59356}"/>
          </ac:inkMkLst>
        </pc:inkChg>
      </pc:sldChg>
      <pc:sldChg chg="addSp delSp modSp new mod">
        <pc:chgData name="Arjan Kamberg" userId="2cfeac95-aab1-41a7-bca5-796b19d85bc0" providerId="ADAL" clId="{A0109A28-6866-1B46-A19C-06D2B5A10850}" dt="2021-12-01T13:30:59.922" v="360" actId="1076"/>
        <pc:sldMkLst>
          <pc:docMk/>
          <pc:sldMk cId="1991219645" sldId="404"/>
        </pc:sldMkLst>
        <pc:spChg chg="mod">
          <ac:chgData name="Arjan Kamberg" userId="2cfeac95-aab1-41a7-bca5-796b19d85bc0" providerId="ADAL" clId="{A0109A28-6866-1B46-A19C-06D2B5A10850}" dt="2021-12-01T13:24:19.910" v="336" actId="20577"/>
          <ac:spMkLst>
            <pc:docMk/>
            <pc:sldMk cId="1991219645" sldId="404"/>
            <ac:spMk id="2" creationId="{26C72A6C-957C-0D48-AD1C-4F61801C84FE}"/>
          </ac:spMkLst>
        </pc:spChg>
        <pc:spChg chg="del">
          <ac:chgData name="Arjan Kamberg" userId="2cfeac95-aab1-41a7-bca5-796b19d85bc0" providerId="ADAL" clId="{A0109A28-6866-1B46-A19C-06D2B5A10850}" dt="2021-12-01T13:29:52.876" v="337"/>
          <ac:spMkLst>
            <pc:docMk/>
            <pc:sldMk cId="1991219645" sldId="404"/>
            <ac:spMk id="3" creationId="{8C6D8CB0-5205-EA42-9DCD-82F18D52ECB8}"/>
          </ac:spMkLst>
        </pc:spChg>
        <pc:spChg chg="add del mod">
          <ac:chgData name="Arjan Kamberg" userId="2cfeac95-aab1-41a7-bca5-796b19d85bc0" providerId="ADAL" clId="{A0109A28-6866-1B46-A19C-06D2B5A10850}" dt="2021-12-01T13:30:54.010" v="358" actId="478"/>
          <ac:spMkLst>
            <pc:docMk/>
            <pc:sldMk cId="1991219645" sldId="404"/>
            <ac:spMk id="11" creationId="{9232FF07-D3E2-FA47-96B3-586BFD2515FC}"/>
          </ac:spMkLst>
        </pc:spChg>
        <pc:picChg chg="add del mod">
          <ac:chgData name="Arjan Kamberg" userId="2cfeac95-aab1-41a7-bca5-796b19d85bc0" providerId="ADAL" clId="{A0109A28-6866-1B46-A19C-06D2B5A10850}" dt="2021-12-01T13:30:30.913" v="350" actId="478"/>
          <ac:picMkLst>
            <pc:docMk/>
            <pc:sldMk cId="1991219645" sldId="404"/>
            <ac:picMk id="5" creationId="{6AFB1853-7C78-8744-B03A-39AE581DD61B}"/>
          </ac:picMkLst>
        </pc:picChg>
        <pc:picChg chg="add del mod">
          <ac:chgData name="Arjan Kamberg" userId="2cfeac95-aab1-41a7-bca5-796b19d85bc0" providerId="ADAL" clId="{A0109A28-6866-1B46-A19C-06D2B5A10850}" dt="2021-12-01T13:30:32.046" v="351" actId="478"/>
          <ac:picMkLst>
            <pc:docMk/>
            <pc:sldMk cId="1991219645" sldId="404"/>
            <ac:picMk id="7" creationId="{F5DF25D1-F58A-894E-8273-4A5BC8403E4A}"/>
          </ac:picMkLst>
        </pc:picChg>
        <pc:picChg chg="add mod">
          <ac:chgData name="Arjan Kamberg" userId="2cfeac95-aab1-41a7-bca5-796b19d85bc0" providerId="ADAL" clId="{A0109A28-6866-1B46-A19C-06D2B5A10850}" dt="2021-12-01T13:30:59.922" v="360" actId="1076"/>
          <ac:picMkLst>
            <pc:docMk/>
            <pc:sldMk cId="1991219645" sldId="404"/>
            <ac:picMk id="9" creationId="{611B93EF-B48D-E841-8935-9710971A9F54}"/>
          </ac:picMkLst>
        </pc:picChg>
      </pc:sldChg>
      <pc:sldChg chg="delSp modSp add mod">
        <pc:chgData name="Arjan Kamberg" userId="2cfeac95-aab1-41a7-bca5-796b19d85bc0" providerId="ADAL" clId="{A0109A28-6866-1B46-A19C-06D2B5A10850}" dt="2021-12-01T13:30:44.638" v="356" actId="14100"/>
        <pc:sldMkLst>
          <pc:docMk/>
          <pc:sldMk cId="2837836969" sldId="405"/>
        </pc:sldMkLst>
        <pc:picChg chg="mod">
          <ac:chgData name="Arjan Kamberg" userId="2cfeac95-aab1-41a7-bca5-796b19d85bc0" providerId="ADAL" clId="{A0109A28-6866-1B46-A19C-06D2B5A10850}" dt="2021-12-01T13:30:37.792" v="354" actId="14100"/>
          <ac:picMkLst>
            <pc:docMk/>
            <pc:sldMk cId="2837836969" sldId="405"/>
            <ac:picMk id="5" creationId="{6AFB1853-7C78-8744-B03A-39AE581DD61B}"/>
          </ac:picMkLst>
        </pc:picChg>
        <pc:picChg chg="mod">
          <ac:chgData name="Arjan Kamberg" userId="2cfeac95-aab1-41a7-bca5-796b19d85bc0" providerId="ADAL" clId="{A0109A28-6866-1B46-A19C-06D2B5A10850}" dt="2021-12-01T13:30:44.638" v="356" actId="14100"/>
          <ac:picMkLst>
            <pc:docMk/>
            <pc:sldMk cId="2837836969" sldId="405"/>
            <ac:picMk id="7" creationId="{F5DF25D1-F58A-894E-8273-4A5BC8403E4A}"/>
          </ac:picMkLst>
        </pc:picChg>
        <pc:picChg chg="del">
          <ac:chgData name="Arjan Kamberg" userId="2cfeac95-aab1-41a7-bca5-796b19d85bc0" providerId="ADAL" clId="{A0109A28-6866-1B46-A19C-06D2B5A10850}" dt="2021-12-01T13:30:33.609" v="352" actId="478"/>
          <ac:picMkLst>
            <pc:docMk/>
            <pc:sldMk cId="2837836969" sldId="405"/>
            <ac:picMk id="9" creationId="{611B93EF-B48D-E841-8935-9710971A9F54}"/>
          </ac:picMkLst>
        </pc:picChg>
      </pc:sldChg>
      <pc:sldChg chg="addSp delSp modSp new mod">
        <pc:chgData name="Arjan Kamberg" userId="2cfeac95-aab1-41a7-bca5-796b19d85bc0" providerId="ADAL" clId="{A0109A28-6866-1B46-A19C-06D2B5A10850}" dt="2021-12-01T13:32:12.673" v="398" actId="9405"/>
        <pc:sldMkLst>
          <pc:docMk/>
          <pc:sldMk cId="1806239360" sldId="406"/>
        </pc:sldMkLst>
        <pc:spChg chg="mod">
          <ac:chgData name="Arjan Kamberg" userId="2cfeac95-aab1-41a7-bca5-796b19d85bc0" providerId="ADAL" clId="{A0109A28-6866-1B46-A19C-06D2B5A10850}" dt="2021-12-01T13:31:39.560" v="388" actId="20577"/>
          <ac:spMkLst>
            <pc:docMk/>
            <pc:sldMk cId="1806239360" sldId="406"/>
            <ac:spMk id="2" creationId="{C7E7CDF2-D062-0944-B33B-CDC92C32F65B}"/>
          </ac:spMkLst>
        </pc:spChg>
        <pc:spChg chg="del">
          <ac:chgData name="Arjan Kamberg" userId="2cfeac95-aab1-41a7-bca5-796b19d85bc0" providerId="ADAL" clId="{A0109A28-6866-1B46-A19C-06D2B5A10850}" dt="2021-12-01T13:31:18.380" v="362"/>
          <ac:spMkLst>
            <pc:docMk/>
            <pc:sldMk cId="1806239360" sldId="406"/>
            <ac:spMk id="3" creationId="{5EAD30C6-994F-EC44-93AA-AAD9164ADA03}"/>
          </ac:spMkLst>
        </pc:spChg>
        <pc:picChg chg="add mod">
          <ac:chgData name="Arjan Kamberg" userId="2cfeac95-aab1-41a7-bca5-796b19d85bc0" providerId="ADAL" clId="{A0109A28-6866-1B46-A19C-06D2B5A10850}" dt="2021-12-01T13:31:46.139" v="390" actId="14100"/>
          <ac:picMkLst>
            <pc:docMk/>
            <pc:sldMk cId="1806239360" sldId="406"/>
            <ac:picMk id="5" creationId="{5DA39FA7-F90D-F94F-965C-5E71ABD0BEF7}"/>
          </ac:picMkLst>
        </pc:picChg>
        <pc:inkChg chg="add del">
          <ac:chgData name="Arjan Kamberg" userId="2cfeac95-aab1-41a7-bca5-796b19d85bc0" providerId="ADAL" clId="{A0109A28-6866-1B46-A19C-06D2B5A10850}" dt="2021-12-01T13:32:06.402" v="396" actId="9405"/>
          <ac:inkMkLst>
            <pc:docMk/>
            <pc:sldMk cId="1806239360" sldId="406"/>
            <ac:inkMk id="6" creationId="{D59C7701-655A-C44E-87B7-A534F804E36A}"/>
          </ac:inkMkLst>
        </pc:inkChg>
        <pc:inkChg chg="add del">
          <ac:chgData name="Arjan Kamberg" userId="2cfeac95-aab1-41a7-bca5-796b19d85bc0" providerId="ADAL" clId="{A0109A28-6866-1B46-A19C-06D2B5A10850}" dt="2021-12-01T13:32:05.720" v="395" actId="9405"/>
          <ac:inkMkLst>
            <pc:docMk/>
            <pc:sldMk cId="1806239360" sldId="406"/>
            <ac:inkMk id="7" creationId="{C61B6B3C-78CE-B74D-AED7-F4724EC0000E}"/>
          </ac:inkMkLst>
        </pc:inkChg>
        <pc:inkChg chg="add del">
          <ac:chgData name="Arjan Kamberg" userId="2cfeac95-aab1-41a7-bca5-796b19d85bc0" providerId="ADAL" clId="{A0109A28-6866-1B46-A19C-06D2B5A10850}" dt="2021-12-01T13:32:05.377" v="394" actId="9405"/>
          <ac:inkMkLst>
            <pc:docMk/>
            <pc:sldMk cId="1806239360" sldId="406"/>
            <ac:inkMk id="8" creationId="{B2D02668-76EC-3D45-8858-C637D5DE0DAB}"/>
          </ac:inkMkLst>
        </pc:inkChg>
        <pc:inkChg chg="add">
          <ac:chgData name="Arjan Kamberg" userId="2cfeac95-aab1-41a7-bca5-796b19d85bc0" providerId="ADAL" clId="{A0109A28-6866-1B46-A19C-06D2B5A10850}" dt="2021-12-01T13:32:09.239" v="397" actId="9405"/>
          <ac:inkMkLst>
            <pc:docMk/>
            <pc:sldMk cId="1806239360" sldId="406"/>
            <ac:inkMk id="9" creationId="{53AD83BC-DE9A-3548-AA89-9288A013C054}"/>
          </ac:inkMkLst>
        </pc:inkChg>
        <pc:inkChg chg="add">
          <ac:chgData name="Arjan Kamberg" userId="2cfeac95-aab1-41a7-bca5-796b19d85bc0" providerId="ADAL" clId="{A0109A28-6866-1B46-A19C-06D2B5A10850}" dt="2021-12-01T13:32:12.673" v="398" actId="9405"/>
          <ac:inkMkLst>
            <pc:docMk/>
            <pc:sldMk cId="1806239360" sldId="406"/>
            <ac:inkMk id="10" creationId="{C9DC2591-A6CF-5646-87B4-BD6C2B00D3D5}"/>
          </ac:inkMkLst>
        </pc:inkChg>
      </pc:sldChg>
      <pc:sldChg chg="addSp delSp modSp new mod">
        <pc:chgData name="Arjan Kamberg" userId="2cfeac95-aab1-41a7-bca5-796b19d85bc0" providerId="ADAL" clId="{A0109A28-6866-1B46-A19C-06D2B5A10850}" dt="2021-12-01T13:34:47.591" v="517" actId="1076"/>
        <pc:sldMkLst>
          <pc:docMk/>
          <pc:sldMk cId="4186941283" sldId="407"/>
        </pc:sldMkLst>
        <pc:spChg chg="mod">
          <ac:chgData name="Arjan Kamberg" userId="2cfeac95-aab1-41a7-bca5-796b19d85bc0" providerId="ADAL" clId="{A0109A28-6866-1B46-A19C-06D2B5A10850}" dt="2021-12-01T13:32:55.832" v="418" actId="20577"/>
          <ac:spMkLst>
            <pc:docMk/>
            <pc:sldMk cId="4186941283" sldId="407"/>
            <ac:spMk id="2" creationId="{64AA8477-F5B1-BB48-9B4B-196CF93A20E5}"/>
          </ac:spMkLst>
        </pc:spChg>
        <pc:spChg chg="del">
          <ac:chgData name="Arjan Kamberg" userId="2cfeac95-aab1-41a7-bca5-796b19d85bc0" providerId="ADAL" clId="{A0109A28-6866-1B46-A19C-06D2B5A10850}" dt="2021-12-01T13:32:28.566" v="400"/>
          <ac:spMkLst>
            <pc:docMk/>
            <pc:sldMk cId="4186941283" sldId="407"/>
            <ac:spMk id="3" creationId="{A74CC878-0591-5D44-A9D6-3CE4F3C9E917}"/>
          </ac:spMkLst>
        </pc:spChg>
        <pc:spChg chg="add mod">
          <ac:chgData name="Arjan Kamberg" userId="2cfeac95-aab1-41a7-bca5-796b19d85bc0" providerId="ADAL" clId="{A0109A28-6866-1B46-A19C-06D2B5A10850}" dt="2021-12-01T13:34:47.591" v="517" actId="1076"/>
          <ac:spMkLst>
            <pc:docMk/>
            <pc:sldMk cId="4186941283" sldId="407"/>
            <ac:spMk id="7" creationId="{32E722A1-0CD9-DC41-8334-3E3CB01A8F13}"/>
          </ac:spMkLst>
        </pc:spChg>
        <pc:picChg chg="add mod">
          <ac:chgData name="Arjan Kamberg" userId="2cfeac95-aab1-41a7-bca5-796b19d85bc0" providerId="ADAL" clId="{A0109A28-6866-1B46-A19C-06D2B5A10850}" dt="2021-12-01T13:32:58.823" v="419" actId="1076"/>
          <ac:picMkLst>
            <pc:docMk/>
            <pc:sldMk cId="4186941283" sldId="407"/>
            <ac:picMk id="5" creationId="{E175FCBD-7AF1-C641-9CFB-FA7F7DEED05D}"/>
          </ac:picMkLst>
        </pc:picChg>
        <pc:inkChg chg="add del">
          <ac:chgData name="Arjan Kamberg" userId="2cfeac95-aab1-41a7-bca5-796b19d85bc0" providerId="ADAL" clId="{A0109A28-6866-1B46-A19C-06D2B5A10850}" dt="2021-12-01T13:32:30.676" v="402" actId="9405"/>
          <ac:inkMkLst>
            <pc:docMk/>
            <pc:sldMk cId="4186941283" sldId="407"/>
            <ac:inkMk id="6" creationId="{EC86D13D-D9F2-F64C-8974-813A2477C3EB}"/>
          </ac:inkMkLst>
        </pc:inkChg>
      </pc:sldChg>
      <pc:sldChg chg="modSp new mod">
        <pc:chgData name="Arjan Kamberg" userId="2cfeac95-aab1-41a7-bca5-796b19d85bc0" providerId="ADAL" clId="{A0109A28-6866-1B46-A19C-06D2B5A10850}" dt="2021-12-01T13:43:39.736" v="947" actId="207"/>
        <pc:sldMkLst>
          <pc:docMk/>
          <pc:sldMk cId="1819654445" sldId="408"/>
        </pc:sldMkLst>
        <pc:spChg chg="mod">
          <ac:chgData name="Arjan Kamberg" userId="2cfeac95-aab1-41a7-bca5-796b19d85bc0" providerId="ADAL" clId="{A0109A28-6866-1B46-A19C-06D2B5A10850}" dt="2021-12-01T13:35:40.209" v="528" actId="20577"/>
          <ac:spMkLst>
            <pc:docMk/>
            <pc:sldMk cId="1819654445" sldId="408"/>
            <ac:spMk id="2" creationId="{84928654-EA35-D247-9B82-F10029FDACEF}"/>
          </ac:spMkLst>
        </pc:spChg>
        <pc:spChg chg="mod">
          <ac:chgData name="Arjan Kamberg" userId="2cfeac95-aab1-41a7-bca5-796b19d85bc0" providerId="ADAL" clId="{A0109A28-6866-1B46-A19C-06D2B5A10850}" dt="2021-12-01T13:43:39.736" v="947" actId="207"/>
          <ac:spMkLst>
            <pc:docMk/>
            <pc:sldMk cId="1819654445" sldId="408"/>
            <ac:spMk id="3" creationId="{7AA6AB1A-6FF0-0546-8C7F-E5CBD039F5B9}"/>
          </ac:spMkLst>
        </pc:spChg>
      </pc:sldChg>
      <pc:sldChg chg="modSp new mod">
        <pc:chgData name="Arjan Kamberg" userId="2cfeac95-aab1-41a7-bca5-796b19d85bc0" providerId="ADAL" clId="{A0109A28-6866-1B46-A19C-06D2B5A10850}" dt="2021-12-01T13:38:53.586" v="763" actId="20577"/>
        <pc:sldMkLst>
          <pc:docMk/>
          <pc:sldMk cId="3029572305" sldId="409"/>
        </pc:sldMkLst>
        <pc:spChg chg="mod">
          <ac:chgData name="Arjan Kamberg" userId="2cfeac95-aab1-41a7-bca5-796b19d85bc0" providerId="ADAL" clId="{A0109A28-6866-1B46-A19C-06D2B5A10850}" dt="2021-12-01T13:38:00.181" v="691" actId="20577"/>
          <ac:spMkLst>
            <pc:docMk/>
            <pc:sldMk cId="3029572305" sldId="409"/>
            <ac:spMk id="2" creationId="{3F064048-ECE0-6F40-9319-B8765090EAD9}"/>
          </ac:spMkLst>
        </pc:spChg>
        <pc:spChg chg="mod">
          <ac:chgData name="Arjan Kamberg" userId="2cfeac95-aab1-41a7-bca5-796b19d85bc0" providerId="ADAL" clId="{A0109A28-6866-1B46-A19C-06D2B5A10850}" dt="2021-12-01T13:38:53.586" v="763" actId="20577"/>
          <ac:spMkLst>
            <pc:docMk/>
            <pc:sldMk cId="3029572305" sldId="409"/>
            <ac:spMk id="3" creationId="{64A9B1DA-629A-6F46-AA3B-851465A841F7}"/>
          </ac:spMkLst>
        </pc:spChg>
      </pc:sldChg>
      <pc:sldChg chg="modSp new mod">
        <pc:chgData name="Arjan Kamberg" userId="2cfeac95-aab1-41a7-bca5-796b19d85bc0" providerId="ADAL" clId="{A0109A28-6866-1B46-A19C-06D2B5A10850}" dt="2021-12-01T13:43:17.660" v="933" actId="20577"/>
        <pc:sldMkLst>
          <pc:docMk/>
          <pc:sldMk cId="812227055" sldId="410"/>
        </pc:sldMkLst>
        <pc:spChg chg="mod">
          <ac:chgData name="Arjan Kamberg" userId="2cfeac95-aab1-41a7-bca5-796b19d85bc0" providerId="ADAL" clId="{A0109A28-6866-1B46-A19C-06D2B5A10850}" dt="2021-12-01T13:43:14.804" v="932" actId="20577"/>
          <ac:spMkLst>
            <pc:docMk/>
            <pc:sldMk cId="812227055" sldId="410"/>
            <ac:spMk id="2" creationId="{C0742467-E651-4F4C-A31F-D804277AEA99}"/>
          </ac:spMkLst>
        </pc:spChg>
        <pc:spChg chg="mod">
          <ac:chgData name="Arjan Kamberg" userId="2cfeac95-aab1-41a7-bca5-796b19d85bc0" providerId="ADAL" clId="{A0109A28-6866-1B46-A19C-06D2B5A10850}" dt="2021-12-01T13:43:17.660" v="933" actId="20577"/>
          <ac:spMkLst>
            <pc:docMk/>
            <pc:sldMk cId="812227055" sldId="410"/>
            <ac:spMk id="3" creationId="{7BB6CCB4-DDBE-8643-BC8B-835EF2A06BD6}"/>
          </ac:spMkLst>
        </pc:spChg>
      </pc:sldChg>
      <pc:sldChg chg="modSp new mod">
        <pc:chgData name="Arjan Kamberg" userId="2cfeac95-aab1-41a7-bca5-796b19d85bc0" providerId="ADAL" clId="{A0109A28-6866-1B46-A19C-06D2B5A10850}" dt="2021-12-14T13:18:23.526" v="1035" actId="255"/>
        <pc:sldMkLst>
          <pc:docMk/>
          <pc:sldMk cId="1024897148" sldId="411"/>
        </pc:sldMkLst>
        <pc:spChg chg="mod">
          <ac:chgData name="Arjan Kamberg" userId="2cfeac95-aab1-41a7-bca5-796b19d85bc0" providerId="ADAL" clId="{A0109A28-6866-1B46-A19C-06D2B5A10850}" dt="2021-12-14T13:17:00.293" v="969" actId="20577"/>
          <ac:spMkLst>
            <pc:docMk/>
            <pc:sldMk cId="1024897148" sldId="411"/>
            <ac:spMk id="2" creationId="{10008EE8-37C6-5744-97B0-2088FA3E7F07}"/>
          </ac:spMkLst>
        </pc:spChg>
        <pc:spChg chg="mod">
          <ac:chgData name="Arjan Kamberg" userId="2cfeac95-aab1-41a7-bca5-796b19d85bc0" providerId="ADAL" clId="{A0109A28-6866-1B46-A19C-06D2B5A10850}" dt="2021-12-14T13:18:23.526" v="1035" actId="255"/>
          <ac:spMkLst>
            <pc:docMk/>
            <pc:sldMk cId="1024897148" sldId="411"/>
            <ac:spMk id="3" creationId="{185B9844-4C50-D94A-A1ED-BF77246DF516}"/>
          </ac:spMkLst>
        </pc:spChg>
      </pc:sldChg>
    </pc:docChg>
  </pc:docChgLst>
  <pc:docChgLst>
    <pc:chgData name="Arjan Kamberg" userId="2cfeac95-aab1-41a7-bca5-796b19d85bc0" providerId="ADAL" clId="{32E212E5-CBD4-4F4F-B3FF-BE297C841A58}"/>
    <pc:docChg chg="undo custSel addSld delSld modSld addSection delSection">
      <pc:chgData name="Arjan Kamberg" userId="2cfeac95-aab1-41a7-bca5-796b19d85bc0" providerId="ADAL" clId="{32E212E5-CBD4-4F4F-B3FF-BE297C841A58}" dt="2022-03-22T21:38:58.099" v="799" actId="404"/>
      <pc:docMkLst>
        <pc:docMk/>
      </pc:docMkLst>
      <pc:sldChg chg="del">
        <pc:chgData name="Arjan Kamberg" userId="2cfeac95-aab1-41a7-bca5-796b19d85bc0" providerId="ADAL" clId="{32E212E5-CBD4-4F4F-B3FF-BE297C841A58}" dt="2022-03-22T21:26:29.895" v="3" actId="2696"/>
        <pc:sldMkLst>
          <pc:docMk/>
          <pc:sldMk cId="1479149824" sldId="370"/>
        </pc:sldMkLst>
      </pc:sldChg>
      <pc:sldChg chg="del">
        <pc:chgData name="Arjan Kamberg" userId="2cfeac95-aab1-41a7-bca5-796b19d85bc0" providerId="ADAL" clId="{32E212E5-CBD4-4F4F-B3FF-BE297C841A58}" dt="2022-03-22T21:26:28.206" v="2" actId="2696"/>
        <pc:sldMkLst>
          <pc:docMk/>
          <pc:sldMk cId="1948437322" sldId="388"/>
        </pc:sldMkLst>
      </pc:sldChg>
      <pc:sldChg chg="del">
        <pc:chgData name="Arjan Kamberg" userId="2cfeac95-aab1-41a7-bca5-796b19d85bc0" providerId="ADAL" clId="{32E212E5-CBD4-4F4F-B3FF-BE297C841A58}" dt="2022-03-22T21:26:31.578" v="5" actId="2696"/>
        <pc:sldMkLst>
          <pc:docMk/>
          <pc:sldMk cId="4138881669" sldId="391"/>
        </pc:sldMkLst>
      </pc:sldChg>
      <pc:sldChg chg="del">
        <pc:chgData name="Arjan Kamberg" userId="2cfeac95-aab1-41a7-bca5-796b19d85bc0" providerId="ADAL" clId="{32E212E5-CBD4-4F4F-B3FF-BE297C841A58}" dt="2022-03-22T21:26:34.532" v="8" actId="2696"/>
        <pc:sldMkLst>
          <pc:docMk/>
          <pc:sldMk cId="2602271469" sldId="397"/>
        </pc:sldMkLst>
      </pc:sldChg>
      <pc:sldChg chg="del">
        <pc:chgData name="Arjan Kamberg" userId="2cfeac95-aab1-41a7-bca5-796b19d85bc0" providerId="ADAL" clId="{32E212E5-CBD4-4F4F-B3FF-BE297C841A58}" dt="2022-03-22T21:26:33.597" v="6" actId="2696"/>
        <pc:sldMkLst>
          <pc:docMk/>
          <pc:sldMk cId="2128328623" sldId="398"/>
        </pc:sldMkLst>
      </pc:sldChg>
      <pc:sldChg chg="del">
        <pc:chgData name="Arjan Kamberg" userId="2cfeac95-aab1-41a7-bca5-796b19d85bc0" providerId="ADAL" clId="{32E212E5-CBD4-4F4F-B3FF-BE297C841A58}" dt="2022-03-22T21:26:34.919" v="9" actId="2696"/>
        <pc:sldMkLst>
          <pc:docMk/>
          <pc:sldMk cId="3399335347" sldId="401"/>
        </pc:sldMkLst>
      </pc:sldChg>
      <pc:sldChg chg="del">
        <pc:chgData name="Arjan Kamberg" userId="2cfeac95-aab1-41a7-bca5-796b19d85bc0" providerId="ADAL" clId="{32E212E5-CBD4-4F4F-B3FF-BE297C841A58}" dt="2022-03-22T21:26:33.956" v="7" actId="2696"/>
        <pc:sldMkLst>
          <pc:docMk/>
          <pc:sldMk cId="2655316967" sldId="402"/>
        </pc:sldMkLst>
      </pc:sldChg>
      <pc:sldChg chg="del">
        <pc:chgData name="Arjan Kamberg" userId="2cfeac95-aab1-41a7-bca5-796b19d85bc0" providerId="ADAL" clId="{32E212E5-CBD4-4F4F-B3FF-BE297C841A58}" dt="2022-03-22T21:26:35.426" v="10" actId="2696"/>
        <pc:sldMkLst>
          <pc:docMk/>
          <pc:sldMk cId="1991219645" sldId="404"/>
        </pc:sldMkLst>
      </pc:sldChg>
      <pc:sldChg chg="del">
        <pc:chgData name="Arjan Kamberg" userId="2cfeac95-aab1-41a7-bca5-796b19d85bc0" providerId="ADAL" clId="{32E212E5-CBD4-4F4F-B3FF-BE297C841A58}" dt="2022-03-22T21:26:37.091" v="11" actId="2696"/>
        <pc:sldMkLst>
          <pc:docMk/>
          <pc:sldMk cId="2837836969" sldId="405"/>
        </pc:sldMkLst>
      </pc:sldChg>
      <pc:sldChg chg="del">
        <pc:chgData name="Arjan Kamberg" userId="2cfeac95-aab1-41a7-bca5-796b19d85bc0" providerId="ADAL" clId="{32E212E5-CBD4-4F4F-B3FF-BE297C841A58}" dt="2022-03-22T21:26:30.601" v="4" actId="2696"/>
        <pc:sldMkLst>
          <pc:docMk/>
          <pc:sldMk cId="1024897148" sldId="411"/>
        </pc:sldMkLst>
      </pc:sldChg>
      <pc:sldChg chg="del">
        <pc:chgData name="Arjan Kamberg" userId="2cfeac95-aab1-41a7-bca5-796b19d85bc0" providerId="ADAL" clId="{32E212E5-CBD4-4F4F-B3FF-BE297C841A58}" dt="2022-03-22T21:26:27.648" v="1" actId="2696"/>
        <pc:sldMkLst>
          <pc:docMk/>
          <pc:sldMk cId="3579065171" sldId="414"/>
        </pc:sldMkLst>
      </pc:sldChg>
      <pc:sldChg chg="del">
        <pc:chgData name="Arjan Kamberg" userId="2cfeac95-aab1-41a7-bca5-796b19d85bc0" providerId="ADAL" clId="{32E212E5-CBD4-4F4F-B3FF-BE297C841A58}" dt="2022-03-22T21:26:23.441" v="0" actId="2696"/>
        <pc:sldMkLst>
          <pc:docMk/>
          <pc:sldMk cId="832395003" sldId="415"/>
        </pc:sldMkLst>
      </pc:sldChg>
      <pc:sldChg chg="del">
        <pc:chgData name="Arjan Kamberg" userId="2cfeac95-aab1-41a7-bca5-796b19d85bc0" providerId="ADAL" clId="{32E212E5-CBD4-4F4F-B3FF-BE297C841A58}" dt="2022-03-22T21:26:37.600" v="12" actId="2696"/>
        <pc:sldMkLst>
          <pc:docMk/>
          <pc:sldMk cId="1847308940" sldId="417"/>
        </pc:sldMkLst>
      </pc:sldChg>
      <pc:sldChg chg="modSp new mod">
        <pc:chgData name="Arjan Kamberg" userId="2cfeac95-aab1-41a7-bca5-796b19d85bc0" providerId="ADAL" clId="{32E212E5-CBD4-4F4F-B3FF-BE297C841A58}" dt="2022-03-22T21:32:11.457" v="569" actId="20577"/>
        <pc:sldMkLst>
          <pc:docMk/>
          <pc:sldMk cId="3003955051" sldId="417"/>
        </pc:sldMkLst>
        <pc:spChg chg="mod">
          <ac:chgData name="Arjan Kamberg" userId="2cfeac95-aab1-41a7-bca5-796b19d85bc0" providerId="ADAL" clId="{32E212E5-CBD4-4F4F-B3FF-BE297C841A58}" dt="2022-03-22T21:27:02.936" v="43" actId="20577"/>
          <ac:spMkLst>
            <pc:docMk/>
            <pc:sldMk cId="3003955051" sldId="417"/>
            <ac:spMk id="2" creationId="{3AB45F5D-8E80-CC44-AB2D-FEF1770B4E78}"/>
          </ac:spMkLst>
        </pc:spChg>
        <pc:spChg chg="mod">
          <ac:chgData name="Arjan Kamberg" userId="2cfeac95-aab1-41a7-bca5-796b19d85bc0" providerId="ADAL" clId="{32E212E5-CBD4-4F4F-B3FF-BE297C841A58}" dt="2022-03-22T21:32:11.457" v="569" actId="20577"/>
          <ac:spMkLst>
            <pc:docMk/>
            <pc:sldMk cId="3003955051" sldId="417"/>
            <ac:spMk id="3" creationId="{4DABBCA6-BD4B-3A43-A2B5-837A1699FF4A}"/>
          </ac:spMkLst>
        </pc:spChg>
      </pc:sldChg>
      <pc:sldChg chg="modSp new mod">
        <pc:chgData name="Arjan Kamberg" userId="2cfeac95-aab1-41a7-bca5-796b19d85bc0" providerId="ADAL" clId="{32E212E5-CBD4-4F4F-B3FF-BE297C841A58}" dt="2022-03-22T21:38:58.099" v="799" actId="404"/>
        <pc:sldMkLst>
          <pc:docMk/>
          <pc:sldMk cId="1147192415" sldId="418"/>
        </pc:sldMkLst>
        <pc:spChg chg="mod">
          <ac:chgData name="Arjan Kamberg" userId="2cfeac95-aab1-41a7-bca5-796b19d85bc0" providerId="ADAL" clId="{32E212E5-CBD4-4F4F-B3FF-BE297C841A58}" dt="2022-03-22T21:33:09.823" v="577" actId="20577"/>
          <ac:spMkLst>
            <pc:docMk/>
            <pc:sldMk cId="1147192415" sldId="418"/>
            <ac:spMk id="2" creationId="{5F4F8F98-8AA2-0545-95B3-C8A964A4732D}"/>
          </ac:spMkLst>
        </pc:spChg>
        <pc:spChg chg="mod">
          <ac:chgData name="Arjan Kamberg" userId="2cfeac95-aab1-41a7-bca5-796b19d85bc0" providerId="ADAL" clId="{32E212E5-CBD4-4F4F-B3FF-BE297C841A58}" dt="2022-03-22T21:38:58.099" v="799" actId="404"/>
          <ac:spMkLst>
            <pc:docMk/>
            <pc:sldMk cId="1147192415" sldId="418"/>
            <ac:spMk id="3" creationId="{0A16528A-0CC0-4A44-9D73-74F69B63E1C9}"/>
          </ac:spMkLst>
        </pc:spChg>
      </pc:sldChg>
      <pc:sldChg chg="del">
        <pc:chgData name="Arjan Kamberg" userId="2cfeac95-aab1-41a7-bca5-796b19d85bc0" providerId="ADAL" clId="{32E212E5-CBD4-4F4F-B3FF-BE297C841A58}" dt="2022-03-22T21:26:38.838" v="13" actId="2696"/>
        <pc:sldMkLst>
          <pc:docMk/>
          <pc:sldMk cId="2043168282" sldId="418"/>
        </pc:sldMkLst>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docChgLst>
    <pc:chgData name="Arjan Kamberg" userId="2cfeac95-aab1-41a7-bca5-796b19d85bc0" providerId="ADAL" clId="{83FCFC38-0B50-8743-87F1-61120028F8CA}"/>
    <pc:docChg chg="undo custSel addSld delSld modSld sldOrd">
      <pc:chgData name="Arjan Kamberg" userId="2cfeac95-aab1-41a7-bca5-796b19d85bc0" providerId="ADAL" clId="{83FCFC38-0B50-8743-87F1-61120028F8CA}" dt="2022-02-07T11:02:25.155" v="453" actId="1076"/>
      <pc:docMkLst>
        <pc:docMk/>
      </pc:docMkLst>
      <pc:sldChg chg="modSp mod">
        <pc:chgData name="Arjan Kamberg" userId="2cfeac95-aab1-41a7-bca5-796b19d85bc0" providerId="ADAL" clId="{83FCFC38-0B50-8743-87F1-61120028F8CA}" dt="2022-02-07T09:07:16.403" v="11" actId="20577"/>
        <pc:sldMkLst>
          <pc:docMk/>
          <pc:sldMk cId="248983296" sldId="256"/>
        </pc:sldMkLst>
        <pc:spChg chg="mod">
          <ac:chgData name="Arjan Kamberg" userId="2cfeac95-aab1-41a7-bca5-796b19d85bc0" providerId="ADAL" clId="{83FCFC38-0B50-8743-87F1-61120028F8CA}" dt="2022-02-07T09:07:16.403" v="11" actId="20577"/>
          <ac:spMkLst>
            <pc:docMk/>
            <pc:sldMk cId="248983296" sldId="256"/>
            <ac:spMk id="8" creationId="{504648F9-71D5-4088-A705-93B3953EDA91}"/>
          </ac:spMkLst>
        </pc:spChg>
      </pc:sldChg>
      <pc:sldChg chg="modSp mod">
        <pc:chgData name="Arjan Kamberg" userId="2cfeac95-aab1-41a7-bca5-796b19d85bc0" providerId="ADAL" clId="{83FCFC38-0B50-8743-87F1-61120028F8CA}" dt="2022-02-07T10:06:37.353" v="297" actId="167"/>
        <pc:sldMkLst>
          <pc:docMk/>
          <pc:sldMk cId="1479149824" sldId="370"/>
        </pc:sldMkLst>
        <pc:spChg chg="mod">
          <ac:chgData name="Arjan Kamberg" userId="2cfeac95-aab1-41a7-bca5-796b19d85bc0" providerId="ADAL" clId="{83FCFC38-0B50-8743-87F1-61120028F8CA}" dt="2022-02-07T10:06:30.014" v="296" actId="20577"/>
          <ac:spMkLst>
            <pc:docMk/>
            <pc:sldMk cId="1479149824" sldId="370"/>
            <ac:spMk id="2" creationId="{BD9A825D-71F1-C845-8433-12D14D20A14D}"/>
          </ac:spMkLst>
        </pc:spChg>
        <pc:picChg chg="mod">
          <ac:chgData name="Arjan Kamberg" userId="2cfeac95-aab1-41a7-bca5-796b19d85bc0" providerId="ADAL" clId="{83FCFC38-0B50-8743-87F1-61120028F8CA}" dt="2022-02-07T10:06:37.353" v="297" actId="167"/>
          <ac:picMkLst>
            <pc:docMk/>
            <pc:sldMk cId="1479149824" sldId="370"/>
            <ac:picMk id="6" creationId="{E6079F45-F1DE-C946-AEB1-A7BF5912158E}"/>
          </ac:picMkLst>
        </pc:picChg>
      </pc:sldChg>
      <pc:sldChg chg="addSp delSp modSp mod">
        <pc:chgData name="Arjan Kamberg" userId="2cfeac95-aab1-41a7-bca5-796b19d85bc0" providerId="ADAL" clId="{83FCFC38-0B50-8743-87F1-61120028F8CA}" dt="2022-02-07T09:07:42.238" v="35" actId="20577"/>
        <pc:sldMkLst>
          <pc:docMk/>
          <pc:sldMk cId="3284960945" sldId="381"/>
        </pc:sldMkLst>
        <pc:spChg chg="mod">
          <ac:chgData name="Arjan Kamberg" userId="2cfeac95-aab1-41a7-bca5-796b19d85bc0" providerId="ADAL" clId="{83FCFC38-0B50-8743-87F1-61120028F8CA}" dt="2022-02-07T09:07:42.238" v="35" actId="20577"/>
          <ac:spMkLst>
            <pc:docMk/>
            <pc:sldMk cId="3284960945" sldId="381"/>
            <ac:spMk id="2" creationId="{BD9A825D-71F1-C845-8433-12D14D20A14D}"/>
          </ac:spMkLst>
        </pc:spChg>
        <pc:picChg chg="add mod">
          <ac:chgData name="Arjan Kamberg" userId="2cfeac95-aab1-41a7-bca5-796b19d85bc0" providerId="ADAL" clId="{83FCFC38-0B50-8743-87F1-61120028F8CA}" dt="2022-02-07T09:07:33.656" v="16" actId="1076"/>
          <ac:picMkLst>
            <pc:docMk/>
            <pc:sldMk cId="3284960945" sldId="381"/>
            <ac:picMk id="3" creationId="{71FA9CA8-5852-2848-B234-345E95369672}"/>
          </ac:picMkLst>
        </pc:picChg>
        <pc:picChg chg="del">
          <ac:chgData name="Arjan Kamberg" userId="2cfeac95-aab1-41a7-bca5-796b19d85bc0" providerId="ADAL" clId="{83FCFC38-0B50-8743-87F1-61120028F8CA}" dt="2022-02-07T09:07:21.060" v="12" actId="478"/>
          <ac:picMkLst>
            <pc:docMk/>
            <pc:sldMk cId="3284960945" sldId="381"/>
            <ac:picMk id="5" creationId="{A2FF7267-ADA3-5149-823D-B56FB9803968}"/>
          </ac:picMkLst>
        </pc:picChg>
      </pc:sldChg>
      <pc:sldChg chg="addSp delSp modSp mod">
        <pc:chgData name="Arjan Kamberg" userId="2cfeac95-aab1-41a7-bca5-796b19d85bc0" providerId="ADAL" clId="{83FCFC38-0B50-8743-87F1-61120028F8CA}" dt="2022-02-07T09:09:40.608" v="107" actId="404"/>
        <pc:sldMkLst>
          <pc:docMk/>
          <pc:sldMk cId="2330466195" sldId="389"/>
        </pc:sldMkLst>
        <pc:spChg chg="mod">
          <ac:chgData name="Arjan Kamberg" userId="2cfeac95-aab1-41a7-bca5-796b19d85bc0" providerId="ADAL" clId="{83FCFC38-0B50-8743-87F1-61120028F8CA}" dt="2022-02-07T09:07:54.063" v="67" actId="20577"/>
          <ac:spMkLst>
            <pc:docMk/>
            <pc:sldMk cId="2330466195" sldId="389"/>
            <ac:spMk id="2" creationId="{BD9A825D-71F1-C845-8433-12D14D20A14D}"/>
          </ac:spMkLst>
        </pc:spChg>
        <pc:spChg chg="del">
          <ac:chgData name="Arjan Kamberg" userId="2cfeac95-aab1-41a7-bca5-796b19d85bc0" providerId="ADAL" clId="{83FCFC38-0B50-8743-87F1-61120028F8CA}" dt="2022-02-07T09:07:58.308" v="68" actId="478"/>
          <ac:spMkLst>
            <pc:docMk/>
            <pc:sldMk cId="2330466195" sldId="389"/>
            <ac:spMk id="3" creationId="{67B058AD-F6AB-D246-9DF9-F923A64D07BE}"/>
          </ac:spMkLst>
        </pc:spChg>
        <pc:spChg chg="add mod">
          <ac:chgData name="Arjan Kamberg" userId="2cfeac95-aab1-41a7-bca5-796b19d85bc0" providerId="ADAL" clId="{83FCFC38-0B50-8743-87F1-61120028F8CA}" dt="2022-02-07T09:09:40.608" v="107" actId="404"/>
          <ac:spMkLst>
            <pc:docMk/>
            <pc:sldMk cId="2330466195" sldId="389"/>
            <ac:spMk id="4" creationId="{12A747A2-DB42-054E-8C02-F3BF7A17D8A5}"/>
          </ac:spMkLst>
        </pc:spChg>
        <pc:picChg chg="add mod">
          <ac:chgData name="Arjan Kamberg" userId="2cfeac95-aab1-41a7-bca5-796b19d85bc0" providerId="ADAL" clId="{83FCFC38-0B50-8743-87F1-61120028F8CA}" dt="2022-02-07T09:09:13.956" v="72" actId="1076"/>
          <ac:picMkLst>
            <pc:docMk/>
            <pc:sldMk cId="2330466195" sldId="389"/>
            <ac:picMk id="1026" creationId="{74A0E9A5-1495-CA47-8B63-4EEEDEC07C3D}"/>
          </ac:picMkLst>
        </pc:picChg>
      </pc:sldChg>
      <pc:sldChg chg="addSp delSp modSp mod modAnim">
        <pc:chgData name="Arjan Kamberg" userId="2cfeac95-aab1-41a7-bca5-796b19d85bc0" providerId="ADAL" clId="{83FCFC38-0B50-8743-87F1-61120028F8CA}" dt="2022-02-07T09:25:37.795" v="252" actId="1076"/>
        <pc:sldMkLst>
          <pc:docMk/>
          <pc:sldMk cId="3431527281" sldId="390"/>
        </pc:sldMkLst>
        <pc:spChg chg="mod">
          <ac:chgData name="Arjan Kamberg" userId="2cfeac95-aab1-41a7-bca5-796b19d85bc0" providerId="ADAL" clId="{83FCFC38-0B50-8743-87F1-61120028F8CA}" dt="2022-02-07T09:23:46.947" v="247" actId="20577"/>
          <ac:spMkLst>
            <pc:docMk/>
            <pc:sldMk cId="3431527281" sldId="390"/>
            <ac:spMk id="2" creationId="{BD9A825D-71F1-C845-8433-12D14D20A14D}"/>
          </ac:spMkLst>
        </pc:spChg>
        <pc:spChg chg="del">
          <ac:chgData name="Arjan Kamberg" userId="2cfeac95-aab1-41a7-bca5-796b19d85bc0" providerId="ADAL" clId="{83FCFC38-0B50-8743-87F1-61120028F8CA}" dt="2022-02-07T09:12:51.343" v="208" actId="478"/>
          <ac:spMkLst>
            <pc:docMk/>
            <pc:sldMk cId="3431527281" sldId="390"/>
            <ac:spMk id="3" creationId="{67B058AD-F6AB-D246-9DF9-F923A64D07BE}"/>
          </ac:spMkLst>
        </pc:spChg>
        <pc:spChg chg="add del mod">
          <ac:chgData name="Arjan Kamberg" userId="2cfeac95-aab1-41a7-bca5-796b19d85bc0" providerId="ADAL" clId="{83FCFC38-0B50-8743-87F1-61120028F8CA}" dt="2022-02-07T09:10:34.064" v="165"/>
          <ac:spMkLst>
            <pc:docMk/>
            <pc:sldMk cId="3431527281" sldId="390"/>
            <ac:spMk id="4" creationId="{3EFD252B-6B97-F548-999E-83DCB19B280B}"/>
          </ac:spMkLst>
        </pc:spChg>
        <pc:spChg chg="add del mod">
          <ac:chgData name="Arjan Kamberg" userId="2cfeac95-aab1-41a7-bca5-796b19d85bc0" providerId="ADAL" clId="{83FCFC38-0B50-8743-87F1-61120028F8CA}" dt="2022-02-07T09:13:53.974" v="222" actId="478"/>
          <ac:spMkLst>
            <pc:docMk/>
            <pc:sldMk cId="3431527281" sldId="390"/>
            <ac:spMk id="5" creationId="{6C7BE198-CA06-8346-80F3-C1CC5F36BCC0}"/>
          </ac:spMkLst>
        </pc:spChg>
        <pc:spChg chg="add del mod">
          <ac:chgData name="Arjan Kamberg" userId="2cfeac95-aab1-41a7-bca5-796b19d85bc0" providerId="ADAL" clId="{83FCFC38-0B50-8743-87F1-61120028F8CA}" dt="2022-02-07T09:23:36.844" v="227"/>
          <ac:spMkLst>
            <pc:docMk/>
            <pc:sldMk cId="3431527281" sldId="390"/>
            <ac:spMk id="6" creationId="{622D3746-06BB-9C43-AD0B-200626C20C18}"/>
          </ac:spMkLst>
        </pc:spChg>
        <pc:picChg chg="add mod">
          <ac:chgData name="Arjan Kamberg" userId="2cfeac95-aab1-41a7-bca5-796b19d85bc0" providerId="ADAL" clId="{83FCFC38-0B50-8743-87F1-61120028F8CA}" dt="2022-02-07T09:25:37.795" v="252" actId="1076"/>
          <ac:picMkLst>
            <pc:docMk/>
            <pc:sldMk cId="3431527281" sldId="390"/>
            <ac:picMk id="7" creationId="{BE8B381E-4F49-BE4A-88A2-E05C95220B11}"/>
          </ac:picMkLst>
        </pc:picChg>
        <pc:picChg chg="del">
          <ac:chgData name="Arjan Kamberg" userId="2cfeac95-aab1-41a7-bca5-796b19d85bc0" providerId="ADAL" clId="{83FCFC38-0B50-8743-87F1-61120028F8CA}" dt="2022-02-07T09:12:52.633" v="209" actId="478"/>
          <ac:picMkLst>
            <pc:docMk/>
            <pc:sldMk cId="3431527281" sldId="390"/>
            <ac:picMk id="1026" creationId="{5CD3A615-CF9C-3B42-93C7-CFA4F7ABE973}"/>
          </ac:picMkLst>
        </pc:picChg>
      </pc:sldChg>
      <pc:sldChg chg="addSp delSp modSp mod">
        <pc:chgData name="Arjan Kamberg" userId="2cfeac95-aab1-41a7-bca5-796b19d85bc0" providerId="ADAL" clId="{83FCFC38-0B50-8743-87F1-61120028F8CA}" dt="2022-02-07T10:09:34.792" v="411" actId="478"/>
        <pc:sldMkLst>
          <pc:docMk/>
          <pc:sldMk cId="4138881669" sldId="391"/>
        </pc:sldMkLst>
        <pc:spChg chg="add del mod">
          <ac:chgData name="Arjan Kamberg" userId="2cfeac95-aab1-41a7-bca5-796b19d85bc0" providerId="ADAL" clId="{83FCFC38-0B50-8743-87F1-61120028F8CA}" dt="2022-02-07T10:08:53.140" v="334"/>
          <ac:spMkLst>
            <pc:docMk/>
            <pc:sldMk cId="4138881669" sldId="391"/>
            <ac:spMk id="2" creationId="{4525C191-3F58-C443-98F3-4D987209B994}"/>
          </ac:spMkLst>
        </pc:spChg>
        <pc:spChg chg="add del mod">
          <ac:chgData name="Arjan Kamberg" userId="2cfeac95-aab1-41a7-bca5-796b19d85bc0" providerId="ADAL" clId="{83FCFC38-0B50-8743-87F1-61120028F8CA}" dt="2022-02-07T10:08:53.139" v="332"/>
          <ac:spMkLst>
            <pc:docMk/>
            <pc:sldMk cId="4138881669" sldId="391"/>
            <ac:spMk id="3" creationId="{A65ABCB0-B7D3-B54A-8430-D8543A1EC56C}"/>
          </ac:spMkLst>
        </pc:spChg>
        <pc:spChg chg="add mod">
          <ac:chgData name="Arjan Kamberg" userId="2cfeac95-aab1-41a7-bca5-796b19d85bc0" providerId="ADAL" clId="{83FCFC38-0B50-8743-87F1-61120028F8CA}" dt="2022-02-07T10:08:36.757" v="324" actId="20577"/>
          <ac:spMkLst>
            <pc:docMk/>
            <pc:sldMk cId="4138881669" sldId="391"/>
            <ac:spMk id="5" creationId="{4437B426-0234-D84A-BEA4-6085D6A7D951}"/>
          </ac:spMkLst>
        </pc:spChg>
        <pc:spChg chg="add mod">
          <ac:chgData name="Arjan Kamberg" userId="2cfeac95-aab1-41a7-bca5-796b19d85bc0" providerId="ADAL" clId="{83FCFC38-0B50-8743-87F1-61120028F8CA}" dt="2022-02-07T10:09:33.423" v="410" actId="1076"/>
          <ac:spMkLst>
            <pc:docMk/>
            <pc:sldMk cId="4138881669" sldId="391"/>
            <ac:spMk id="6" creationId="{EF703EE6-8428-334A-A09E-E014D7203742}"/>
          </ac:spMkLst>
        </pc:spChg>
        <pc:picChg chg="del mod">
          <ac:chgData name="Arjan Kamberg" userId="2cfeac95-aab1-41a7-bca5-796b19d85bc0" providerId="ADAL" clId="{83FCFC38-0B50-8743-87F1-61120028F8CA}" dt="2022-02-07T10:09:34.792" v="411" actId="478"/>
          <ac:picMkLst>
            <pc:docMk/>
            <pc:sldMk cId="4138881669" sldId="391"/>
            <ac:picMk id="4" creationId="{4B330018-548D-D642-95EB-ABF3070243C5}"/>
          </ac:picMkLst>
        </pc:picChg>
        <pc:picChg chg="add mod">
          <ac:chgData name="Arjan Kamberg" userId="2cfeac95-aab1-41a7-bca5-796b19d85bc0" providerId="ADAL" clId="{83FCFC38-0B50-8743-87F1-61120028F8CA}" dt="2022-02-07T10:08:44.207" v="327" actId="1076"/>
          <ac:picMkLst>
            <pc:docMk/>
            <pc:sldMk cId="4138881669" sldId="391"/>
            <ac:picMk id="4098" creationId="{073FD497-9F43-A145-83AF-23C6EEB95405}"/>
          </ac:picMkLst>
        </pc:picChg>
      </pc:sldChg>
      <pc:sldChg chg="del">
        <pc:chgData name="Arjan Kamberg" userId="2cfeac95-aab1-41a7-bca5-796b19d85bc0" providerId="ADAL" clId="{83FCFC38-0B50-8743-87F1-61120028F8CA}" dt="2022-02-07T10:09:43.538" v="412" actId="2696"/>
        <pc:sldMkLst>
          <pc:docMk/>
          <pc:sldMk cId="1426477434" sldId="392"/>
        </pc:sldMkLst>
      </pc:sldChg>
      <pc:sldChg chg="del">
        <pc:chgData name="Arjan Kamberg" userId="2cfeac95-aab1-41a7-bca5-796b19d85bc0" providerId="ADAL" clId="{83FCFC38-0B50-8743-87F1-61120028F8CA}" dt="2022-02-07T10:07:01.845" v="298" actId="2696"/>
        <pc:sldMkLst>
          <pc:docMk/>
          <pc:sldMk cId="1140589603" sldId="393"/>
        </pc:sldMkLst>
      </pc:sldChg>
      <pc:sldChg chg="del">
        <pc:chgData name="Arjan Kamberg" userId="2cfeac95-aab1-41a7-bca5-796b19d85bc0" providerId="ADAL" clId="{83FCFC38-0B50-8743-87F1-61120028F8CA}" dt="2022-02-07T10:21:55.168" v="442" actId="2696"/>
        <pc:sldMkLst>
          <pc:docMk/>
          <pc:sldMk cId="690957804" sldId="394"/>
        </pc:sldMkLst>
      </pc:sldChg>
      <pc:sldChg chg="del">
        <pc:chgData name="Arjan Kamberg" userId="2cfeac95-aab1-41a7-bca5-796b19d85bc0" providerId="ADAL" clId="{83FCFC38-0B50-8743-87F1-61120028F8CA}" dt="2022-02-07T10:21:53.682" v="441" actId="2696"/>
        <pc:sldMkLst>
          <pc:docMk/>
          <pc:sldMk cId="3706008586" sldId="395"/>
        </pc:sldMkLst>
      </pc:sldChg>
      <pc:sldChg chg="del">
        <pc:chgData name="Arjan Kamberg" userId="2cfeac95-aab1-41a7-bca5-796b19d85bc0" providerId="ADAL" clId="{83FCFC38-0B50-8743-87F1-61120028F8CA}" dt="2022-02-07T10:21:52.303" v="440" actId="2696"/>
        <pc:sldMkLst>
          <pc:docMk/>
          <pc:sldMk cId="2387973772" sldId="396"/>
        </pc:sldMkLst>
      </pc:sldChg>
      <pc:sldChg chg="ord">
        <pc:chgData name="Arjan Kamberg" userId="2cfeac95-aab1-41a7-bca5-796b19d85bc0" providerId="ADAL" clId="{83FCFC38-0B50-8743-87F1-61120028F8CA}" dt="2022-02-07T10:11:05.959" v="418" actId="20578"/>
        <pc:sldMkLst>
          <pc:docMk/>
          <pc:sldMk cId="2602271469" sldId="397"/>
        </pc:sldMkLst>
      </pc:sldChg>
      <pc:sldChg chg="ord">
        <pc:chgData name="Arjan Kamberg" userId="2cfeac95-aab1-41a7-bca5-796b19d85bc0" providerId="ADAL" clId="{83FCFC38-0B50-8743-87F1-61120028F8CA}" dt="2022-02-07T10:11:05.959" v="418" actId="20578"/>
        <pc:sldMkLst>
          <pc:docMk/>
          <pc:sldMk cId="2128328623" sldId="398"/>
        </pc:sldMkLst>
      </pc:sldChg>
      <pc:sldChg chg="del">
        <pc:chgData name="Arjan Kamberg" userId="2cfeac95-aab1-41a7-bca5-796b19d85bc0" providerId="ADAL" clId="{83FCFC38-0B50-8743-87F1-61120028F8CA}" dt="2022-02-07T10:21:24.597" v="434" actId="2696"/>
        <pc:sldMkLst>
          <pc:docMk/>
          <pc:sldMk cId="3696529022" sldId="399"/>
        </pc:sldMkLst>
      </pc:sldChg>
      <pc:sldChg chg="del">
        <pc:chgData name="Arjan Kamberg" userId="2cfeac95-aab1-41a7-bca5-796b19d85bc0" providerId="ADAL" clId="{83FCFC38-0B50-8743-87F1-61120028F8CA}" dt="2022-02-07T10:21:50.439" v="439" actId="2696"/>
        <pc:sldMkLst>
          <pc:docMk/>
          <pc:sldMk cId="3621181967" sldId="400"/>
        </pc:sldMkLst>
      </pc:sldChg>
      <pc:sldChg chg="ord">
        <pc:chgData name="Arjan Kamberg" userId="2cfeac95-aab1-41a7-bca5-796b19d85bc0" providerId="ADAL" clId="{83FCFC38-0B50-8743-87F1-61120028F8CA}" dt="2022-02-07T10:11:05.959" v="418" actId="20578"/>
        <pc:sldMkLst>
          <pc:docMk/>
          <pc:sldMk cId="3399335347" sldId="401"/>
        </pc:sldMkLst>
      </pc:sldChg>
      <pc:sldChg chg="ord">
        <pc:chgData name="Arjan Kamberg" userId="2cfeac95-aab1-41a7-bca5-796b19d85bc0" providerId="ADAL" clId="{83FCFC38-0B50-8743-87F1-61120028F8CA}" dt="2022-02-07T10:11:05.959" v="418" actId="20578"/>
        <pc:sldMkLst>
          <pc:docMk/>
          <pc:sldMk cId="2655316967" sldId="402"/>
        </pc:sldMkLst>
      </pc:sldChg>
      <pc:sldChg chg="del">
        <pc:chgData name="Arjan Kamberg" userId="2cfeac95-aab1-41a7-bca5-796b19d85bc0" providerId="ADAL" clId="{83FCFC38-0B50-8743-87F1-61120028F8CA}" dt="2022-02-07T10:21:40.425" v="438" actId="2696"/>
        <pc:sldMkLst>
          <pc:docMk/>
          <pc:sldMk cId="819699122" sldId="403"/>
        </pc:sldMkLst>
      </pc:sldChg>
      <pc:sldChg chg="ord">
        <pc:chgData name="Arjan Kamberg" userId="2cfeac95-aab1-41a7-bca5-796b19d85bc0" providerId="ADAL" clId="{83FCFC38-0B50-8743-87F1-61120028F8CA}" dt="2022-02-07T10:17:59.545" v="432" actId="20578"/>
        <pc:sldMkLst>
          <pc:docMk/>
          <pc:sldMk cId="1991219645" sldId="404"/>
        </pc:sldMkLst>
      </pc:sldChg>
      <pc:sldChg chg="ord">
        <pc:chgData name="Arjan Kamberg" userId="2cfeac95-aab1-41a7-bca5-796b19d85bc0" providerId="ADAL" clId="{83FCFC38-0B50-8743-87F1-61120028F8CA}" dt="2022-02-07T10:17:16.010" v="426" actId="20578"/>
        <pc:sldMkLst>
          <pc:docMk/>
          <pc:sldMk cId="2837836969" sldId="405"/>
        </pc:sldMkLst>
      </pc:sldChg>
      <pc:sldChg chg="del">
        <pc:chgData name="Arjan Kamberg" userId="2cfeac95-aab1-41a7-bca5-796b19d85bc0" providerId="ADAL" clId="{83FCFC38-0B50-8743-87F1-61120028F8CA}" dt="2022-02-07T10:21:32.666" v="437" actId="2696"/>
        <pc:sldMkLst>
          <pc:docMk/>
          <pc:sldMk cId="1806239360" sldId="406"/>
        </pc:sldMkLst>
      </pc:sldChg>
      <pc:sldChg chg="del">
        <pc:chgData name="Arjan Kamberg" userId="2cfeac95-aab1-41a7-bca5-796b19d85bc0" providerId="ADAL" clId="{83FCFC38-0B50-8743-87F1-61120028F8CA}" dt="2022-02-07T10:21:29.715" v="436" actId="2696"/>
        <pc:sldMkLst>
          <pc:docMk/>
          <pc:sldMk cId="4186941283" sldId="407"/>
        </pc:sldMkLst>
      </pc:sldChg>
      <pc:sldChg chg="del">
        <pc:chgData name="Arjan Kamberg" userId="2cfeac95-aab1-41a7-bca5-796b19d85bc0" providerId="ADAL" clId="{83FCFC38-0B50-8743-87F1-61120028F8CA}" dt="2022-02-07T10:21:28.058" v="435" actId="2696"/>
        <pc:sldMkLst>
          <pc:docMk/>
          <pc:sldMk cId="1819654445" sldId="408"/>
        </pc:sldMkLst>
      </pc:sldChg>
      <pc:sldChg chg="ord">
        <pc:chgData name="Arjan Kamberg" userId="2cfeac95-aab1-41a7-bca5-796b19d85bc0" providerId="ADAL" clId="{83FCFC38-0B50-8743-87F1-61120028F8CA}" dt="2022-02-07T10:16:33.110" v="421" actId="20578"/>
        <pc:sldMkLst>
          <pc:docMk/>
          <pc:sldMk cId="3029572305" sldId="409"/>
        </pc:sldMkLst>
      </pc:sldChg>
      <pc:sldChg chg="del">
        <pc:chgData name="Arjan Kamberg" userId="2cfeac95-aab1-41a7-bca5-796b19d85bc0" providerId="ADAL" clId="{83FCFC38-0B50-8743-87F1-61120028F8CA}" dt="2022-02-07T10:21:17.295" v="433" actId="2696"/>
        <pc:sldMkLst>
          <pc:docMk/>
          <pc:sldMk cId="812227055" sldId="410"/>
        </pc:sldMkLst>
      </pc:sldChg>
      <pc:sldChg chg="modSp mod ord">
        <pc:chgData name="Arjan Kamberg" userId="2cfeac95-aab1-41a7-bca5-796b19d85bc0" providerId="ADAL" clId="{83FCFC38-0B50-8743-87F1-61120028F8CA}" dt="2022-02-07T10:10:35.626" v="416" actId="20578"/>
        <pc:sldMkLst>
          <pc:docMk/>
          <pc:sldMk cId="1024897148" sldId="411"/>
        </pc:sldMkLst>
        <pc:spChg chg="mod">
          <ac:chgData name="Arjan Kamberg" userId="2cfeac95-aab1-41a7-bca5-796b19d85bc0" providerId="ADAL" clId="{83FCFC38-0B50-8743-87F1-61120028F8CA}" dt="2022-02-07T10:10:18.408" v="413" actId="20577"/>
          <ac:spMkLst>
            <pc:docMk/>
            <pc:sldMk cId="1024897148" sldId="411"/>
            <ac:spMk id="3" creationId="{185B9844-4C50-D94A-A1ED-BF77246DF516}"/>
          </ac:spMkLst>
        </pc:spChg>
      </pc:sldChg>
      <pc:sldChg chg="modSp add mod">
        <pc:chgData name="Arjan Kamberg" userId="2cfeac95-aab1-41a7-bca5-796b19d85bc0" providerId="ADAL" clId="{83FCFC38-0B50-8743-87F1-61120028F8CA}" dt="2022-02-07T09:10:09.777" v="143" actId="14100"/>
        <pc:sldMkLst>
          <pc:docMk/>
          <pc:sldMk cId="1011442818" sldId="412"/>
        </pc:sldMkLst>
        <pc:spChg chg="mod">
          <ac:chgData name="Arjan Kamberg" userId="2cfeac95-aab1-41a7-bca5-796b19d85bc0" providerId="ADAL" clId="{83FCFC38-0B50-8743-87F1-61120028F8CA}" dt="2022-02-07T09:10:09.777" v="143" actId="14100"/>
          <ac:spMkLst>
            <pc:docMk/>
            <pc:sldMk cId="1011442818" sldId="412"/>
            <ac:spMk id="4" creationId="{12A747A2-DB42-054E-8C02-F3BF7A17D8A5}"/>
          </ac:spMkLst>
        </pc:spChg>
      </pc:sldChg>
      <pc:sldChg chg="addSp delSp modSp add mod ord">
        <pc:chgData name="Arjan Kamberg" userId="2cfeac95-aab1-41a7-bca5-796b19d85bc0" providerId="ADAL" clId="{83FCFC38-0B50-8743-87F1-61120028F8CA}" dt="2022-02-07T11:02:25.155" v="453" actId="1076"/>
        <pc:sldMkLst>
          <pc:docMk/>
          <pc:sldMk cId="792886557" sldId="413"/>
        </pc:sldMkLst>
        <pc:spChg chg="del">
          <ac:chgData name="Arjan Kamberg" userId="2cfeac95-aab1-41a7-bca5-796b19d85bc0" providerId="ADAL" clId="{83FCFC38-0B50-8743-87F1-61120028F8CA}" dt="2022-02-07T09:10:37.755" v="166" actId="478"/>
          <ac:spMkLst>
            <pc:docMk/>
            <pc:sldMk cId="792886557" sldId="413"/>
            <ac:spMk id="3" creationId="{67B058AD-F6AB-D246-9DF9-F923A64D07BE}"/>
          </ac:spMkLst>
        </pc:spChg>
        <pc:picChg chg="del">
          <ac:chgData name="Arjan Kamberg" userId="2cfeac95-aab1-41a7-bca5-796b19d85bc0" providerId="ADAL" clId="{83FCFC38-0B50-8743-87F1-61120028F8CA}" dt="2022-02-07T09:10:39.467" v="167" actId="478"/>
          <ac:picMkLst>
            <pc:docMk/>
            <pc:sldMk cId="792886557" sldId="413"/>
            <ac:picMk id="1026" creationId="{5CD3A615-CF9C-3B42-93C7-CFA4F7ABE973}"/>
          </ac:picMkLst>
        </pc:picChg>
        <pc:picChg chg="add mod">
          <ac:chgData name="Arjan Kamberg" userId="2cfeac95-aab1-41a7-bca5-796b19d85bc0" providerId="ADAL" clId="{83FCFC38-0B50-8743-87F1-61120028F8CA}" dt="2022-02-07T11:02:25.155" v="453" actId="1076"/>
          <ac:picMkLst>
            <pc:docMk/>
            <pc:sldMk cId="792886557" sldId="413"/>
            <ac:picMk id="1026" creationId="{777C3091-EFCB-1D49-8565-20D429CCF3D2}"/>
          </ac:picMkLst>
        </pc:picChg>
        <pc:picChg chg="add mod">
          <ac:chgData name="Arjan Kamberg" userId="2cfeac95-aab1-41a7-bca5-796b19d85bc0" providerId="ADAL" clId="{83FCFC38-0B50-8743-87F1-61120028F8CA}" dt="2022-02-07T09:12:03.657" v="169" actId="1076"/>
          <ac:picMkLst>
            <pc:docMk/>
            <pc:sldMk cId="792886557" sldId="413"/>
            <ac:picMk id="3074" creationId="{20B02CFE-FC64-504E-AEBE-13C78611C081}"/>
          </ac:picMkLst>
        </pc:picChg>
      </pc:sldChg>
      <pc:sldChg chg="modSp add mod">
        <pc:chgData name="Arjan Kamberg" userId="2cfeac95-aab1-41a7-bca5-796b19d85bc0" providerId="ADAL" clId="{83FCFC38-0B50-8743-87F1-61120028F8CA}" dt="2022-02-07T10:06:07.734" v="279" actId="20577"/>
        <pc:sldMkLst>
          <pc:docMk/>
          <pc:sldMk cId="3579065171" sldId="414"/>
        </pc:sldMkLst>
        <pc:spChg chg="mod">
          <ac:chgData name="Arjan Kamberg" userId="2cfeac95-aab1-41a7-bca5-796b19d85bc0" providerId="ADAL" clId="{83FCFC38-0B50-8743-87F1-61120028F8CA}" dt="2022-02-07T10:06:07.734" v="279" actId="20577"/>
          <ac:spMkLst>
            <pc:docMk/>
            <pc:sldMk cId="3579065171" sldId="414"/>
            <ac:spMk id="2" creationId="{BD9A825D-71F1-C845-8433-12D14D20A14D}"/>
          </ac:spMkLst>
        </pc:spChg>
      </pc:sldChg>
      <pc:sldChg chg="addSp delSp modSp add del mod delAnim">
        <pc:chgData name="Arjan Kamberg" userId="2cfeac95-aab1-41a7-bca5-796b19d85bc0" providerId="ADAL" clId="{83FCFC38-0B50-8743-87F1-61120028F8CA}" dt="2022-02-07T10:05:48.784" v="275"/>
        <pc:sldMkLst>
          <pc:docMk/>
          <pc:sldMk cId="832395003" sldId="415"/>
        </pc:sldMkLst>
        <pc:spChg chg="mod">
          <ac:chgData name="Arjan Kamberg" userId="2cfeac95-aab1-41a7-bca5-796b19d85bc0" providerId="ADAL" clId="{83FCFC38-0B50-8743-87F1-61120028F8CA}" dt="2022-02-07T10:03:08.334" v="261" actId="166"/>
          <ac:spMkLst>
            <pc:docMk/>
            <pc:sldMk cId="832395003" sldId="415"/>
            <ac:spMk id="2" creationId="{BD9A825D-71F1-C845-8433-12D14D20A14D}"/>
          </ac:spMkLst>
        </pc:spChg>
        <pc:spChg chg="add del mod">
          <ac:chgData name="Arjan Kamberg" userId="2cfeac95-aab1-41a7-bca5-796b19d85bc0" providerId="ADAL" clId="{83FCFC38-0B50-8743-87F1-61120028F8CA}" dt="2022-02-07T10:05:48.784" v="275"/>
          <ac:spMkLst>
            <pc:docMk/>
            <pc:sldMk cId="832395003" sldId="415"/>
            <ac:spMk id="4" creationId="{75DEB3CB-7094-0147-B5E0-C5A7CAAEE946}"/>
          </ac:spMkLst>
        </pc:spChg>
        <pc:picChg chg="add mod">
          <ac:chgData name="Arjan Kamberg" userId="2cfeac95-aab1-41a7-bca5-796b19d85bc0" providerId="ADAL" clId="{83FCFC38-0B50-8743-87F1-61120028F8CA}" dt="2022-02-07T10:03:13.004" v="263" actId="1076"/>
          <ac:picMkLst>
            <pc:docMk/>
            <pc:sldMk cId="832395003" sldId="415"/>
            <ac:picMk id="3" creationId="{24058DB1-5368-CF47-A3E0-23F010FEF717}"/>
          </ac:picMkLst>
        </pc:picChg>
        <pc:picChg chg="del">
          <ac:chgData name="Arjan Kamberg" userId="2cfeac95-aab1-41a7-bca5-796b19d85bc0" providerId="ADAL" clId="{83FCFC38-0B50-8743-87F1-61120028F8CA}" dt="2022-02-07T09:26:09.650" v="256" actId="478"/>
          <ac:picMkLst>
            <pc:docMk/>
            <pc:sldMk cId="832395003" sldId="415"/>
            <ac:picMk id="7" creationId="{BE8B381E-4F49-BE4A-88A2-E05C95220B11}"/>
          </ac:picMkLst>
        </pc:picChg>
      </pc:sldChg>
      <pc:sldChg chg="addSp delSp modSp add mod">
        <pc:chgData name="Arjan Kamberg" userId="2cfeac95-aab1-41a7-bca5-796b19d85bc0" providerId="ADAL" clId="{83FCFC38-0B50-8743-87F1-61120028F8CA}" dt="2022-02-07T10:05:45.321" v="273" actId="1076"/>
        <pc:sldMkLst>
          <pc:docMk/>
          <pc:sldMk cId="452055559" sldId="416"/>
        </pc:sldMkLst>
        <pc:picChg chg="del">
          <ac:chgData name="Arjan Kamberg" userId="2cfeac95-aab1-41a7-bca5-796b19d85bc0" providerId="ADAL" clId="{83FCFC38-0B50-8743-87F1-61120028F8CA}" dt="2022-02-07T10:05:30.823" v="270" actId="478"/>
          <ac:picMkLst>
            <pc:docMk/>
            <pc:sldMk cId="452055559" sldId="416"/>
            <ac:picMk id="3" creationId="{24058DB1-5368-CF47-A3E0-23F010FEF717}"/>
          </ac:picMkLst>
        </pc:picChg>
        <pc:picChg chg="add mod">
          <ac:chgData name="Arjan Kamberg" userId="2cfeac95-aab1-41a7-bca5-796b19d85bc0" providerId="ADAL" clId="{83FCFC38-0B50-8743-87F1-61120028F8CA}" dt="2022-02-07T10:05:45.321" v="273" actId="1076"/>
          <ac:picMkLst>
            <pc:docMk/>
            <pc:sldMk cId="452055559" sldId="416"/>
            <ac:picMk id="4" creationId="{7D6BB76E-07A1-8D49-B803-DB28B8A57546}"/>
          </ac:picMkLst>
        </pc:picChg>
      </pc:sldChg>
      <pc:sldChg chg="addSp delSp modSp add mod">
        <pc:chgData name="Arjan Kamberg" userId="2cfeac95-aab1-41a7-bca5-796b19d85bc0" providerId="ADAL" clId="{83FCFC38-0B50-8743-87F1-61120028F8CA}" dt="2022-02-07T10:50:10.267" v="450" actId="14100"/>
        <pc:sldMkLst>
          <pc:docMk/>
          <pc:sldMk cId="1847308940" sldId="417"/>
        </pc:sldMkLst>
        <pc:spChg chg="add del mod">
          <ac:chgData name="Arjan Kamberg" userId="2cfeac95-aab1-41a7-bca5-796b19d85bc0" providerId="ADAL" clId="{83FCFC38-0B50-8743-87F1-61120028F8CA}" dt="2022-02-07T10:50:00.230" v="446" actId="478"/>
          <ac:spMkLst>
            <pc:docMk/>
            <pc:sldMk cId="1847308940" sldId="417"/>
            <ac:spMk id="4" creationId="{688CA512-DF8E-8844-8313-01AAA9762D9D}"/>
          </ac:spMkLst>
        </pc:spChg>
        <pc:picChg chg="del">
          <ac:chgData name="Arjan Kamberg" userId="2cfeac95-aab1-41a7-bca5-796b19d85bc0" providerId="ADAL" clId="{83FCFC38-0B50-8743-87F1-61120028F8CA}" dt="2022-02-07T10:49:52.683" v="444" actId="478"/>
          <ac:picMkLst>
            <pc:docMk/>
            <pc:sldMk cId="1847308940" sldId="417"/>
            <ac:picMk id="5" creationId="{6AFB1853-7C78-8744-B03A-39AE581DD61B}"/>
          </ac:picMkLst>
        </pc:picChg>
        <pc:picChg chg="del">
          <ac:chgData name="Arjan Kamberg" userId="2cfeac95-aab1-41a7-bca5-796b19d85bc0" providerId="ADAL" clId="{83FCFC38-0B50-8743-87F1-61120028F8CA}" dt="2022-02-07T10:50:01.497" v="447" actId="478"/>
          <ac:picMkLst>
            <pc:docMk/>
            <pc:sldMk cId="1847308940" sldId="417"/>
            <ac:picMk id="7" creationId="{F5DF25D1-F58A-894E-8273-4A5BC8403E4A}"/>
          </ac:picMkLst>
        </pc:picChg>
        <pc:picChg chg="add mod">
          <ac:chgData name="Arjan Kamberg" userId="2cfeac95-aab1-41a7-bca5-796b19d85bc0" providerId="ADAL" clId="{83FCFC38-0B50-8743-87F1-61120028F8CA}" dt="2022-02-07T10:50:10.267" v="450" actId="14100"/>
          <ac:picMkLst>
            <pc:docMk/>
            <pc:sldMk cId="1847308940" sldId="417"/>
            <ac:picMk id="8" creationId="{2B010A8F-2BAD-E149-969B-E59E56EA3D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20-03-2023</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20-03-2023</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8000" y="1213199"/>
            <a:ext cx="9144000" cy="4273201"/>
          </a:xfrm>
        </p:spPr>
        <p:txBody>
          <a:bodyPr>
            <a:normAutofit/>
          </a:bodyPr>
          <a:lstStyle/>
          <a:p>
            <a:r>
              <a:rPr lang="nl-NL" sz="8800" dirty="0"/>
              <a:t>IOT</a:t>
            </a:r>
            <a:br>
              <a:rPr lang="nl-NL" sz="8800" dirty="0"/>
            </a:br>
            <a:r>
              <a:rPr lang="nl-NL" sz="8800" dirty="0"/>
              <a:t>Het probleem</a:t>
            </a: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825D-71F1-C845-8433-12D14D20A14D}"/>
              </a:ext>
            </a:extLst>
          </p:cNvPr>
          <p:cNvSpPr>
            <a:spLocks noGrp="1"/>
          </p:cNvSpPr>
          <p:nvPr>
            <p:ph type="title"/>
          </p:nvPr>
        </p:nvSpPr>
        <p:spPr>
          <a:xfrm>
            <a:off x="643846" y="274637"/>
            <a:ext cx="10515600" cy="1325563"/>
          </a:xfrm>
        </p:spPr>
        <p:txBody>
          <a:bodyPr/>
          <a:lstStyle/>
          <a:p>
            <a:r>
              <a:rPr lang="en-NL" dirty="0"/>
              <a:t>Idee van een systeem</a:t>
            </a:r>
          </a:p>
        </p:txBody>
      </p:sp>
      <p:pic>
        <p:nvPicPr>
          <p:cNvPr id="4" name="Picture 3">
            <a:extLst>
              <a:ext uri="{FF2B5EF4-FFF2-40B4-BE49-F238E27FC236}">
                <a16:creationId xmlns:a16="http://schemas.microsoft.com/office/drawing/2014/main" id="{7D6BB76E-07A1-8D49-B803-DB28B8A57546}"/>
              </a:ext>
            </a:extLst>
          </p:cNvPr>
          <p:cNvPicPr>
            <a:picLocks noChangeAspect="1"/>
          </p:cNvPicPr>
          <p:nvPr/>
        </p:nvPicPr>
        <p:blipFill>
          <a:blip r:embed="rId2"/>
          <a:stretch>
            <a:fillRect/>
          </a:stretch>
        </p:blipFill>
        <p:spPr>
          <a:xfrm>
            <a:off x="1620861" y="1046368"/>
            <a:ext cx="8256770" cy="5811632"/>
          </a:xfrm>
          <a:prstGeom prst="rect">
            <a:avLst/>
          </a:prstGeom>
        </p:spPr>
      </p:pic>
    </p:spTree>
    <p:extLst>
      <p:ext uri="{BB962C8B-B14F-4D97-AF65-F5344CB8AC3E}">
        <p14:creationId xmlns:p14="http://schemas.microsoft.com/office/powerpoint/2010/main" val="45205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4048-ECE0-6F40-9319-B8765090EAD9}"/>
              </a:ext>
            </a:extLst>
          </p:cNvPr>
          <p:cNvSpPr>
            <a:spLocks noGrp="1"/>
          </p:cNvSpPr>
          <p:nvPr>
            <p:ph type="title"/>
          </p:nvPr>
        </p:nvSpPr>
        <p:spPr/>
        <p:txBody>
          <a:bodyPr/>
          <a:lstStyle/>
          <a:p>
            <a:r>
              <a:rPr lang="en-NL" dirty="0"/>
              <a:t>NETWORK</a:t>
            </a:r>
          </a:p>
        </p:txBody>
      </p:sp>
      <p:sp>
        <p:nvSpPr>
          <p:cNvPr id="3" name="Content Placeholder 2">
            <a:extLst>
              <a:ext uri="{FF2B5EF4-FFF2-40B4-BE49-F238E27FC236}">
                <a16:creationId xmlns:a16="http://schemas.microsoft.com/office/drawing/2014/main" id="{64A9B1DA-629A-6F46-AA3B-851465A841F7}"/>
              </a:ext>
            </a:extLst>
          </p:cNvPr>
          <p:cNvSpPr>
            <a:spLocks noGrp="1"/>
          </p:cNvSpPr>
          <p:nvPr>
            <p:ph sz="half" idx="2"/>
          </p:nvPr>
        </p:nvSpPr>
        <p:spPr/>
        <p:txBody>
          <a:bodyPr>
            <a:normAutofit/>
          </a:bodyPr>
          <a:lstStyle/>
          <a:p>
            <a:r>
              <a:rPr lang="en-NL" sz="4400" dirty="0"/>
              <a:t>LET OP : We werken op de </a:t>
            </a:r>
            <a:br>
              <a:rPr lang="en-NL" sz="4400" dirty="0"/>
            </a:br>
            <a:endParaRPr lang="en-NL" sz="4400" dirty="0"/>
          </a:p>
          <a:p>
            <a:r>
              <a:rPr lang="en-NL" sz="4400" dirty="0">
                <a:solidFill>
                  <a:srgbClr val="FF0000"/>
                </a:solidFill>
              </a:rPr>
              <a:t>SSID = Smartlab_Studenten</a:t>
            </a:r>
          </a:p>
          <a:p>
            <a:r>
              <a:rPr lang="en-GB" sz="4400" dirty="0">
                <a:solidFill>
                  <a:srgbClr val="FF0000"/>
                </a:solidFill>
              </a:rPr>
              <a:t>W</a:t>
            </a:r>
            <a:r>
              <a:rPr lang="en-NL" sz="4400" dirty="0">
                <a:solidFill>
                  <a:srgbClr val="FF0000"/>
                </a:solidFill>
              </a:rPr>
              <a:t>W   = SmartLab</a:t>
            </a:r>
            <a:br>
              <a:rPr lang="en-NL" sz="4400" dirty="0">
                <a:solidFill>
                  <a:srgbClr val="FF0000"/>
                </a:solidFill>
              </a:rPr>
            </a:br>
            <a:endParaRPr lang="en-NL" sz="4400" dirty="0"/>
          </a:p>
          <a:p>
            <a:pPr marL="0" indent="0">
              <a:buNone/>
            </a:pPr>
            <a:endParaRPr lang="en-NL" sz="4400" dirty="0"/>
          </a:p>
        </p:txBody>
      </p:sp>
    </p:spTree>
    <p:extLst>
      <p:ext uri="{BB962C8B-B14F-4D97-AF65-F5344CB8AC3E}">
        <p14:creationId xmlns:p14="http://schemas.microsoft.com/office/powerpoint/2010/main" val="30295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45F5D-8E80-CC44-AB2D-FEF1770B4E78}"/>
              </a:ext>
            </a:extLst>
          </p:cNvPr>
          <p:cNvSpPr>
            <a:spLocks noGrp="1"/>
          </p:cNvSpPr>
          <p:nvPr>
            <p:ph type="title"/>
          </p:nvPr>
        </p:nvSpPr>
        <p:spPr/>
        <p:txBody>
          <a:bodyPr/>
          <a:lstStyle/>
          <a:p>
            <a:r>
              <a:rPr lang="en-NL" dirty="0"/>
              <a:t>Opdracht</a:t>
            </a:r>
          </a:p>
        </p:txBody>
      </p:sp>
      <p:sp>
        <p:nvSpPr>
          <p:cNvPr id="3" name="Content Placeholder 2">
            <a:extLst>
              <a:ext uri="{FF2B5EF4-FFF2-40B4-BE49-F238E27FC236}">
                <a16:creationId xmlns:a16="http://schemas.microsoft.com/office/drawing/2014/main" id="{4DABBCA6-BD4B-3A43-A2B5-837A1699FF4A}"/>
              </a:ext>
            </a:extLst>
          </p:cNvPr>
          <p:cNvSpPr>
            <a:spLocks noGrp="1"/>
          </p:cNvSpPr>
          <p:nvPr>
            <p:ph sz="half" idx="2"/>
          </p:nvPr>
        </p:nvSpPr>
        <p:spPr>
          <a:xfrm>
            <a:off x="838800" y="1524000"/>
            <a:ext cx="10515600" cy="5158154"/>
          </a:xfrm>
        </p:spPr>
        <p:txBody>
          <a:bodyPr/>
          <a:lstStyle/>
          <a:p>
            <a:r>
              <a:rPr lang="en-NL" dirty="0"/>
              <a:t>Iedere student publish de temperatuur en de luchtvochtigheid vanaf een Raspberri Pico.</a:t>
            </a:r>
          </a:p>
          <a:p>
            <a:r>
              <a:rPr lang="en-NL" dirty="0"/>
              <a:t>Dit doen we met een willekeurige (random.randint) tussentijd tussen 10 seconden en 20 seconden.</a:t>
            </a:r>
          </a:p>
          <a:p>
            <a:r>
              <a:rPr lang="en-NL" dirty="0"/>
              <a:t>Random laten we ook bepalen of we die keer de temp of de humidity publishen</a:t>
            </a:r>
          </a:p>
          <a:p>
            <a:endParaRPr lang="en-NL" dirty="0"/>
          </a:p>
          <a:p>
            <a:r>
              <a:rPr lang="en-NL" dirty="0"/>
              <a:t>Topic zijn </a:t>
            </a:r>
          </a:p>
          <a:p>
            <a:pPr marL="0" indent="0">
              <a:buNone/>
            </a:pPr>
            <a:r>
              <a:rPr lang="en-NL" dirty="0"/>
              <a:t>	- DZHF/&lt;NAAM STUDENT&gt;/TEMPERATURE</a:t>
            </a:r>
          </a:p>
          <a:p>
            <a:pPr marL="0" indent="0">
              <a:buNone/>
            </a:pPr>
            <a:r>
              <a:rPr lang="en-NL" dirty="0"/>
              <a:t>	- DZHF/&lt;NAAM STUDENT&gt;/HUMIDITY</a:t>
            </a:r>
          </a:p>
          <a:p>
            <a:pPr marL="0" indent="0">
              <a:buNone/>
            </a:pPr>
            <a:endParaRPr lang="en-NL" dirty="0"/>
          </a:p>
          <a:p>
            <a:pPr marL="0" indent="0">
              <a:buNone/>
            </a:pPr>
            <a:r>
              <a:rPr lang="en-NL" dirty="0"/>
              <a:t>Op een andere Raspbery Pico laten we een teller op een display (LCD I2C) ophogen als er een nieuwe temperatuur is, en we laten de laatste waarde zien, en van wie die waarde is.</a:t>
            </a:r>
          </a:p>
          <a:p>
            <a:pPr marL="0" indent="0">
              <a:buNone/>
            </a:pPr>
            <a:r>
              <a:rPr lang="en-NL" dirty="0"/>
              <a:t>Op de tweede regel doen we hetzelfde met de Humidity</a:t>
            </a:r>
          </a:p>
          <a:p>
            <a:pPr marL="0" indent="0">
              <a:buNone/>
            </a:pPr>
            <a:endParaRPr lang="en-NL" dirty="0"/>
          </a:p>
          <a:p>
            <a:pPr marL="0" indent="0">
              <a:buNone/>
            </a:pPr>
            <a:r>
              <a:rPr lang="en-NL" dirty="0"/>
              <a:t>Op de computer loggen we alle waarden in een CSV bestand.</a:t>
            </a:r>
          </a:p>
          <a:p>
            <a:pPr marL="0" indent="0">
              <a:buNone/>
            </a:pPr>
            <a:r>
              <a:rPr lang="en-NL" dirty="0"/>
              <a:t>We tonen de tijd (dd-mm-yyyy hh:mm:ss) de naam, soort meting (temp/hum) en de waarde.</a:t>
            </a:r>
          </a:p>
          <a:p>
            <a:pPr marL="0" indent="0">
              <a:buNone/>
            </a:pPr>
            <a:endParaRPr lang="en-NL" dirty="0"/>
          </a:p>
          <a:p>
            <a:pPr marL="0" indent="0">
              <a:buNone/>
            </a:pPr>
            <a:endParaRPr lang="en-NL" dirty="0"/>
          </a:p>
          <a:p>
            <a:pPr marL="0" indent="0">
              <a:buNone/>
            </a:pPr>
            <a:endParaRPr lang="en-NL" dirty="0"/>
          </a:p>
        </p:txBody>
      </p:sp>
    </p:spTree>
    <p:extLst>
      <p:ext uri="{BB962C8B-B14F-4D97-AF65-F5344CB8AC3E}">
        <p14:creationId xmlns:p14="http://schemas.microsoft.com/office/powerpoint/2010/main" val="300395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8F98-8AA2-0545-95B3-C8A964A4732D}"/>
              </a:ext>
            </a:extLst>
          </p:cNvPr>
          <p:cNvSpPr>
            <a:spLocks noGrp="1"/>
          </p:cNvSpPr>
          <p:nvPr>
            <p:ph type="title"/>
          </p:nvPr>
        </p:nvSpPr>
        <p:spPr/>
        <p:txBody>
          <a:bodyPr/>
          <a:lstStyle/>
          <a:p>
            <a:r>
              <a:rPr lang="en-NL" dirty="0"/>
              <a:t>Eisen</a:t>
            </a:r>
          </a:p>
        </p:txBody>
      </p:sp>
      <p:sp>
        <p:nvSpPr>
          <p:cNvPr id="3" name="Content Placeholder 2">
            <a:extLst>
              <a:ext uri="{FF2B5EF4-FFF2-40B4-BE49-F238E27FC236}">
                <a16:creationId xmlns:a16="http://schemas.microsoft.com/office/drawing/2014/main" id="{0A16528A-0CC0-4A44-9D73-74F69B63E1C9}"/>
              </a:ext>
            </a:extLst>
          </p:cNvPr>
          <p:cNvSpPr>
            <a:spLocks noGrp="1"/>
          </p:cNvSpPr>
          <p:nvPr>
            <p:ph sz="half" idx="2"/>
          </p:nvPr>
        </p:nvSpPr>
        <p:spPr/>
        <p:txBody>
          <a:bodyPr>
            <a:normAutofit lnSpcReduction="10000"/>
          </a:bodyPr>
          <a:lstStyle/>
          <a:p>
            <a:r>
              <a:rPr lang="en-NL" sz="2400" dirty="0"/>
              <a:t>Maak een flowchart van alle processen.</a:t>
            </a:r>
          </a:p>
          <a:p>
            <a:r>
              <a:rPr lang="en-NL" sz="2400" dirty="0"/>
              <a:t>Alle code wordt in Python / Micropython gemaakt</a:t>
            </a:r>
          </a:p>
          <a:p>
            <a:r>
              <a:rPr lang="en-NL" sz="2400" dirty="0"/>
              <a:t>A</a:t>
            </a:r>
            <a:r>
              <a:rPr lang="en-GB" sz="2400" dirty="0"/>
              <a:t>a</a:t>
            </a:r>
            <a:r>
              <a:rPr lang="en-NL" sz="2400" dirty="0"/>
              <a:t>n het einde geeft iedereen individueel een uitleg van het systeem.</a:t>
            </a:r>
          </a:p>
          <a:p>
            <a:r>
              <a:rPr lang="en-NL" sz="2400" dirty="0"/>
              <a:t>Je heb 2 weken om dit project.</a:t>
            </a:r>
          </a:p>
          <a:p>
            <a:r>
              <a:rPr lang="en-NL" sz="2400" dirty="0"/>
              <a:t>De code is voorzien van commentaar</a:t>
            </a:r>
          </a:p>
          <a:p>
            <a:r>
              <a:rPr lang="en-NL" sz="2400" dirty="0"/>
              <a:t>Iedereen maakt zijn eigen unieke code !!!</a:t>
            </a:r>
          </a:p>
          <a:p>
            <a:r>
              <a:rPr lang="en-NL" sz="2400" dirty="0"/>
              <a:t>De code is in brokstukken gemaakt die los te testen zijn. Dus geen spagetticode met alles in 1 bestand.</a:t>
            </a:r>
          </a:p>
          <a:p>
            <a:pPr marL="0" indent="0">
              <a:buNone/>
            </a:pPr>
            <a:endParaRPr lang="en-NL" sz="2400" dirty="0"/>
          </a:p>
          <a:p>
            <a:r>
              <a:rPr lang="en-NL" sz="2400" dirty="0"/>
              <a:t>Je levert het resultaat in It’s learning </a:t>
            </a:r>
            <a:r>
              <a:rPr lang="en-GB" sz="2400" dirty="0" err="1"/>
              <a:t>i</a:t>
            </a:r>
            <a:r>
              <a:rPr lang="en-NL" sz="2400" dirty="0"/>
              <a:t>n,</a:t>
            </a:r>
          </a:p>
        </p:txBody>
      </p:sp>
    </p:spTree>
    <p:extLst>
      <p:ext uri="{BB962C8B-B14F-4D97-AF65-F5344CB8AC3E}">
        <p14:creationId xmlns:p14="http://schemas.microsoft.com/office/powerpoint/2010/main" val="114719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AAC8F-903D-4F48-B309-C4EB3B4EEDDC}">
  <ds:schemaRefs>
    <ds:schemaRef ds:uri="http://schemas.microsoft.com/office/2006/metadata/properties"/>
    <ds:schemaRef ds:uri="http://purl.org/dc/terms/"/>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58370CC-8AF3-4E85-911D-3C7AD1FAAE10}">
  <ds:schemaRefs>
    <ds:schemaRef ds:uri="http://schemas.microsoft.com/sharepoint/v3/contenttype/forms"/>
  </ds:schemaRefs>
</ds:datastoreItem>
</file>

<file path=customXml/itemProps3.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2098</TotalTime>
  <Words>268</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Arial Black</vt:lpstr>
      <vt:lpstr>Calibri</vt:lpstr>
      <vt:lpstr>Template corporate</vt:lpstr>
      <vt:lpstr>1_Template corporate</vt:lpstr>
      <vt:lpstr>IOT Het probleem </vt:lpstr>
      <vt:lpstr>Idee van een systeem</vt:lpstr>
      <vt:lpstr>NETWORK</vt:lpstr>
      <vt:lpstr>Opdracht</vt:lpstr>
      <vt:lpstr>Eisen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131</cp:revision>
  <cp:lastPrinted>2018-06-12T11:35:17Z</cp:lastPrinted>
  <dcterms:created xsi:type="dcterms:W3CDTF">2017-08-11T14:21:04Z</dcterms:created>
  <dcterms:modified xsi:type="dcterms:W3CDTF">2023-03-20T19:01:55Z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