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5" name="Titel 7">
            <a:extLst>
              <a:ext uri="{FF2B5EF4-FFF2-40B4-BE49-F238E27FC236}">
                <a16:creationId xmlns:a16="http://schemas.microsoft.com/office/drawing/2014/main" id="{9AFDFACC-4CCC-AE4B-3C8E-ED42012EF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P01 W04</a:t>
            </a:r>
            <a:br>
              <a:rPr lang="nl-NL" sz="7200" dirty="0"/>
            </a:br>
            <a:r>
              <a:rPr lang="nl-NL" sz="7200" dirty="0"/>
              <a:t>Actoren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W04 Actoren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2023-08-28T14:16:30Z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