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20"/>
  </p:notesMasterIdLst>
  <p:handoutMasterIdLst>
    <p:handoutMasterId r:id="rId21"/>
  </p:handoutMasterIdLst>
  <p:sldIdLst>
    <p:sldId id="256" r:id="rId6"/>
    <p:sldId id="370" r:id="rId7"/>
    <p:sldId id="371" r:id="rId8"/>
    <p:sldId id="356" r:id="rId9"/>
    <p:sldId id="357" r:id="rId10"/>
    <p:sldId id="360" r:id="rId11"/>
    <p:sldId id="361" r:id="rId12"/>
    <p:sldId id="365" r:id="rId13"/>
    <p:sldId id="367" r:id="rId14"/>
    <p:sldId id="368" r:id="rId15"/>
    <p:sldId id="362" r:id="rId16"/>
    <p:sldId id="364" r:id="rId17"/>
    <p:sldId id="369" r:id="rId18"/>
    <p:sldId id="259" r:id="rId19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43" autoAdjust="0"/>
    <p:restoredTop sz="94341" autoAdjust="0"/>
  </p:normalViewPr>
  <p:slideViewPr>
    <p:cSldViewPr snapToGrid="0">
      <p:cViewPr varScale="1">
        <p:scale>
          <a:sx n="112" d="100"/>
          <a:sy n="112" d="100"/>
        </p:scale>
        <p:origin x="2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B20A2C95-607E-964B-9BD6-E66EE96FE956}"/>
    <pc:docChg chg="custSel addSld delSld modSld">
      <pc:chgData name="Arjan Kamberg" userId="2cfeac95-aab1-41a7-bca5-796b19d85bc0" providerId="ADAL" clId="{B20A2C95-607E-964B-9BD6-E66EE96FE956}" dt="2020-09-29T12:46:43.278" v="370" actId="20577"/>
      <pc:docMkLst>
        <pc:docMk/>
      </pc:docMkLst>
      <pc:sldChg chg="modSp mod">
        <pc:chgData name="Arjan Kamberg" userId="2cfeac95-aab1-41a7-bca5-796b19d85bc0" providerId="ADAL" clId="{B20A2C95-607E-964B-9BD6-E66EE96FE956}" dt="2020-09-29T12:46:43.278" v="370" actId="20577"/>
        <pc:sldMkLst>
          <pc:docMk/>
          <pc:sldMk cId="248983296" sldId="256"/>
        </pc:sldMkLst>
        <pc:spChg chg="mod">
          <ac:chgData name="Arjan Kamberg" userId="2cfeac95-aab1-41a7-bca5-796b19d85bc0" providerId="ADAL" clId="{B20A2C95-607E-964B-9BD6-E66EE96FE956}" dt="2020-09-29T12:46:43.278" v="370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del">
        <pc:chgData name="Arjan Kamberg" userId="2cfeac95-aab1-41a7-bca5-796b19d85bc0" providerId="ADAL" clId="{B20A2C95-607E-964B-9BD6-E66EE96FE956}" dt="2020-09-27T19:04:57.534" v="52" actId="2696"/>
        <pc:sldMkLst>
          <pc:docMk/>
          <pc:sldMk cId="2952350753" sldId="354"/>
        </pc:sldMkLst>
      </pc:sldChg>
      <pc:sldChg chg="del">
        <pc:chgData name="Arjan Kamberg" userId="2cfeac95-aab1-41a7-bca5-796b19d85bc0" providerId="ADAL" clId="{B20A2C95-607E-964B-9BD6-E66EE96FE956}" dt="2020-09-27T18:52:18.486" v="40" actId="2696"/>
        <pc:sldMkLst>
          <pc:docMk/>
          <pc:sldMk cId="494488438" sldId="355"/>
        </pc:sldMkLst>
      </pc:sldChg>
      <pc:sldChg chg="add">
        <pc:chgData name="Arjan Kamberg" userId="2cfeac95-aab1-41a7-bca5-796b19d85bc0" providerId="ADAL" clId="{B20A2C95-607E-964B-9BD6-E66EE96FE956}" dt="2020-09-27T19:04:55.564" v="51"/>
        <pc:sldMkLst>
          <pc:docMk/>
          <pc:sldMk cId="2711728522" sldId="356"/>
        </pc:sldMkLst>
      </pc:sldChg>
      <pc:sldChg chg="add">
        <pc:chgData name="Arjan Kamberg" userId="2cfeac95-aab1-41a7-bca5-796b19d85bc0" providerId="ADAL" clId="{B20A2C95-607E-964B-9BD6-E66EE96FE956}" dt="2020-09-27T19:05:16.574" v="53"/>
        <pc:sldMkLst>
          <pc:docMk/>
          <pc:sldMk cId="423212732" sldId="357"/>
        </pc:sldMkLst>
      </pc:sldChg>
      <pc:sldChg chg="add del">
        <pc:chgData name="Arjan Kamberg" userId="2cfeac95-aab1-41a7-bca5-796b19d85bc0" providerId="ADAL" clId="{B20A2C95-607E-964B-9BD6-E66EE96FE956}" dt="2020-09-27T19:38:02.233" v="62" actId="2696"/>
        <pc:sldMkLst>
          <pc:docMk/>
          <pc:sldMk cId="3748512049" sldId="358"/>
        </pc:sldMkLst>
      </pc:sldChg>
      <pc:sldChg chg="add">
        <pc:chgData name="Arjan Kamberg" userId="2cfeac95-aab1-41a7-bca5-796b19d85bc0" providerId="ADAL" clId="{B20A2C95-607E-964B-9BD6-E66EE96FE956}" dt="2020-09-27T19:09:09.278" v="54"/>
        <pc:sldMkLst>
          <pc:docMk/>
          <pc:sldMk cId="253065189" sldId="360"/>
        </pc:sldMkLst>
      </pc:sldChg>
      <pc:sldChg chg="add">
        <pc:chgData name="Arjan Kamberg" userId="2cfeac95-aab1-41a7-bca5-796b19d85bc0" providerId="ADAL" clId="{B20A2C95-607E-964B-9BD6-E66EE96FE956}" dt="2020-09-27T19:09:14.713" v="55"/>
        <pc:sldMkLst>
          <pc:docMk/>
          <pc:sldMk cId="918981695" sldId="361"/>
        </pc:sldMkLst>
      </pc:sldChg>
      <pc:sldChg chg="add">
        <pc:chgData name="Arjan Kamberg" userId="2cfeac95-aab1-41a7-bca5-796b19d85bc0" providerId="ADAL" clId="{B20A2C95-607E-964B-9BD6-E66EE96FE956}" dt="2020-09-27T19:37:21.245" v="59"/>
        <pc:sldMkLst>
          <pc:docMk/>
          <pc:sldMk cId="1656009180" sldId="362"/>
        </pc:sldMkLst>
      </pc:sldChg>
      <pc:sldChg chg="add">
        <pc:chgData name="Arjan Kamberg" userId="2cfeac95-aab1-41a7-bca5-796b19d85bc0" providerId="ADAL" clId="{B20A2C95-607E-964B-9BD6-E66EE96FE956}" dt="2020-09-27T19:37:32.441" v="60"/>
        <pc:sldMkLst>
          <pc:docMk/>
          <pc:sldMk cId="2623818167" sldId="364"/>
        </pc:sldMkLst>
      </pc:sldChg>
      <pc:sldChg chg="del">
        <pc:chgData name="Arjan Kamberg" userId="2cfeac95-aab1-41a7-bca5-796b19d85bc0" providerId="ADAL" clId="{B20A2C95-607E-964B-9BD6-E66EE96FE956}" dt="2020-09-27T18:52:18.492" v="45" actId="2696"/>
        <pc:sldMkLst>
          <pc:docMk/>
          <pc:sldMk cId="3205659639" sldId="364"/>
        </pc:sldMkLst>
      </pc:sldChg>
      <pc:sldChg chg="del">
        <pc:chgData name="Arjan Kamberg" userId="2cfeac95-aab1-41a7-bca5-796b19d85bc0" providerId="ADAL" clId="{B20A2C95-607E-964B-9BD6-E66EE96FE956}" dt="2020-09-27T18:52:18.495" v="47" actId="2696"/>
        <pc:sldMkLst>
          <pc:docMk/>
          <pc:sldMk cId="972063367" sldId="365"/>
        </pc:sldMkLst>
      </pc:sldChg>
      <pc:sldChg chg="add">
        <pc:chgData name="Arjan Kamberg" userId="2cfeac95-aab1-41a7-bca5-796b19d85bc0" providerId="ADAL" clId="{B20A2C95-607E-964B-9BD6-E66EE96FE956}" dt="2020-09-27T19:09:33.795" v="56"/>
        <pc:sldMkLst>
          <pc:docMk/>
          <pc:sldMk cId="2111646015" sldId="365"/>
        </pc:sldMkLst>
      </pc:sldChg>
      <pc:sldChg chg="del">
        <pc:chgData name="Arjan Kamberg" userId="2cfeac95-aab1-41a7-bca5-796b19d85bc0" providerId="ADAL" clId="{B20A2C95-607E-964B-9BD6-E66EE96FE956}" dt="2020-09-27T18:52:18.476" v="34" actId="2696"/>
        <pc:sldMkLst>
          <pc:docMk/>
          <pc:sldMk cId="4185387968" sldId="366"/>
        </pc:sldMkLst>
      </pc:sldChg>
      <pc:sldChg chg="del">
        <pc:chgData name="Arjan Kamberg" userId="2cfeac95-aab1-41a7-bca5-796b19d85bc0" providerId="ADAL" clId="{B20A2C95-607E-964B-9BD6-E66EE96FE956}" dt="2020-09-27T18:52:18.500" v="49" actId="2696"/>
        <pc:sldMkLst>
          <pc:docMk/>
          <pc:sldMk cId="382323704" sldId="367"/>
        </pc:sldMkLst>
      </pc:sldChg>
      <pc:sldChg chg="add">
        <pc:chgData name="Arjan Kamberg" userId="2cfeac95-aab1-41a7-bca5-796b19d85bc0" providerId="ADAL" clId="{B20A2C95-607E-964B-9BD6-E66EE96FE956}" dt="2020-09-27T19:09:47.484" v="57"/>
        <pc:sldMkLst>
          <pc:docMk/>
          <pc:sldMk cId="4052719712" sldId="367"/>
        </pc:sldMkLst>
      </pc:sldChg>
      <pc:sldChg chg="add">
        <pc:chgData name="Arjan Kamberg" userId="2cfeac95-aab1-41a7-bca5-796b19d85bc0" providerId="ADAL" clId="{B20A2C95-607E-964B-9BD6-E66EE96FE956}" dt="2020-09-27T19:37:13.319" v="58"/>
        <pc:sldMkLst>
          <pc:docMk/>
          <pc:sldMk cId="2674185332" sldId="368"/>
        </pc:sldMkLst>
      </pc:sldChg>
      <pc:sldChg chg="del">
        <pc:chgData name="Arjan Kamberg" userId="2cfeac95-aab1-41a7-bca5-796b19d85bc0" providerId="ADAL" clId="{B20A2C95-607E-964B-9BD6-E66EE96FE956}" dt="2020-09-27T18:52:18.498" v="48" actId="2696"/>
        <pc:sldMkLst>
          <pc:docMk/>
          <pc:sldMk cId="2950084205" sldId="368"/>
        </pc:sldMkLst>
      </pc:sldChg>
      <pc:sldChg chg="del">
        <pc:chgData name="Arjan Kamberg" userId="2cfeac95-aab1-41a7-bca5-796b19d85bc0" providerId="ADAL" clId="{B20A2C95-607E-964B-9BD6-E66EE96FE956}" dt="2020-09-27T18:52:18.478" v="35" actId="2696"/>
        <pc:sldMkLst>
          <pc:docMk/>
          <pc:sldMk cId="91617946" sldId="369"/>
        </pc:sldMkLst>
      </pc:sldChg>
      <pc:sldChg chg="addSp delSp modSp add mod">
        <pc:chgData name="Arjan Kamberg" userId="2cfeac95-aab1-41a7-bca5-796b19d85bc0" providerId="ADAL" clId="{B20A2C95-607E-964B-9BD6-E66EE96FE956}" dt="2020-09-27T19:41:38.694" v="318" actId="5793"/>
        <pc:sldMkLst>
          <pc:docMk/>
          <pc:sldMk cId="2122736064" sldId="369"/>
        </pc:sldMkLst>
        <pc:spChg chg="mod">
          <ac:chgData name="Arjan Kamberg" userId="2cfeac95-aab1-41a7-bca5-796b19d85bc0" providerId="ADAL" clId="{B20A2C95-607E-964B-9BD6-E66EE96FE956}" dt="2020-09-27T19:39:16.046" v="94" actId="20577"/>
          <ac:spMkLst>
            <pc:docMk/>
            <pc:sldMk cId="2122736064" sldId="369"/>
            <ac:spMk id="2" creationId="{5BC2A9DC-5A8B-2645-BE2B-97B2654C7044}"/>
          </ac:spMkLst>
        </pc:spChg>
        <pc:spChg chg="mod">
          <ac:chgData name="Arjan Kamberg" userId="2cfeac95-aab1-41a7-bca5-796b19d85bc0" providerId="ADAL" clId="{B20A2C95-607E-964B-9BD6-E66EE96FE956}" dt="2020-09-27T19:41:38.694" v="318" actId="5793"/>
          <ac:spMkLst>
            <pc:docMk/>
            <pc:sldMk cId="2122736064" sldId="369"/>
            <ac:spMk id="3" creationId="{1B26E903-17F2-D34D-B29E-5C43F9A65D9F}"/>
          </ac:spMkLst>
        </pc:spChg>
        <pc:spChg chg="add del mod">
          <ac:chgData name="Arjan Kamberg" userId="2cfeac95-aab1-41a7-bca5-796b19d85bc0" providerId="ADAL" clId="{B20A2C95-607E-964B-9BD6-E66EE96FE956}" dt="2020-09-27T19:40:43.638" v="215"/>
          <ac:spMkLst>
            <pc:docMk/>
            <pc:sldMk cId="2122736064" sldId="369"/>
            <ac:spMk id="4" creationId="{4D339C6C-9EEA-F845-8AFE-357C1DCFDD14}"/>
          </ac:spMkLst>
        </pc:spChg>
      </pc:sldChg>
      <pc:sldChg chg="del">
        <pc:chgData name="Arjan Kamberg" userId="2cfeac95-aab1-41a7-bca5-796b19d85bc0" providerId="ADAL" clId="{B20A2C95-607E-964B-9BD6-E66EE96FE956}" dt="2020-09-27T18:52:18.487" v="41" actId="2696"/>
        <pc:sldMkLst>
          <pc:docMk/>
          <pc:sldMk cId="849350015" sldId="370"/>
        </pc:sldMkLst>
      </pc:sldChg>
      <pc:sldChg chg="addSp delSp modSp add mod">
        <pc:chgData name="Arjan Kamberg" userId="2cfeac95-aab1-41a7-bca5-796b19d85bc0" providerId="ADAL" clId="{B20A2C95-607E-964B-9BD6-E66EE96FE956}" dt="2020-09-29T12:45:23.291" v="356" actId="1076"/>
        <pc:sldMkLst>
          <pc:docMk/>
          <pc:sldMk cId="3074177747" sldId="370"/>
        </pc:sldMkLst>
        <pc:spChg chg="mod">
          <ac:chgData name="Arjan Kamberg" userId="2cfeac95-aab1-41a7-bca5-796b19d85bc0" providerId="ADAL" clId="{B20A2C95-607E-964B-9BD6-E66EE96FE956}" dt="2020-09-29T12:43:37.858" v="351" actId="20577"/>
          <ac:spMkLst>
            <pc:docMk/>
            <pc:sldMk cId="3074177747" sldId="370"/>
            <ac:spMk id="2" creationId="{E8E8C770-26D7-A54D-8204-E471CC3813CE}"/>
          </ac:spMkLst>
        </pc:spChg>
        <pc:spChg chg="del">
          <ac:chgData name="Arjan Kamberg" userId="2cfeac95-aab1-41a7-bca5-796b19d85bc0" providerId="ADAL" clId="{B20A2C95-607E-964B-9BD6-E66EE96FE956}" dt="2020-09-29T12:44:47.101" v="355" actId="478"/>
          <ac:spMkLst>
            <pc:docMk/>
            <pc:sldMk cId="3074177747" sldId="370"/>
            <ac:spMk id="3" creationId="{6E45CA94-CF7F-F541-A124-7ED571B9E083}"/>
          </ac:spMkLst>
        </pc:spChg>
        <pc:picChg chg="add mod">
          <ac:chgData name="Arjan Kamberg" userId="2cfeac95-aab1-41a7-bca5-796b19d85bc0" providerId="ADAL" clId="{B20A2C95-607E-964B-9BD6-E66EE96FE956}" dt="2020-09-29T12:45:23.291" v="356" actId="1076"/>
          <ac:picMkLst>
            <pc:docMk/>
            <pc:sldMk cId="3074177747" sldId="370"/>
            <ac:picMk id="1026" creationId="{41737747-0015-C947-B98E-DF56149E472C}"/>
          </ac:picMkLst>
        </pc:picChg>
      </pc:sldChg>
      <pc:sldChg chg="addSp modSp add">
        <pc:chgData name="Arjan Kamberg" userId="2cfeac95-aab1-41a7-bca5-796b19d85bc0" providerId="ADAL" clId="{B20A2C95-607E-964B-9BD6-E66EE96FE956}" dt="2020-09-29T12:45:41.626" v="362" actId="14100"/>
        <pc:sldMkLst>
          <pc:docMk/>
          <pc:sldMk cId="1686502963" sldId="371"/>
        </pc:sldMkLst>
        <pc:picChg chg="add mod">
          <ac:chgData name="Arjan Kamberg" userId="2cfeac95-aab1-41a7-bca5-796b19d85bc0" providerId="ADAL" clId="{B20A2C95-607E-964B-9BD6-E66EE96FE956}" dt="2020-09-29T12:45:41.626" v="362" actId="14100"/>
          <ac:picMkLst>
            <pc:docMk/>
            <pc:sldMk cId="1686502963" sldId="371"/>
            <ac:picMk id="3074" creationId="{BBC192F7-5448-AF41-839E-28C2FED0AC38}"/>
          </ac:picMkLst>
        </pc:picChg>
      </pc:sldChg>
      <pc:sldChg chg="del">
        <pc:chgData name="Arjan Kamberg" userId="2cfeac95-aab1-41a7-bca5-796b19d85bc0" providerId="ADAL" clId="{B20A2C95-607E-964B-9BD6-E66EE96FE956}" dt="2020-09-27T18:52:18.480" v="36" actId="2696"/>
        <pc:sldMkLst>
          <pc:docMk/>
          <pc:sldMk cId="3595448139" sldId="371"/>
        </pc:sldMkLst>
      </pc:sldChg>
      <pc:sldChg chg="del">
        <pc:chgData name="Arjan Kamberg" userId="2cfeac95-aab1-41a7-bca5-796b19d85bc0" providerId="ADAL" clId="{B20A2C95-607E-964B-9BD6-E66EE96FE956}" dt="2020-09-27T18:52:18.490" v="43" actId="2696"/>
        <pc:sldMkLst>
          <pc:docMk/>
          <pc:sldMk cId="1026558770" sldId="372"/>
        </pc:sldMkLst>
      </pc:sldChg>
      <pc:sldChg chg="del">
        <pc:chgData name="Arjan Kamberg" userId="2cfeac95-aab1-41a7-bca5-796b19d85bc0" providerId="ADAL" clId="{B20A2C95-607E-964B-9BD6-E66EE96FE956}" dt="2020-09-27T18:52:18.482" v="37" actId="2696"/>
        <pc:sldMkLst>
          <pc:docMk/>
          <pc:sldMk cId="978067239" sldId="373"/>
        </pc:sldMkLst>
      </pc:sldChg>
      <pc:sldChg chg="del">
        <pc:chgData name="Arjan Kamberg" userId="2cfeac95-aab1-41a7-bca5-796b19d85bc0" providerId="ADAL" clId="{B20A2C95-607E-964B-9BD6-E66EE96FE956}" dt="2020-09-27T18:52:18.494" v="46" actId="2696"/>
        <pc:sldMkLst>
          <pc:docMk/>
          <pc:sldMk cId="3826876762" sldId="374"/>
        </pc:sldMkLst>
      </pc:sldChg>
      <pc:sldChg chg="del">
        <pc:chgData name="Arjan Kamberg" userId="2cfeac95-aab1-41a7-bca5-796b19d85bc0" providerId="ADAL" clId="{B20A2C95-607E-964B-9BD6-E66EE96FE956}" dt="2020-09-27T18:52:18.489" v="42" actId="2696"/>
        <pc:sldMkLst>
          <pc:docMk/>
          <pc:sldMk cId="1978114622" sldId="375"/>
        </pc:sldMkLst>
      </pc:sldChg>
      <pc:sldChg chg="del">
        <pc:chgData name="Arjan Kamberg" userId="2cfeac95-aab1-41a7-bca5-796b19d85bc0" providerId="ADAL" clId="{B20A2C95-607E-964B-9BD6-E66EE96FE956}" dt="2020-09-27T18:52:18.501" v="50" actId="2696"/>
        <pc:sldMkLst>
          <pc:docMk/>
          <pc:sldMk cId="121130578" sldId="376"/>
        </pc:sldMkLst>
      </pc:sldChg>
      <pc:sldChg chg="del">
        <pc:chgData name="Arjan Kamberg" userId="2cfeac95-aab1-41a7-bca5-796b19d85bc0" providerId="ADAL" clId="{B20A2C95-607E-964B-9BD6-E66EE96FE956}" dt="2020-09-27T18:52:18.483" v="38" actId="2696"/>
        <pc:sldMkLst>
          <pc:docMk/>
          <pc:sldMk cId="1661216034" sldId="377"/>
        </pc:sldMkLst>
      </pc:sldChg>
      <pc:sldChg chg="del">
        <pc:chgData name="Arjan Kamberg" userId="2cfeac95-aab1-41a7-bca5-796b19d85bc0" providerId="ADAL" clId="{B20A2C95-607E-964B-9BD6-E66EE96FE956}" dt="2020-09-27T18:52:18.474" v="33" actId="2696"/>
        <pc:sldMkLst>
          <pc:docMk/>
          <pc:sldMk cId="2025159572" sldId="378"/>
        </pc:sldMkLst>
      </pc:sldChg>
      <pc:sldChg chg="del">
        <pc:chgData name="Arjan Kamberg" userId="2cfeac95-aab1-41a7-bca5-796b19d85bc0" providerId="ADAL" clId="{B20A2C95-607E-964B-9BD6-E66EE96FE956}" dt="2020-09-27T18:52:18.491" v="44" actId="2696"/>
        <pc:sldMkLst>
          <pc:docMk/>
          <pc:sldMk cId="2197374067" sldId="379"/>
        </pc:sldMkLst>
      </pc:sldChg>
      <pc:sldChg chg="del">
        <pc:chgData name="Arjan Kamberg" userId="2cfeac95-aab1-41a7-bca5-796b19d85bc0" providerId="ADAL" clId="{B20A2C95-607E-964B-9BD6-E66EE96FE956}" dt="2020-09-27T18:52:18.484" v="39" actId="2696"/>
        <pc:sldMkLst>
          <pc:docMk/>
          <pc:sldMk cId="1023052728" sldId="380"/>
        </pc:sldMkLst>
      </pc:sldChg>
    </pc:docChg>
  </pc:docChgLst>
  <pc:docChgLst>
    <pc:chgData name="Arjan Kamberg" userId="2cfeac95-aab1-41a7-bca5-796b19d85bc0" providerId="ADAL" clId="{FAC9CDC4-0FAE-EB4E-9EAF-2D36CE679FAE}"/>
    <pc:docChg chg="undo custSel addSld delSld modSld sldOrd">
      <pc:chgData name="Arjan Kamberg" userId="2cfeac95-aab1-41a7-bca5-796b19d85bc0" providerId="ADAL" clId="{FAC9CDC4-0FAE-EB4E-9EAF-2D36CE679FAE}" dt="2020-02-14T09:47:56.397" v="1336" actId="1076"/>
      <pc:docMkLst>
        <pc:docMk/>
      </pc:docMkLst>
      <pc:sldChg chg="modSp">
        <pc:chgData name="Arjan Kamberg" userId="2cfeac95-aab1-41a7-bca5-796b19d85bc0" providerId="ADAL" clId="{FAC9CDC4-0FAE-EB4E-9EAF-2D36CE679FAE}" dt="2020-01-11T11:05:29.071" v="1051" actId="20577"/>
        <pc:sldMkLst>
          <pc:docMk/>
          <pc:sldMk cId="248983296" sldId="256"/>
        </pc:sldMkLst>
        <pc:spChg chg="mod">
          <ac:chgData name="Arjan Kamberg" userId="2cfeac95-aab1-41a7-bca5-796b19d85bc0" providerId="ADAL" clId="{FAC9CDC4-0FAE-EB4E-9EAF-2D36CE679FAE}" dt="2020-01-11T11:05:29.071" v="1051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FAC9CDC4-0FAE-EB4E-9EAF-2D36CE679FAE}" dt="2020-01-11T09:14:43.638" v="744" actId="2696"/>
        <pc:sldMkLst>
          <pc:docMk/>
          <pc:sldMk cId="3331845522" sldId="259"/>
        </pc:sldMkLst>
      </pc:sldChg>
      <pc:sldChg chg="addSp delSp modSp">
        <pc:chgData name="Arjan Kamberg" userId="2cfeac95-aab1-41a7-bca5-796b19d85bc0" providerId="ADAL" clId="{FAC9CDC4-0FAE-EB4E-9EAF-2D36CE679FAE}" dt="2020-01-11T09:33:46.945" v="998" actId="20577"/>
        <pc:sldMkLst>
          <pc:docMk/>
          <pc:sldMk cId="2952350753" sldId="354"/>
        </pc:sldMkLst>
        <pc:spChg chg="mod">
          <ac:chgData name="Arjan Kamberg" userId="2cfeac95-aab1-41a7-bca5-796b19d85bc0" providerId="ADAL" clId="{FAC9CDC4-0FAE-EB4E-9EAF-2D36CE679FAE}" dt="2020-01-11T09:32:54.749" v="915" actId="20577"/>
          <ac:spMkLst>
            <pc:docMk/>
            <pc:sldMk cId="2952350753" sldId="354"/>
            <ac:spMk id="2" creationId="{00000000-0000-0000-0000-000000000000}"/>
          </ac:spMkLst>
        </pc:spChg>
        <pc:spChg chg="mod">
          <ac:chgData name="Arjan Kamberg" userId="2cfeac95-aab1-41a7-bca5-796b19d85bc0" providerId="ADAL" clId="{FAC9CDC4-0FAE-EB4E-9EAF-2D36CE679FAE}" dt="2020-01-11T09:33:46.945" v="998" actId="20577"/>
          <ac:spMkLst>
            <pc:docMk/>
            <pc:sldMk cId="2952350753" sldId="354"/>
            <ac:spMk id="3" creationId="{00000000-0000-0000-0000-000000000000}"/>
          </ac:spMkLst>
        </pc:spChg>
        <pc:spChg chg="add del mod">
          <ac:chgData name="Arjan Kamberg" userId="2cfeac95-aab1-41a7-bca5-796b19d85bc0" providerId="ADAL" clId="{FAC9CDC4-0FAE-EB4E-9EAF-2D36CE679FAE}" dt="2020-01-11T08:18:09.884" v="57"/>
          <ac:spMkLst>
            <pc:docMk/>
            <pc:sldMk cId="2952350753" sldId="354"/>
            <ac:spMk id="4" creationId="{44A2761B-9989-2C41-85C5-CC878BE27024}"/>
          </ac:spMkLst>
        </pc:spChg>
      </pc:sldChg>
      <pc:sldChg chg="addSp delSp modSp">
        <pc:chgData name="Arjan Kamberg" userId="2cfeac95-aab1-41a7-bca5-796b19d85bc0" providerId="ADAL" clId="{FAC9CDC4-0FAE-EB4E-9EAF-2D36CE679FAE}" dt="2020-01-11T08:51:29.296" v="443" actId="1076"/>
        <pc:sldMkLst>
          <pc:docMk/>
          <pc:sldMk cId="494488438" sldId="355"/>
        </pc:sldMkLst>
        <pc:spChg chg="mod">
          <ac:chgData name="Arjan Kamberg" userId="2cfeac95-aab1-41a7-bca5-796b19d85bc0" providerId="ADAL" clId="{FAC9CDC4-0FAE-EB4E-9EAF-2D36CE679FAE}" dt="2020-01-11T08:46:09.708" v="288" actId="20577"/>
          <ac:spMkLst>
            <pc:docMk/>
            <pc:sldMk cId="494488438" sldId="355"/>
            <ac:spMk id="2" creationId="{00000000-0000-0000-0000-000000000000}"/>
          </ac:spMkLst>
        </pc:spChg>
        <pc:spChg chg="add del mod">
          <ac:chgData name="Arjan Kamberg" userId="2cfeac95-aab1-41a7-bca5-796b19d85bc0" providerId="ADAL" clId="{FAC9CDC4-0FAE-EB4E-9EAF-2D36CE679FAE}" dt="2020-01-11T08:20:53.526" v="271" actId="478"/>
          <ac:spMkLst>
            <pc:docMk/>
            <pc:sldMk cId="494488438" sldId="355"/>
            <ac:spMk id="4" creationId="{83B7574C-3B32-7F4B-AE12-1DF36221395F}"/>
          </ac:spMkLst>
        </pc:spChg>
        <pc:spChg chg="del mod">
          <ac:chgData name="Arjan Kamberg" userId="2cfeac95-aab1-41a7-bca5-796b19d85bc0" providerId="ADAL" clId="{FAC9CDC4-0FAE-EB4E-9EAF-2D36CE679FAE}" dt="2020-01-11T08:20:46.763" v="270" actId="478"/>
          <ac:spMkLst>
            <pc:docMk/>
            <pc:sldMk cId="494488438" sldId="355"/>
            <ac:spMk id="5" creationId="{00000000-0000-0000-0000-000000000000}"/>
          </ac:spMkLst>
        </pc:spChg>
        <pc:spChg chg="del">
          <ac:chgData name="Arjan Kamberg" userId="2cfeac95-aab1-41a7-bca5-796b19d85bc0" providerId="ADAL" clId="{FAC9CDC4-0FAE-EB4E-9EAF-2D36CE679FAE}" dt="2020-01-11T08:20:56.157" v="272" actId="478"/>
          <ac:spMkLst>
            <pc:docMk/>
            <pc:sldMk cId="494488438" sldId="355"/>
            <ac:spMk id="7" creationId="{00000000-0000-0000-0000-000000000000}"/>
          </ac:spMkLst>
        </pc:spChg>
        <pc:picChg chg="add mod">
          <ac:chgData name="Arjan Kamberg" userId="2cfeac95-aab1-41a7-bca5-796b19d85bc0" providerId="ADAL" clId="{FAC9CDC4-0FAE-EB4E-9EAF-2D36CE679FAE}" dt="2020-01-11T08:51:29.296" v="443" actId="1076"/>
          <ac:picMkLst>
            <pc:docMk/>
            <pc:sldMk cId="494488438" sldId="355"/>
            <ac:picMk id="3" creationId="{5FBA6CE1-4EDA-B04E-AAD2-D85BC350BBD5}"/>
          </ac:picMkLst>
        </pc:picChg>
      </pc:sldChg>
      <pc:sldChg chg="del">
        <pc:chgData name="Arjan Kamberg" userId="2cfeac95-aab1-41a7-bca5-796b19d85bc0" providerId="ADAL" clId="{FAC9CDC4-0FAE-EB4E-9EAF-2D36CE679FAE}" dt="2020-01-11T09:14:34.029" v="735" actId="2696"/>
        <pc:sldMkLst>
          <pc:docMk/>
          <pc:sldMk cId="1120725775" sldId="356"/>
        </pc:sldMkLst>
      </pc:sldChg>
      <pc:sldChg chg="del">
        <pc:chgData name="Arjan Kamberg" userId="2cfeac95-aab1-41a7-bca5-796b19d85bc0" providerId="ADAL" clId="{FAC9CDC4-0FAE-EB4E-9EAF-2D36CE679FAE}" dt="2020-01-11T09:14:35.254" v="736" actId="2696"/>
        <pc:sldMkLst>
          <pc:docMk/>
          <pc:sldMk cId="3578249277" sldId="357"/>
        </pc:sldMkLst>
      </pc:sldChg>
      <pc:sldChg chg="del">
        <pc:chgData name="Arjan Kamberg" userId="2cfeac95-aab1-41a7-bca5-796b19d85bc0" providerId="ADAL" clId="{FAC9CDC4-0FAE-EB4E-9EAF-2D36CE679FAE}" dt="2020-01-11T09:14:35.815" v="737" actId="2696"/>
        <pc:sldMkLst>
          <pc:docMk/>
          <pc:sldMk cId="87943045" sldId="358"/>
        </pc:sldMkLst>
      </pc:sldChg>
      <pc:sldChg chg="del">
        <pc:chgData name="Arjan Kamberg" userId="2cfeac95-aab1-41a7-bca5-796b19d85bc0" providerId="ADAL" clId="{FAC9CDC4-0FAE-EB4E-9EAF-2D36CE679FAE}" dt="2020-01-11T09:14:36.352" v="738" actId="2696"/>
        <pc:sldMkLst>
          <pc:docMk/>
          <pc:sldMk cId="3059942140" sldId="359"/>
        </pc:sldMkLst>
      </pc:sldChg>
      <pc:sldChg chg="del">
        <pc:chgData name="Arjan Kamberg" userId="2cfeac95-aab1-41a7-bca5-796b19d85bc0" providerId="ADAL" clId="{FAC9CDC4-0FAE-EB4E-9EAF-2D36CE679FAE}" dt="2020-01-11T09:14:36.864" v="739" actId="2696"/>
        <pc:sldMkLst>
          <pc:docMk/>
          <pc:sldMk cId="3328990288" sldId="360"/>
        </pc:sldMkLst>
      </pc:sldChg>
      <pc:sldChg chg="del">
        <pc:chgData name="Arjan Kamberg" userId="2cfeac95-aab1-41a7-bca5-796b19d85bc0" providerId="ADAL" clId="{FAC9CDC4-0FAE-EB4E-9EAF-2D36CE679FAE}" dt="2020-01-11T09:14:37.739" v="741" actId="2696"/>
        <pc:sldMkLst>
          <pc:docMk/>
          <pc:sldMk cId="474100931" sldId="361"/>
        </pc:sldMkLst>
      </pc:sldChg>
      <pc:sldChg chg="del">
        <pc:chgData name="Arjan Kamberg" userId="2cfeac95-aab1-41a7-bca5-796b19d85bc0" providerId="ADAL" clId="{FAC9CDC4-0FAE-EB4E-9EAF-2D36CE679FAE}" dt="2020-01-11T09:14:38.760" v="742" actId="2696"/>
        <pc:sldMkLst>
          <pc:docMk/>
          <pc:sldMk cId="3827064280" sldId="362"/>
        </pc:sldMkLst>
      </pc:sldChg>
      <pc:sldChg chg="del">
        <pc:chgData name="Arjan Kamberg" userId="2cfeac95-aab1-41a7-bca5-796b19d85bc0" providerId="ADAL" clId="{FAC9CDC4-0FAE-EB4E-9EAF-2D36CE679FAE}" dt="2020-01-11T09:14:37.280" v="740" actId="2696"/>
        <pc:sldMkLst>
          <pc:docMk/>
          <pc:sldMk cId="1634599960" sldId="363"/>
        </pc:sldMkLst>
      </pc:sldChg>
      <pc:sldChg chg="modSp add">
        <pc:chgData name="Arjan Kamberg" userId="2cfeac95-aab1-41a7-bca5-796b19d85bc0" providerId="ADAL" clId="{FAC9CDC4-0FAE-EB4E-9EAF-2D36CE679FAE}" dt="2020-01-11T08:21:42.959" v="280" actId="20577"/>
        <pc:sldMkLst>
          <pc:docMk/>
          <pc:sldMk cId="3205659639" sldId="364"/>
        </pc:sldMkLst>
        <pc:spChg chg="mod">
          <ac:chgData name="Arjan Kamberg" userId="2cfeac95-aab1-41a7-bca5-796b19d85bc0" providerId="ADAL" clId="{FAC9CDC4-0FAE-EB4E-9EAF-2D36CE679FAE}" dt="2020-01-11T08:21:42.959" v="280" actId="20577"/>
          <ac:spMkLst>
            <pc:docMk/>
            <pc:sldMk cId="3205659639" sldId="364"/>
            <ac:spMk id="3" creationId="{00000000-0000-0000-0000-000000000000}"/>
          </ac:spMkLst>
        </pc:spChg>
      </pc:sldChg>
      <pc:sldChg chg="modSp add">
        <pc:chgData name="Arjan Kamberg" userId="2cfeac95-aab1-41a7-bca5-796b19d85bc0" providerId="ADAL" clId="{FAC9CDC4-0FAE-EB4E-9EAF-2D36CE679FAE}" dt="2020-01-11T08:46:33.810" v="309" actId="20577"/>
        <pc:sldMkLst>
          <pc:docMk/>
          <pc:sldMk cId="972063367" sldId="365"/>
        </pc:sldMkLst>
        <pc:spChg chg="mod">
          <ac:chgData name="Arjan Kamberg" userId="2cfeac95-aab1-41a7-bca5-796b19d85bc0" providerId="ADAL" clId="{FAC9CDC4-0FAE-EB4E-9EAF-2D36CE679FAE}" dt="2020-01-11T08:46:33.810" v="309" actId="20577"/>
          <ac:spMkLst>
            <pc:docMk/>
            <pc:sldMk cId="972063367" sldId="365"/>
            <ac:spMk id="3" creationId="{00000000-0000-0000-0000-000000000000}"/>
          </ac:spMkLst>
        </pc:spChg>
      </pc:sldChg>
      <pc:sldChg chg="addSp delSp modSp add">
        <pc:chgData name="Arjan Kamberg" userId="2cfeac95-aab1-41a7-bca5-796b19d85bc0" providerId="ADAL" clId="{FAC9CDC4-0FAE-EB4E-9EAF-2D36CE679FAE}" dt="2020-01-11T08:47:35.941" v="441"/>
        <pc:sldMkLst>
          <pc:docMk/>
          <pc:sldMk cId="4185387968" sldId="366"/>
        </pc:sldMkLst>
        <pc:spChg chg="mod">
          <ac:chgData name="Arjan Kamberg" userId="2cfeac95-aab1-41a7-bca5-796b19d85bc0" providerId="ADAL" clId="{FAC9CDC4-0FAE-EB4E-9EAF-2D36CE679FAE}" dt="2020-01-11T08:47:33.004" v="439" actId="20577"/>
          <ac:spMkLst>
            <pc:docMk/>
            <pc:sldMk cId="4185387968" sldId="366"/>
            <ac:spMk id="3" creationId="{00000000-0000-0000-0000-000000000000}"/>
          </ac:spMkLst>
        </pc:spChg>
        <pc:spChg chg="add del mod">
          <ac:chgData name="Arjan Kamberg" userId="2cfeac95-aab1-41a7-bca5-796b19d85bc0" providerId="ADAL" clId="{FAC9CDC4-0FAE-EB4E-9EAF-2D36CE679FAE}" dt="2020-01-11T08:47:35.941" v="441"/>
          <ac:spMkLst>
            <pc:docMk/>
            <pc:sldMk cId="4185387968" sldId="366"/>
            <ac:spMk id="4" creationId="{A27F2473-35D1-964C-8506-7FD6E235EA31}"/>
          </ac:spMkLst>
        </pc:spChg>
      </pc:sldChg>
      <pc:sldChg chg="addSp modSp add">
        <pc:chgData name="Arjan Kamberg" userId="2cfeac95-aab1-41a7-bca5-796b19d85bc0" providerId="ADAL" clId="{FAC9CDC4-0FAE-EB4E-9EAF-2D36CE679FAE}" dt="2020-01-11T08:52:07.495" v="480" actId="1076"/>
        <pc:sldMkLst>
          <pc:docMk/>
          <pc:sldMk cId="382323704" sldId="367"/>
        </pc:sldMkLst>
        <pc:spChg chg="add mod">
          <ac:chgData name="Arjan Kamberg" userId="2cfeac95-aab1-41a7-bca5-796b19d85bc0" providerId="ADAL" clId="{FAC9CDC4-0FAE-EB4E-9EAF-2D36CE679FAE}" dt="2020-01-11T08:52:07.495" v="480" actId="1076"/>
          <ac:spMkLst>
            <pc:docMk/>
            <pc:sldMk cId="382323704" sldId="367"/>
            <ac:spMk id="4" creationId="{8B11E7BE-9FC3-0443-996B-01081D1019F8}"/>
          </ac:spMkLst>
        </pc:spChg>
      </pc:sldChg>
      <pc:sldChg chg="addSp delSp modSp add">
        <pc:chgData name="Arjan Kamberg" userId="2cfeac95-aab1-41a7-bca5-796b19d85bc0" providerId="ADAL" clId="{FAC9CDC4-0FAE-EB4E-9EAF-2D36CE679FAE}" dt="2020-01-11T08:54:14.939" v="487" actId="1076"/>
        <pc:sldMkLst>
          <pc:docMk/>
          <pc:sldMk cId="2950084205" sldId="368"/>
        </pc:sldMkLst>
        <pc:spChg chg="mod">
          <ac:chgData name="Arjan Kamberg" userId="2cfeac95-aab1-41a7-bca5-796b19d85bc0" providerId="ADAL" clId="{FAC9CDC4-0FAE-EB4E-9EAF-2D36CE679FAE}" dt="2020-01-11T08:52:25.711" v="482" actId="20577"/>
          <ac:spMkLst>
            <pc:docMk/>
            <pc:sldMk cId="2950084205" sldId="368"/>
            <ac:spMk id="2" creationId="{00000000-0000-0000-0000-000000000000}"/>
          </ac:spMkLst>
        </pc:spChg>
        <pc:spChg chg="del mod">
          <ac:chgData name="Arjan Kamberg" userId="2cfeac95-aab1-41a7-bca5-796b19d85bc0" providerId="ADAL" clId="{FAC9CDC4-0FAE-EB4E-9EAF-2D36CE679FAE}" dt="2020-01-11T08:52:32.089" v="485" actId="478"/>
          <ac:spMkLst>
            <pc:docMk/>
            <pc:sldMk cId="2950084205" sldId="368"/>
            <ac:spMk id="4" creationId="{8B11E7BE-9FC3-0443-996B-01081D1019F8}"/>
          </ac:spMkLst>
        </pc:spChg>
        <pc:picChg chg="del">
          <ac:chgData name="Arjan Kamberg" userId="2cfeac95-aab1-41a7-bca5-796b19d85bc0" providerId="ADAL" clId="{FAC9CDC4-0FAE-EB4E-9EAF-2D36CE679FAE}" dt="2020-01-11T08:52:28.309" v="483" actId="478"/>
          <ac:picMkLst>
            <pc:docMk/>
            <pc:sldMk cId="2950084205" sldId="368"/>
            <ac:picMk id="3" creationId="{5FBA6CE1-4EDA-B04E-AAD2-D85BC350BBD5}"/>
          </ac:picMkLst>
        </pc:picChg>
        <pc:picChg chg="add mod">
          <ac:chgData name="Arjan Kamberg" userId="2cfeac95-aab1-41a7-bca5-796b19d85bc0" providerId="ADAL" clId="{FAC9CDC4-0FAE-EB4E-9EAF-2D36CE679FAE}" dt="2020-01-11T08:54:14.939" v="487" actId="1076"/>
          <ac:picMkLst>
            <pc:docMk/>
            <pc:sldMk cId="2950084205" sldId="368"/>
            <ac:picMk id="5" creationId="{CB8319B4-6EE7-2F49-AD94-837DF43DB42F}"/>
          </ac:picMkLst>
        </pc:picChg>
      </pc:sldChg>
      <pc:sldChg chg="addSp modSp add">
        <pc:chgData name="Arjan Kamberg" userId="2cfeac95-aab1-41a7-bca5-796b19d85bc0" providerId="ADAL" clId="{FAC9CDC4-0FAE-EB4E-9EAF-2D36CE679FAE}" dt="2020-01-11T08:57:11.423" v="574" actId="313"/>
        <pc:sldMkLst>
          <pc:docMk/>
          <pc:sldMk cId="91617946" sldId="369"/>
        </pc:sldMkLst>
        <pc:spChg chg="add mod">
          <ac:chgData name="Arjan Kamberg" userId="2cfeac95-aab1-41a7-bca5-796b19d85bc0" providerId="ADAL" clId="{FAC9CDC4-0FAE-EB4E-9EAF-2D36CE679FAE}" dt="2020-01-11T08:57:11.423" v="574" actId="313"/>
          <ac:spMkLst>
            <pc:docMk/>
            <pc:sldMk cId="91617946" sldId="369"/>
            <ac:spMk id="3" creationId="{2F9B5370-916E-BA46-9E34-8AD7FA2DF706}"/>
          </ac:spMkLst>
        </pc:spChg>
      </pc:sldChg>
      <pc:sldChg chg="addSp delSp modSp add">
        <pc:chgData name="Arjan Kamberg" userId="2cfeac95-aab1-41a7-bca5-796b19d85bc0" providerId="ADAL" clId="{FAC9CDC4-0FAE-EB4E-9EAF-2D36CE679FAE}" dt="2020-02-14T09:46:18.566" v="1205" actId="1076"/>
        <pc:sldMkLst>
          <pc:docMk/>
          <pc:sldMk cId="849350015" sldId="370"/>
        </pc:sldMkLst>
        <pc:spChg chg="add del mod">
          <ac:chgData name="Arjan Kamberg" userId="2cfeac95-aab1-41a7-bca5-796b19d85bc0" providerId="ADAL" clId="{FAC9CDC4-0FAE-EB4E-9EAF-2D36CE679FAE}" dt="2020-01-11T08:58:04.025" v="618"/>
          <ac:spMkLst>
            <pc:docMk/>
            <pc:sldMk cId="849350015" sldId="370"/>
            <ac:spMk id="4" creationId="{C770AA63-6CBC-B24C-B6CA-989A868C4653}"/>
          </ac:spMkLst>
        </pc:spChg>
        <pc:spChg chg="add mod">
          <ac:chgData name="Arjan Kamberg" userId="2cfeac95-aab1-41a7-bca5-796b19d85bc0" providerId="ADAL" clId="{FAC9CDC4-0FAE-EB4E-9EAF-2D36CE679FAE}" dt="2020-02-14T09:46:18.566" v="1205" actId="1076"/>
          <ac:spMkLst>
            <pc:docMk/>
            <pc:sldMk cId="849350015" sldId="370"/>
            <ac:spMk id="6" creationId="{42A1B16D-3D16-B24A-97FB-A686A96C4324}"/>
          </ac:spMkLst>
        </pc:spChg>
      </pc:sldChg>
      <pc:sldChg chg="addSp delSp modSp add">
        <pc:chgData name="Arjan Kamberg" userId="2cfeac95-aab1-41a7-bca5-796b19d85bc0" providerId="ADAL" clId="{FAC9CDC4-0FAE-EB4E-9EAF-2D36CE679FAE}" dt="2020-02-14T09:47:56.397" v="1336" actId="1076"/>
        <pc:sldMkLst>
          <pc:docMk/>
          <pc:sldMk cId="3595448139" sldId="371"/>
        </pc:sldMkLst>
        <pc:spChg chg="add del mod">
          <ac:chgData name="Arjan Kamberg" userId="2cfeac95-aab1-41a7-bca5-796b19d85bc0" providerId="ADAL" clId="{FAC9CDC4-0FAE-EB4E-9EAF-2D36CE679FAE}" dt="2020-01-11T09:00:05.722" v="685"/>
          <ac:spMkLst>
            <pc:docMk/>
            <pc:sldMk cId="3595448139" sldId="371"/>
            <ac:spMk id="4" creationId="{69ED9623-ECAC-AB46-9C29-ACE1357B36AE}"/>
          </ac:spMkLst>
        </pc:spChg>
        <pc:spChg chg="del mod">
          <ac:chgData name="Arjan Kamberg" userId="2cfeac95-aab1-41a7-bca5-796b19d85bc0" providerId="ADAL" clId="{FAC9CDC4-0FAE-EB4E-9EAF-2D36CE679FAE}" dt="2020-02-14T09:46:24.060" v="1207" actId="478"/>
          <ac:spMkLst>
            <pc:docMk/>
            <pc:sldMk cId="3595448139" sldId="371"/>
            <ac:spMk id="6" creationId="{42A1B16D-3D16-B24A-97FB-A686A96C4324}"/>
          </ac:spMkLst>
        </pc:spChg>
        <pc:spChg chg="add mod">
          <ac:chgData name="Arjan Kamberg" userId="2cfeac95-aab1-41a7-bca5-796b19d85bc0" providerId="ADAL" clId="{FAC9CDC4-0FAE-EB4E-9EAF-2D36CE679FAE}" dt="2020-02-14T09:47:56.397" v="1336" actId="1076"/>
          <ac:spMkLst>
            <pc:docMk/>
            <pc:sldMk cId="3595448139" sldId="371"/>
            <ac:spMk id="7" creationId="{E9B0A61E-534A-DD47-BA02-35E6D6FB9215}"/>
          </ac:spMkLst>
        </pc:spChg>
        <pc:spChg chg="add">
          <ac:chgData name="Arjan Kamberg" userId="2cfeac95-aab1-41a7-bca5-796b19d85bc0" providerId="ADAL" clId="{FAC9CDC4-0FAE-EB4E-9EAF-2D36CE679FAE}" dt="2020-02-14T09:46:24.928" v="1208"/>
          <ac:spMkLst>
            <pc:docMk/>
            <pc:sldMk cId="3595448139" sldId="371"/>
            <ac:spMk id="8" creationId="{D7B416E1-0FDC-7446-A64B-FCDE4015C56F}"/>
          </ac:spMkLst>
        </pc:spChg>
        <pc:picChg chg="add del mod">
          <ac:chgData name="Arjan Kamberg" userId="2cfeac95-aab1-41a7-bca5-796b19d85bc0" providerId="ADAL" clId="{FAC9CDC4-0FAE-EB4E-9EAF-2D36CE679FAE}" dt="2020-01-11T09:00:04.857" v="683" actId="478"/>
          <ac:picMkLst>
            <pc:docMk/>
            <pc:sldMk cId="3595448139" sldId="371"/>
            <ac:picMk id="8" creationId="{4600C6E2-6773-7547-97D3-2C01F671E647}"/>
          </ac:picMkLst>
        </pc:picChg>
        <pc:picChg chg="add mod">
          <ac:chgData name="Arjan Kamberg" userId="2cfeac95-aab1-41a7-bca5-796b19d85bc0" providerId="ADAL" clId="{FAC9CDC4-0FAE-EB4E-9EAF-2D36CE679FAE}" dt="2020-01-11T09:00:19.691" v="690" actId="1076"/>
          <ac:picMkLst>
            <pc:docMk/>
            <pc:sldMk cId="3595448139" sldId="371"/>
            <ac:picMk id="9" creationId="{8E176F1E-6EEE-A346-AD3C-D90A9882E9D0}"/>
          </ac:picMkLst>
        </pc:picChg>
      </pc:sldChg>
      <pc:sldChg chg="addSp delSp modSp add">
        <pc:chgData name="Arjan Kamberg" userId="2cfeac95-aab1-41a7-bca5-796b19d85bc0" providerId="ADAL" clId="{FAC9CDC4-0FAE-EB4E-9EAF-2D36CE679FAE}" dt="2020-01-11T09:05:01.442" v="717" actId="14100"/>
        <pc:sldMkLst>
          <pc:docMk/>
          <pc:sldMk cId="1026558770" sldId="372"/>
        </pc:sldMkLst>
        <pc:spChg chg="mod">
          <ac:chgData name="Arjan Kamberg" userId="2cfeac95-aab1-41a7-bca5-796b19d85bc0" providerId="ADAL" clId="{FAC9CDC4-0FAE-EB4E-9EAF-2D36CE679FAE}" dt="2020-01-11T09:00:39.220" v="698" actId="20577"/>
          <ac:spMkLst>
            <pc:docMk/>
            <pc:sldMk cId="1026558770" sldId="372"/>
            <ac:spMk id="2" creationId="{00000000-0000-0000-0000-000000000000}"/>
          </ac:spMkLst>
        </pc:spChg>
        <pc:spChg chg="del mod">
          <ac:chgData name="Arjan Kamberg" userId="2cfeac95-aab1-41a7-bca5-796b19d85bc0" providerId="ADAL" clId="{FAC9CDC4-0FAE-EB4E-9EAF-2D36CE679FAE}" dt="2020-01-11T09:00:44.907" v="701" actId="478"/>
          <ac:spMkLst>
            <pc:docMk/>
            <pc:sldMk cId="1026558770" sldId="372"/>
            <ac:spMk id="3" creationId="{2F9B5370-916E-BA46-9E34-8AD7FA2DF706}"/>
          </ac:spMkLst>
        </pc:spChg>
        <pc:spChg chg="del">
          <ac:chgData name="Arjan Kamberg" userId="2cfeac95-aab1-41a7-bca5-796b19d85bc0" providerId="ADAL" clId="{FAC9CDC4-0FAE-EB4E-9EAF-2D36CE679FAE}" dt="2020-01-11T09:00:46.501" v="702" actId="478"/>
          <ac:spMkLst>
            <pc:docMk/>
            <pc:sldMk cId="1026558770" sldId="372"/>
            <ac:spMk id="6" creationId="{42A1B16D-3D16-B24A-97FB-A686A96C4324}"/>
          </ac:spMkLst>
        </pc:spChg>
        <pc:spChg chg="del">
          <ac:chgData name="Arjan Kamberg" userId="2cfeac95-aab1-41a7-bca5-796b19d85bc0" providerId="ADAL" clId="{FAC9CDC4-0FAE-EB4E-9EAF-2D36CE679FAE}" dt="2020-01-11T09:00:47.874" v="703" actId="478"/>
          <ac:spMkLst>
            <pc:docMk/>
            <pc:sldMk cId="1026558770" sldId="372"/>
            <ac:spMk id="7" creationId="{E9B0A61E-534A-DD47-BA02-35E6D6FB9215}"/>
          </ac:spMkLst>
        </pc:spChg>
        <pc:picChg chg="add mod">
          <ac:chgData name="Arjan Kamberg" userId="2cfeac95-aab1-41a7-bca5-796b19d85bc0" providerId="ADAL" clId="{FAC9CDC4-0FAE-EB4E-9EAF-2D36CE679FAE}" dt="2020-01-11T09:05:01.442" v="717" actId="14100"/>
          <ac:picMkLst>
            <pc:docMk/>
            <pc:sldMk cId="1026558770" sldId="372"/>
            <ac:picMk id="4" creationId="{6247E632-1021-6040-B2F1-019F5B379949}"/>
          </ac:picMkLst>
        </pc:picChg>
        <pc:picChg chg="del">
          <ac:chgData name="Arjan Kamberg" userId="2cfeac95-aab1-41a7-bca5-796b19d85bc0" providerId="ADAL" clId="{FAC9CDC4-0FAE-EB4E-9EAF-2D36CE679FAE}" dt="2020-01-11T09:00:41.158" v="699" actId="478"/>
          <ac:picMkLst>
            <pc:docMk/>
            <pc:sldMk cId="1026558770" sldId="372"/>
            <ac:picMk id="5" creationId="{CB8319B4-6EE7-2F49-AD94-837DF43DB42F}"/>
          </ac:picMkLst>
        </pc:picChg>
        <pc:picChg chg="del">
          <ac:chgData name="Arjan Kamberg" userId="2cfeac95-aab1-41a7-bca5-796b19d85bc0" providerId="ADAL" clId="{FAC9CDC4-0FAE-EB4E-9EAF-2D36CE679FAE}" dt="2020-01-11T09:00:49.450" v="704" actId="478"/>
          <ac:picMkLst>
            <pc:docMk/>
            <pc:sldMk cId="1026558770" sldId="372"/>
            <ac:picMk id="9" creationId="{8E176F1E-6EEE-A346-AD3C-D90A9882E9D0}"/>
          </ac:picMkLst>
        </pc:picChg>
      </pc:sldChg>
      <pc:sldChg chg="addSp delSp modSp add">
        <pc:chgData name="Arjan Kamberg" userId="2cfeac95-aab1-41a7-bca5-796b19d85bc0" providerId="ADAL" clId="{FAC9CDC4-0FAE-EB4E-9EAF-2D36CE679FAE}" dt="2020-01-11T09:05:16.569" v="719" actId="14100"/>
        <pc:sldMkLst>
          <pc:docMk/>
          <pc:sldMk cId="978067239" sldId="373"/>
        </pc:sldMkLst>
        <pc:picChg chg="add mod">
          <ac:chgData name="Arjan Kamberg" userId="2cfeac95-aab1-41a7-bca5-796b19d85bc0" providerId="ADAL" clId="{FAC9CDC4-0FAE-EB4E-9EAF-2D36CE679FAE}" dt="2020-01-11T09:05:16.569" v="719" actId="14100"/>
          <ac:picMkLst>
            <pc:docMk/>
            <pc:sldMk cId="978067239" sldId="373"/>
            <ac:picMk id="3" creationId="{8E727BF4-FF06-C042-925C-BFFF448F76C2}"/>
          </ac:picMkLst>
        </pc:picChg>
        <pc:picChg chg="del">
          <ac:chgData name="Arjan Kamberg" userId="2cfeac95-aab1-41a7-bca5-796b19d85bc0" providerId="ADAL" clId="{FAC9CDC4-0FAE-EB4E-9EAF-2D36CE679FAE}" dt="2020-01-11T09:04:33.562" v="712" actId="478"/>
          <ac:picMkLst>
            <pc:docMk/>
            <pc:sldMk cId="978067239" sldId="373"/>
            <ac:picMk id="4" creationId="{6247E632-1021-6040-B2F1-019F5B379949}"/>
          </ac:picMkLst>
        </pc:picChg>
      </pc:sldChg>
      <pc:sldChg chg="add">
        <pc:chgData name="Arjan Kamberg" userId="2cfeac95-aab1-41a7-bca5-796b19d85bc0" providerId="ADAL" clId="{FAC9CDC4-0FAE-EB4E-9EAF-2D36CE679FAE}" dt="2020-01-11T09:05:40.289" v="720"/>
        <pc:sldMkLst>
          <pc:docMk/>
          <pc:sldMk cId="3826876762" sldId="374"/>
        </pc:sldMkLst>
      </pc:sldChg>
      <pc:sldChg chg="addSp delSp modSp add">
        <pc:chgData name="Arjan Kamberg" userId="2cfeac95-aab1-41a7-bca5-796b19d85bc0" providerId="ADAL" clId="{FAC9CDC4-0FAE-EB4E-9EAF-2D36CE679FAE}" dt="2020-01-11T09:08:25.809" v="729" actId="1076"/>
        <pc:sldMkLst>
          <pc:docMk/>
          <pc:sldMk cId="1978114622" sldId="375"/>
        </pc:sldMkLst>
        <pc:picChg chg="del">
          <ac:chgData name="Arjan Kamberg" userId="2cfeac95-aab1-41a7-bca5-796b19d85bc0" providerId="ADAL" clId="{FAC9CDC4-0FAE-EB4E-9EAF-2D36CE679FAE}" dt="2020-01-11T09:08:11.011" v="726" actId="478"/>
          <ac:picMkLst>
            <pc:docMk/>
            <pc:sldMk cId="1978114622" sldId="375"/>
            <ac:picMk id="3" creationId="{8E727BF4-FF06-C042-925C-BFFF448F76C2}"/>
          </ac:picMkLst>
        </pc:picChg>
        <pc:picChg chg="add mod">
          <ac:chgData name="Arjan Kamberg" userId="2cfeac95-aab1-41a7-bca5-796b19d85bc0" providerId="ADAL" clId="{FAC9CDC4-0FAE-EB4E-9EAF-2D36CE679FAE}" dt="2020-01-11T09:08:25.809" v="729" actId="1076"/>
          <ac:picMkLst>
            <pc:docMk/>
            <pc:sldMk cId="1978114622" sldId="375"/>
            <ac:picMk id="4" creationId="{2EC3AD2A-D8DE-5E4D-8D16-0DDF6BAA9008}"/>
          </ac:picMkLst>
        </pc:picChg>
      </pc:sldChg>
      <pc:sldChg chg="add">
        <pc:chgData name="Arjan Kamberg" userId="2cfeac95-aab1-41a7-bca5-796b19d85bc0" providerId="ADAL" clId="{FAC9CDC4-0FAE-EB4E-9EAF-2D36CE679FAE}" dt="2020-01-11T09:08:35.253" v="730"/>
        <pc:sldMkLst>
          <pc:docMk/>
          <pc:sldMk cId="121130578" sldId="376"/>
        </pc:sldMkLst>
      </pc:sldChg>
      <pc:sldChg chg="addSp delSp modSp add">
        <pc:chgData name="Arjan Kamberg" userId="2cfeac95-aab1-41a7-bca5-796b19d85bc0" providerId="ADAL" clId="{FAC9CDC4-0FAE-EB4E-9EAF-2D36CE679FAE}" dt="2020-01-11T09:13:58.735" v="734" actId="14100"/>
        <pc:sldMkLst>
          <pc:docMk/>
          <pc:sldMk cId="1661216034" sldId="377"/>
        </pc:sldMkLst>
        <pc:picChg chg="add mod">
          <ac:chgData name="Arjan Kamberg" userId="2cfeac95-aab1-41a7-bca5-796b19d85bc0" providerId="ADAL" clId="{FAC9CDC4-0FAE-EB4E-9EAF-2D36CE679FAE}" dt="2020-01-11T09:13:58.735" v="734" actId="14100"/>
          <ac:picMkLst>
            <pc:docMk/>
            <pc:sldMk cId="1661216034" sldId="377"/>
            <ac:picMk id="3" creationId="{C317F495-1042-E040-9F96-9BC845EF35B7}"/>
          </ac:picMkLst>
        </pc:picChg>
        <pc:picChg chg="del">
          <ac:chgData name="Arjan Kamberg" userId="2cfeac95-aab1-41a7-bca5-796b19d85bc0" providerId="ADAL" clId="{FAC9CDC4-0FAE-EB4E-9EAF-2D36CE679FAE}" dt="2020-01-11T09:13:52.361" v="732" actId="478"/>
          <ac:picMkLst>
            <pc:docMk/>
            <pc:sldMk cId="1661216034" sldId="377"/>
            <ac:picMk id="4" creationId="{2EC3AD2A-D8DE-5E4D-8D16-0DDF6BAA9008}"/>
          </ac:picMkLst>
        </pc:picChg>
      </pc:sldChg>
      <pc:sldChg chg="addSp delSp modSp add ord">
        <pc:chgData name="Arjan Kamberg" userId="2cfeac95-aab1-41a7-bca5-796b19d85bc0" providerId="ADAL" clId="{FAC9CDC4-0FAE-EB4E-9EAF-2D36CE679FAE}" dt="2020-01-11T10:20:42.615" v="1034"/>
        <pc:sldMkLst>
          <pc:docMk/>
          <pc:sldMk cId="2025159572" sldId="378"/>
        </pc:sldMkLst>
        <pc:spChg chg="mod">
          <ac:chgData name="Arjan Kamberg" userId="2cfeac95-aab1-41a7-bca5-796b19d85bc0" providerId="ADAL" clId="{FAC9CDC4-0FAE-EB4E-9EAF-2D36CE679FAE}" dt="2020-01-11T09:15:02.871" v="757" actId="20577"/>
          <ac:spMkLst>
            <pc:docMk/>
            <pc:sldMk cId="2025159572" sldId="378"/>
            <ac:spMk id="2" creationId="{00000000-0000-0000-0000-000000000000}"/>
          </ac:spMkLst>
        </pc:spChg>
        <pc:spChg chg="add del mod">
          <ac:chgData name="Arjan Kamberg" userId="2cfeac95-aab1-41a7-bca5-796b19d85bc0" providerId="ADAL" clId="{FAC9CDC4-0FAE-EB4E-9EAF-2D36CE679FAE}" dt="2020-01-11T09:30:58.830" v="763"/>
          <ac:spMkLst>
            <pc:docMk/>
            <pc:sldMk cId="2025159572" sldId="378"/>
            <ac:spMk id="4" creationId="{79AE6C6D-70B1-1E49-BDFA-07DEE971E048}"/>
          </ac:spMkLst>
        </pc:spChg>
        <pc:spChg chg="add mod">
          <ac:chgData name="Arjan Kamberg" userId="2cfeac95-aab1-41a7-bca5-796b19d85bc0" providerId="ADAL" clId="{FAC9CDC4-0FAE-EB4E-9EAF-2D36CE679FAE}" dt="2020-01-11T09:34:34.343" v="1033" actId="20577"/>
          <ac:spMkLst>
            <pc:docMk/>
            <pc:sldMk cId="2025159572" sldId="378"/>
            <ac:spMk id="5" creationId="{256FE1ED-60FD-F84D-905C-88CE24458CBB}"/>
          </ac:spMkLst>
        </pc:spChg>
        <pc:picChg chg="del">
          <ac:chgData name="Arjan Kamberg" userId="2cfeac95-aab1-41a7-bca5-796b19d85bc0" providerId="ADAL" clId="{FAC9CDC4-0FAE-EB4E-9EAF-2D36CE679FAE}" dt="2020-01-11T09:14:54.673" v="746" actId="478"/>
          <ac:picMkLst>
            <pc:docMk/>
            <pc:sldMk cId="2025159572" sldId="378"/>
            <ac:picMk id="3" creationId="{C317F495-1042-E040-9F96-9BC845EF35B7}"/>
          </ac:picMkLst>
        </pc:picChg>
      </pc:sldChg>
      <pc:sldChg chg="add">
        <pc:chgData name="Arjan Kamberg" userId="2cfeac95-aab1-41a7-bca5-796b19d85bc0" providerId="ADAL" clId="{FAC9CDC4-0FAE-EB4E-9EAF-2D36CE679FAE}" dt="2020-01-11T09:32:41.733" v="891"/>
        <pc:sldMkLst>
          <pc:docMk/>
          <pc:sldMk cId="2197374067" sldId="379"/>
        </pc:sldMkLst>
      </pc:sldChg>
      <pc:sldChg chg="addSp delSp modSp add">
        <pc:chgData name="Arjan Kamberg" userId="2cfeac95-aab1-41a7-bca5-796b19d85bc0" providerId="ADAL" clId="{FAC9CDC4-0FAE-EB4E-9EAF-2D36CE679FAE}" dt="2020-01-11T10:23:09.899" v="1040"/>
        <pc:sldMkLst>
          <pc:docMk/>
          <pc:sldMk cId="1023052728" sldId="380"/>
        </pc:sldMkLst>
        <pc:spChg chg="mod">
          <ac:chgData name="Arjan Kamberg" userId="2cfeac95-aab1-41a7-bca5-796b19d85bc0" providerId="ADAL" clId="{FAC9CDC4-0FAE-EB4E-9EAF-2D36CE679FAE}" dt="2020-01-11T10:20:50.804" v="1038" actId="20577"/>
          <ac:spMkLst>
            <pc:docMk/>
            <pc:sldMk cId="1023052728" sldId="380"/>
            <ac:spMk id="2" creationId="{00000000-0000-0000-0000-000000000000}"/>
          </ac:spMkLst>
        </pc:spChg>
        <pc:picChg chg="del">
          <ac:chgData name="Arjan Kamberg" userId="2cfeac95-aab1-41a7-bca5-796b19d85bc0" providerId="ADAL" clId="{FAC9CDC4-0FAE-EB4E-9EAF-2D36CE679FAE}" dt="2020-01-11T10:20:53.227" v="1039" actId="478"/>
          <ac:picMkLst>
            <pc:docMk/>
            <pc:sldMk cId="1023052728" sldId="380"/>
            <ac:picMk id="3" creationId="{C317F495-1042-E040-9F96-9BC845EF35B7}"/>
          </ac:picMkLst>
        </pc:picChg>
        <pc:picChg chg="add">
          <ac:chgData name="Arjan Kamberg" userId="2cfeac95-aab1-41a7-bca5-796b19d85bc0" providerId="ADAL" clId="{FAC9CDC4-0FAE-EB4E-9EAF-2D36CE679FAE}" dt="2020-01-11T10:23:09.899" v="1040"/>
          <ac:picMkLst>
            <pc:docMk/>
            <pc:sldMk cId="1023052728" sldId="380"/>
            <ac:picMk id="4" creationId="{2AD89722-B805-E245-8E2F-61E9A18C8EE2}"/>
          </ac:picMkLst>
        </pc:picChg>
      </pc:sldChg>
    </pc:docChg>
  </pc:docChgLst>
  <pc:docChgLst>
    <pc:chgData name="Jay van Stuijvenberg" userId="9466849dd5cafde3" providerId="OrgId" clId="{8A6CB7A3-05D4-4036-9F13-178EB5799CDE}"/>
    <pc:docChg chg="custSel modSld modMainMaster">
      <pc:chgData name="Jay van Stuijvenberg" userId="9466849dd5cafde3" providerId="OrgId" clId="{8A6CB7A3-05D4-4036-9F13-178EB5799CDE}" dt="2018-02-23T15:24:45.422" v="32" actId="478"/>
      <pc:docMkLst>
        <pc:docMk/>
      </pc:docMkLst>
      <pc:sldChg chg="delSp modSp">
        <pc:chgData name="Jay van Stuijvenberg" userId="9466849dd5cafde3" providerId="OrgId" clId="{8A6CB7A3-05D4-4036-9F13-178EB5799CDE}" dt="2018-02-23T15:24:33.994" v="29" actId="478"/>
        <pc:sldMkLst>
          <pc:docMk/>
          <pc:sldMk cId="3576956228" sldId="258"/>
        </pc:sldMkLst>
        <pc:spChg chg="del mod">
          <ac:chgData name="Jay van Stuijvenberg" userId="9466849dd5cafde3" providerId="OrgId" clId="{8A6CB7A3-05D4-4036-9F13-178EB5799CDE}" dt="2018-02-23T15:24:33.994" v="29" actId="478"/>
          <ac:spMkLst>
            <pc:docMk/>
            <pc:sldMk cId="3576956228" sldId="258"/>
            <ac:spMk id="14" creationId="{051A1066-867A-4C34-8500-62BC8980323A}"/>
          </ac:spMkLst>
        </pc:spChg>
      </pc:sldChg>
      <pc:sldChg chg="delSp modSp">
        <pc:chgData name="Jay van Stuijvenberg" userId="9466849dd5cafde3" providerId="OrgId" clId="{8A6CB7A3-05D4-4036-9F13-178EB5799CDE}" dt="2018-02-23T15:24:37.903" v="30" actId="478"/>
        <pc:sldMkLst>
          <pc:docMk/>
          <pc:sldMk cId="3224708782" sldId="260"/>
        </pc:sldMkLst>
        <pc:spChg chg="del mod">
          <ac:chgData name="Jay van Stuijvenberg" userId="9466849dd5cafde3" providerId="OrgId" clId="{8A6CB7A3-05D4-4036-9F13-178EB5799CDE}" dt="2018-02-23T15:24:37.903" v="30" actId="478"/>
          <ac:spMkLst>
            <pc:docMk/>
            <pc:sldMk cId="3224708782" sldId="260"/>
            <ac:spMk id="16" creationId="{A88C99E2-01E8-418D-8C6B-83D588B9283C}"/>
          </ac:spMkLst>
        </pc:spChg>
      </pc:sldChg>
      <pc:sldChg chg="delSp modSp">
        <pc:chgData name="Jay van Stuijvenberg" userId="9466849dd5cafde3" providerId="OrgId" clId="{8A6CB7A3-05D4-4036-9F13-178EB5799CDE}" dt="2018-02-23T15:24:40.858" v="31" actId="478"/>
        <pc:sldMkLst>
          <pc:docMk/>
          <pc:sldMk cId="1456822319" sldId="261"/>
        </pc:sldMkLst>
        <pc:spChg chg="del mod">
          <ac:chgData name="Jay van Stuijvenberg" userId="9466849dd5cafde3" providerId="OrgId" clId="{8A6CB7A3-05D4-4036-9F13-178EB5799CDE}" dt="2018-02-23T15:24:40.858" v="31" actId="478"/>
          <ac:spMkLst>
            <pc:docMk/>
            <pc:sldMk cId="1456822319" sldId="261"/>
            <ac:spMk id="14" creationId="{89AC8A3D-6D44-4C75-8D69-EA0DE05B614F}"/>
          </ac:spMkLst>
        </pc:spChg>
      </pc:sldChg>
      <pc:sldChg chg="delSp modSp">
        <pc:chgData name="Jay van Stuijvenberg" userId="9466849dd5cafde3" providerId="OrgId" clId="{8A6CB7A3-05D4-4036-9F13-178EB5799CDE}" dt="2018-02-23T15:24:45.422" v="32" actId="478"/>
        <pc:sldMkLst>
          <pc:docMk/>
          <pc:sldMk cId="1803834865" sldId="262"/>
        </pc:sldMkLst>
        <pc:spChg chg="del mod">
          <ac:chgData name="Jay van Stuijvenberg" userId="9466849dd5cafde3" providerId="OrgId" clId="{8A6CB7A3-05D4-4036-9F13-178EB5799CDE}" dt="2018-02-23T15:24:45.422" v="32" actId="478"/>
          <ac:spMkLst>
            <pc:docMk/>
            <pc:sldMk cId="1803834865" sldId="262"/>
            <ac:spMk id="12" creationId="{70A51719-5872-46E2-9410-A3E0659B71AF}"/>
          </ac:spMkLst>
        </pc:spChg>
      </pc:sldChg>
      <pc:sldMasterChg chg="modSldLayout">
        <pc:chgData name="Jay van Stuijvenberg" userId="9466849dd5cafde3" providerId="OrgId" clId="{8A6CB7A3-05D4-4036-9F13-178EB5799CDE}" dt="2018-02-23T15:24:19.554" v="28"/>
        <pc:sldMasterMkLst>
          <pc:docMk/>
          <pc:sldMasterMk cId="896654201" sldId="2147483659"/>
        </pc:sldMasterMkLst>
        <pc:sldLayoutChg chg="delSp modSp">
          <pc:chgData name="Jay van Stuijvenberg" userId="9466849dd5cafde3" providerId="OrgId" clId="{8A6CB7A3-05D4-4036-9F13-178EB5799CDE}" dt="2018-02-23T15:23:39.609" v="16" actId="20577"/>
          <pc:sldLayoutMkLst>
            <pc:docMk/>
            <pc:sldMasterMk cId="896654201" sldId="2147483659"/>
            <pc:sldLayoutMk cId="1626360931" sldId="2147483664"/>
          </pc:sldLayoutMkLst>
          <pc:spChg chg="del">
            <ac:chgData name="Jay van Stuijvenberg" userId="9466849dd5cafde3" providerId="OrgId" clId="{8A6CB7A3-05D4-4036-9F13-178EB5799CDE}" dt="2018-02-23T15:23:32.840" v="0" actId="478"/>
            <ac:spMkLst>
              <pc:docMk/>
              <pc:sldMasterMk cId="896654201" sldId="2147483659"/>
              <pc:sldLayoutMk cId="1626360931" sldId="2147483664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3:39.609" v="16" actId="20577"/>
            <ac:spMkLst>
              <pc:docMk/>
              <pc:sldMasterMk cId="896654201" sldId="2147483659"/>
              <pc:sldLayoutMk cId="1626360931" sldId="2147483664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3:50.319" v="19"/>
          <pc:sldLayoutMkLst>
            <pc:docMk/>
            <pc:sldMasterMk cId="896654201" sldId="2147483659"/>
            <pc:sldLayoutMk cId="3378584336" sldId="2147483666"/>
          </pc:sldLayoutMkLst>
          <pc:spChg chg="del">
            <ac:chgData name="Jay van Stuijvenberg" userId="9466849dd5cafde3" providerId="OrgId" clId="{8A6CB7A3-05D4-4036-9F13-178EB5799CDE}" dt="2018-02-23T15:23:48.115" v="17" actId="478"/>
            <ac:spMkLst>
              <pc:docMk/>
              <pc:sldMasterMk cId="896654201" sldId="2147483659"/>
              <pc:sldLayoutMk cId="3378584336" sldId="2147483666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3:50.319" v="19"/>
            <ac:spMkLst>
              <pc:docMk/>
              <pc:sldMasterMk cId="896654201" sldId="2147483659"/>
              <pc:sldLayoutMk cId="3378584336" sldId="2147483666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01.702" v="22"/>
          <pc:sldLayoutMkLst>
            <pc:docMk/>
            <pc:sldMasterMk cId="896654201" sldId="2147483659"/>
            <pc:sldLayoutMk cId="3586491394" sldId="2147483667"/>
          </pc:sldLayoutMkLst>
          <pc:spChg chg="del">
            <ac:chgData name="Jay van Stuijvenberg" userId="9466849dd5cafde3" providerId="OrgId" clId="{8A6CB7A3-05D4-4036-9F13-178EB5799CDE}" dt="2018-02-23T15:23:55.698" v="20" actId="478"/>
            <ac:spMkLst>
              <pc:docMk/>
              <pc:sldMasterMk cId="896654201" sldId="2147483659"/>
              <pc:sldLayoutMk cId="3586491394" sldId="2147483667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01.702" v="22"/>
            <ac:spMkLst>
              <pc:docMk/>
              <pc:sldMasterMk cId="896654201" sldId="2147483659"/>
              <pc:sldLayoutMk cId="3586491394" sldId="2147483667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12.207" v="25"/>
          <pc:sldLayoutMkLst>
            <pc:docMk/>
            <pc:sldMasterMk cId="896654201" sldId="2147483659"/>
            <pc:sldLayoutMk cId="1810119085" sldId="2147483668"/>
          </pc:sldLayoutMkLst>
          <pc:spChg chg="del">
            <ac:chgData name="Jay van Stuijvenberg" userId="9466849dd5cafde3" providerId="OrgId" clId="{8A6CB7A3-05D4-4036-9F13-178EB5799CDE}" dt="2018-02-23T15:24:09.675" v="23" actId="478"/>
            <ac:spMkLst>
              <pc:docMk/>
              <pc:sldMasterMk cId="896654201" sldId="2147483659"/>
              <pc:sldLayoutMk cId="1810119085" sldId="2147483668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12.207" v="25"/>
            <ac:spMkLst>
              <pc:docMk/>
              <pc:sldMasterMk cId="896654201" sldId="2147483659"/>
              <pc:sldLayoutMk cId="1810119085" sldId="2147483668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19.554" v="28"/>
          <pc:sldLayoutMkLst>
            <pc:docMk/>
            <pc:sldMasterMk cId="896654201" sldId="2147483659"/>
            <pc:sldLayoutMk cId="1013411345" sldId="2147483669"/>
          </pc:sldLayoutMkLst>
          <pc:spChg chg="del">
            <ac:chgData name="Jay van Stuijvenberg" userId="9466849dd5cafde3" providerId="OrgId" clId="{8A6CB7A3-05D4-4036-9F13-178EB5799CDE}" dt="2018-02-23T15:24:15.912" v="26" actId="478"/>
            <ac:spMkLst>
              <pc:docMk/>
              <pc:sldMasterMk cId="896654201" sldId="2147483659"/>
              <pc:sldLayoutMk cId="1013411345" sldId="2147483669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19.554" v="28"/>
            <ac:spMkLst>
              <pc:docMk/>
              <pc:sldMasterMk cId="896654201" sldId="2147483659"/>
              <pc:sldLayoutMk cId="1013411345" sldId="2147483669"/>
              <ac:spMk id="10" creationId="{8881721C-29A2-4908-82A1-0902A200B9DB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29-09-2020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29-09-2020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Scrum is een term uit het RUGBY. Jaren 90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1089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0527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 het midden staat je </a:t>
            </a:r>
            <a:r>
              <a:rPr lang="nl-NL" dirty="0" err="1"/>
              <a:t>Epic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9917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Hierna gaan we nog een keer pokeren tot we gezamenlijk hetzelfde getal geven…. Dit kan BV 3 worden..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7089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taken staan nu  in de sprint (en niet meer in de </a:t>
            </a:r>
            <a:r>
              <a:rPr lang="nl-NL" dirty="0" err="1"/>
              <a:t>backlog</a:t>
            </a:r>
            <a:r>
              <a:rPr lang="nl-NL" dirty="0"/>
              <a:t>) Splits de taken op in taken van maximaal 1 storypoint. Zodat iedereen iedere les een taak afheeft.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68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Scrum (Agile)</a:t>
            </a:r>
            <a:br>
              <a:rPr lang="nl-NL" sz="8800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dirty="0"/>
              <a:t>In het vak Ontwerpen</a:t>
            </a:r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4D12-6E53-5B40-B736-7BE7C22A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Alle leden gaan in een Scrum poker kamer.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829D01-13AA-1141-B5E8-D6BC1D1BE3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894205"/>
            <a:ext cx="4358042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92E4ED-9737-374D-B11E-1DE0B1B86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690" y="1539298"/>
            <a:ext cx="6139180" cy="377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8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70C3-892E-1949-B0BF-6E76C38D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Power uitvogelen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642FB-111F-3C4E-AACE-FA7C3508F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66110" y="3016251"/>
            <a:ext cx="5760720" cy="1325564"/>
          </a:xfrm>
        </p:spPr>
        <p:txBody>
          <a:bodyPr>
            <a:normAutofit/>
          </a:bodyPr>
          <a:lstStyle/>
          <a:p>
            <a:r>
              <a:rPr lang="nl-NL" sz="2800" dirty="0"/>
              <a:t>We gaan nu in discussie </a:t>
            </a:r>
          </a:p>
          <a:p>
            <a:r>
              <a:rPr lang="nl-NL" sz="2800" dirty="0"/>
              <a:t>waarom 0, waarom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EF47B-F7D1-AB42-BC0F-3F09ACA1E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00" y="2805430"/>
            <a:ext cx="1600200" cy="2070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9071B9-4AC6-3247-A166-F35AB339A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110" y="655638"/>
            <a:ext cx="1600200" cy="207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1B5D0F-4BD8-D042-98E3-74D386431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860" y="4554220"/>
            <a:ext cx="1600200" cy="207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78C99C-6419-3B43-8226-EB28C3D182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4400" y="2301240"/>
            <a:ext cx="16002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0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E300-0E35-534B-BE66-4F9E5D0E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9C60F-B563-D144-A0CD-279934105E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07B23-F6FF-FE41-B7DC-12ECFEF1D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467"/>
            <a:ext cx="12192000" cy="649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1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A9DC-5A8B-2645-BE2B-97B2654C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Retrospective</a:t>
            </a:r>
            <a:r>
              <a:rPr lang="nl-NL" dirty="0"/>
              <a:t> en 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6E903-17F2-D34D-B29E-5C43F9A65D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Einde sprint</a:t>
            </a:r>
          </a:p>
          <a:p>
            <a:r>
              <a:rPr lang="nl-NL" dirty="0" err="1"/>
              <a:t>Retrospective</a:t>
            </a:r>
            <a:r>
              <a:rPr lang="nl-NL" dirty="0"/>
              <a:t> is open naar elkaar vertellen hoe het ging</a:t>
            </a:r>
          </a:p>
          <a:p>
            <a:r>
              <a:rPr lang="nl-NL" dirty="0"/>
              <a:t>Sprint review is oplevering naar product </a:t>
            </a:r>
            <a:r>
              <a:rPr lang="nl-NL" dirty="0" err="1"/>
              <a:t>owner</a:t>
            </a:r>
            <a:r>
              <a:rPr lang="nl-NL" dirty="0"/>
              <a:t>.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2736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0FBC7721-E732-41C0-8F5C-D853EF72DD8A}"/>
              </a:ext>
            </a:extLst>
          </p:cNvPr>
          <p:cNvSpPr txBox="1"/>
          <p:nvPr/>
        </p:nvSpPr>
        <p:spPr>
          <a:xfrm>
            <a:off x="254000" y="6058233"/>
            <a:ext cx="638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</a:t>
            </a: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5937C811-3D00-4996-8793-D731736564D7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nl-NL" dirty="0"/>
              <a:t>Einde</a:t>
            </a: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2408847" y="1027906"/>
            <a:ext cx="8946541" cy="4195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200" dirty="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333184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C770-26D7-A54D-8204-E471CC38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deden we altijd : </a:t>
            </a:r>
            <a:r>
              <a:rPr lang="nl-NL" dirty="0" err="1"/>
              <a:t>Waterfall</a:t>
            </a:r>
            <a:endParaRPr lang="nl-NL" dirty="0"/>
          </a:p>
        </p:txBody>
      </p:sp>
      <p:pic>
        <p:nvPicPr>
          <p:cNvPr id="1026" name="Picture 2" descr="Waterfall Method">
            <a:extLst>
              <a:ext uri="{FF2B5EF4-FFF2-40B4-BE49-F238E27FC236}">
                <a16:creationId xmlns:a16="http://schemas.microsoft.com/office/drawing/2014/main" id="{41737747-0015-C947-B98E-DF56149E4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" y="1215390"/>
            <a:ext cx="5642610" cy="564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17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C770-26D7-A54D-8204-E471CC38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deden we altijd : </a:t>
            </a:r>
            <a:r>
              <a:rPr lang="nl-NL" dirty="0" err="1"/>
              <a:t>Waterfall</a:t>
            </a:r>
            <a:endParaRPr lang="nl-NL" dirty="0"/>
          </a:p>
        </p:txBody>
      </p:sp>
      <p:pic>
        <p:nvPicPr>
          <p:cNvPr id="1026" name="Picture 2" descr="Waterfall Method">
            <a:extLst>
              <a:ext uri="{FF2B5EF4-FFF2-40B4-BE49-F238E27FC236}">
                <a16:creationId xmlns:a16="http://schemas.microsoft.com/office/drawing/2014/main" id="{41737747-0015-C947-B98E-DF56149E4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" y="1215390"/>
            <a:ext cx="5642610" cy="564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gile Method">
            <a:extLst>
              <a:ext uri="{FF2B5EF4-FFF2-40B4-BE49-F238E27FC236}">
                <a16:creationId xmlns:a16="http://schemas.microsoft.com/office/drawing/2014/main" id="{BBC192F7-5448-AF41-839E-28C2FED0A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920" y="1215390"/>
            <a:ext cx="5896292" cy="589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50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E512-48D5-F743-94F2-FB9F0266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42BA2-0B07-174E-9DF7-417930CC7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815130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scrum </a:t>
            </a:r>
            <a:r>
              <a:rPr lang="en-GB" dirty="0" err="1"/>
              <a:t>probeert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team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samen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doel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bereiken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/>
              <a:t>en</a:t>
            </a:r>
            <a:r>
              <a:rPr lang="en-GB" dirty="0"/>
              <a:t> de </a:t>
            </a:r>
            <a:r>
              <a:rPr lang="en-GB" dirty="0" err="1"/>
              <a:t>wedstrijd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winnen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</a:rPr>
              <a:t>Samenwerking</a:t>
            </a:r>
            <a:r>
              <a:rPr lang="en-GB" dirty="0"/>
              <a:t> is heel </a:t>
            </a:r>
            <a:r>
              <a:rPr lang="en-GB" dirty="0" err="1"/>
              <a:t>belangrijk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men </a:t>
            </a:r>
            <a:r>
              <a:rPr lang="en-GB" dirty="0" err="1"/>
              <a:t>moet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snel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inspelen</a:t>
            </a:r>
            <a:r>
              <a:rPr lang="en-GB" dirty="0"/>
              <a:t> op </a:t>
            </a:r>
            <a:r>
              <a:rPr lang="en-GB" dirty="0" err="1">
                <a:solidFill>
                  <a:srgbClr val="FF0000"/>
                </a:solidFill>
              </a:rPr>
              <a:t>veranderende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omstandigheden</a:t>
            </a:r>
            <a:r>
              <a:rPr lang="en-GB" dirty="0"/>
              <a:t>. </a:t>
            </a:r>
            <a:endParaRPr lang="nl-NL" dirty="0"/>
          </a:p>
        </p:txBody>
      </p:sp>
      <p:pic>
        <p:nvPicPr>
          <p:cNvPr id="1026" name="Picture 2" descr="Rugby Scrum Png - Cartoon Clipart Rugby Scrum, Transparent Png - scrum png">
            <a:extLst>
              <a:ext uri="{FF2B5EF4-FFF2-40B4-BE49-F238E27FC236}">
                <a16:creationId xmlns:a16="http://schemas.microsoft.com/office/drawing/2014/main" id="{B2426543-C302-3744-9E7A-9544583B5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1100"/>
            <a:ext cx="12192000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72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7527-1929-F24E-A61A-DEA9B0C3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gaan wij doen met 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5155F-5896-A049-83ED-68E5FAD382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We hebben groepjes van 4 of 5.</a:t>
            </a:r>
          </a:p>
          <a:p>
            <a:r>
              <a:rPr lang="nl-NL" dirty="0"/>
              <a:t>De groepjes gaan samen een project doen. Ieder groepje doet zijn eigen project.</a:t>
            </a:r>
          </a:p>
          <a:p>
            <a:r>
              <a:rPr lang="nl-NL" dirty="0"/>
              <a:t>We gaan stap voor stap samen het project vormgeven.</a:t>
            </a:r>
          </a:p>
          <a:p>
            <a:r>
              <a:rPr lang="nl-NL" dirty="0"/>
              <a:t>We gebruiken de Teams om alle stappen van Scrum in te richten.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21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A8D2-F4F3-E149-ABD6-342FBEFB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Toevoegen van een </a:t>
            </a:r>
            <a:r>
              <a:rPr lang="nl-NL" dirty="0" err="1"/>
              <a:t>Epic</a:t>
            </a:r>
            <a:r>
              <a:rPr lang="nl-NL" dirty="0"/>
              <a:t> aan Teams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B7D15-9971-3447-9961-5545026C9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539240"/>
            <a:ext cx="96393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811BE-3E86-3A4F-9906-68D08775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Maken van een </a:t>
            </a:r>
            <a:r>
              <a:rPr lang="nl-NL" dirty="0" err="1"/>
              <a:t>MindMap</a:t>
            </a:r>
            <a:r>
              <a:rPr lang="nl-NL" dirty="0"/>
              <a:t> (</a:t>
            </a:r>
            <a:r>
              <a:rPr lang="nl-NL" dirty="0" err="1"/>
              <a:t>Mindmeister</a:t>
            </a:r>
            <a:r>
              <a:rPr lang="nl-NL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AAA6A-AD0F-3F4F-9A80-8BA7CD21460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1510" y="2033270"/>
            <a:ext cx="5727700" cy="29730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92F416-D406-424B-AC14-838B426D0AC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315902" y="2489834"/>
            <a:ext cx="6136958" cy="42000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8AE863-838D-BD4E-AE47-A3B85CD5A03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809432" y="1440815"/>
            <a:ext cx="53213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81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9063-8EDC-8543-866A-22A4D4BB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Maken van </a:t>
            </a:r>
            <a:r>
              <a:rPr lang="nl-NL" dirty="0" err="1"/>
              <a:t>Stories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B1A9-24E1-B847-938A-29119BF5F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8162" y="1678410"/>
            <a:ext cx="5022568" cy="3501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4000" dirty="0"/>
              <a:t>Als </a:t>
            </a:r>
            <a:r>
              <a:rPr lang="nl-NL" sz="4000" dirty="0">
                <a:solidFill>
                  <a:srgbClr val="FF0000"/>
                </a:solidFill>
              </a:rPr>
              <a:t>&lt;naam&gt; </a:t>
            </a:r>
          </a:p>
          <a:p>
            <a:pPr marL="0" indent="0">
              <a:buNone/>
            </a:pPr>
            <a:r>
              <a:rPr lang="nl-NL" sz="4000" dirty="0"/>
              <a:t>wil ik </a:t>
            </a:r>
            <a:r>
              <a:rPr lang="nl-NL" sz="4000" dirty="0">
                <a:solidFill>
                  <a:srgbClr val="FF0000"/>
                </a:solidFill>
              </a:rPr>
              <a:t>&lt;Wens&gt;</a:t>
            </a:r>
            <a:r>
              <a:rPr lang="nl-NL" sz="4000" dirty="0"/>
              <a:t> </a:t>
            </a:r>
          </a:p>
          <a:p>
            <a:pPr marL="0" indent="0">
              <a:buNone/>
            </a:pPr>
            <a:r>
              <a:rPr lang="nl-NL" sz="4000" dirty="0"/>
              <a:t>om </a:t>
            </a:r>
            <a:r>
              <a:rPr lang="nl-NL" sz="4000" dirty="0">
                <a:solidFill>
                  <a:srgbClr val="FF0000"/>
                </a:solidFill>
              </a:rPr>
              <a:t>&lt;Reden&gt;</a:t>
            </a:r>
            <a:r>
              <a:rPr lang="en-NL" sz="40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66B47-E48E-6642-8B93-22E3728D7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194" y="11430"/>
            <a:ext cx="3792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4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50D0-93AA-2747-86E6-95F119B2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Maken van taken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B3C8-465C-0641-9D4D-C60DD16132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Aan de hand van de </a:t>
            </a:r>
            <a:r>
              <a:rPr lang="nl-NL" dirty="0" err="1"/>
              <a:t>stories</a:t>
            </a:r>
            <a:r>
              <a:rPr lang="nl-NL" dirty="0"/>
              <a:t> en de </a:t>
            </a:r>
            <a:r>
              <a:rPr lang="nl-NL" dirty="0" err="1"/>
              <a:t>mindmap</a:t>
            </a:r>
            <a:r>
              <a:rPr lang="nl-NL" dirty="0"/>
              <a:t> gaan we taken maken</a:t>
            </a:r>
          </a:p>
          <a:p>
            <a:r>
              <a:rPr lang="nl-NL" dirty="0"/>
              <a:t>Een taak is iets dat je echt kunt doen.</a:t>
            </a:r>
          </a:p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A42E3-5F9D-7E48-A7A5-11EC9572F854}"/>
              </a:ext>
            </a:extLst>
          </p:cNvPr>
          <p:cNvPicPr/>
          <p:nvPr/>
        </p:nvPicPr>
        <p:blipFill rotWithShape="1">
          <a:blip r:embed="rId2"/>
          <a:srcRect r="78521"/>
          <a:stretch/>
        </p:blipFill>
        <p:spPr bwMode="auto">
          <a:xfrm>
            <a:off x="7689214" y="0"/>
            <a:ext cx="3797935" cy="92774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5271971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AAC8F-903D-4F48-B309-C4EB3B4EEDDC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291</Words>
  <Application>Microsoft Macintosh PowerPoint</Application>
  <PresentationFormat>Widescreen</PresentationFormat>
  <Paragraphs>41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Template corporate</vt:lpstr>
      <vt:lpstr>1_Template corporate</vt:lpstr>
      <vt:lpstr>Scrum (Agile)     In het vak Ontwerpen</vt:lpstr>
      <vt:lpstr>Wat deden we altijd : Waterfall</vt:lpstr>
      <vt:lpstr>Wat deden we altijd : Waterfall</vt:lpstr>
      <vt:lpstr>Wat is SCRUM</vt:lpstr>
      <vt:lpstr>Wat gaan wij doen met Scrum</vt:lpstr>
      <vt:lpstr>Toevoegen van een Epic aan Teams</vt:lpstr>
      <vt:lpstr>Maken van een MindMap (Mindmeister)</vt:lpstr>
      <vt:lpstr>Maken van Stories</vt:lpstr>
      <vt:lpstr>Maken van taken</vt:lpstr>
      <vt:lpstr>Alle leden gaan in een Scrum poker kamer.</vt:lpstr>
      <vt:lpstr>Power uitvogelen</vt:lpstr>
      <vt:lpstr>PowerPoint Presentation</vt:lpstr>
      <vt:lpstr>Retrospective en Sprint review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92</cp:revision>
  <cp:lastPrinted>2018-06-12T11:35:17Z</cp:lastPrinted>
  <dcterms:created xsi:type="dcterms:W3CDTF">2017-08-11T14:21:04Z</dcterms:created>
  <dcterms:modified xsi:type="dcterms:W3CDTF">2020-09-29T12:58:40Z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