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5"/>
  </p:notesMasterIdLst>
  <p:handoutMasterIdLst>
    <p:handoutMasterId r:id="rId16"/>
  </p:handoutMasterIdLst>
  <p:sldIdLst>
    <p:sldId id="256" r:id="rId6"/>
    <p:sldId id="355" r:id="rId7"/>
    <p:sldId id="356" r:id="rId8"/>
    <p:sldId id="357" r:id="rId9"/>
    <p:sldId id="361" r:id="rId10"/>
    <p:sldId id="363" r:id="rId11"/>
    <p:sldId id="364" r:id="rId12"/>
    <p:sldId id="365" r:id="rId13"/>
    <p:sldId id="259" r:id="rId14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43" autoAdjust="0"/>
    <p:restoredTop sz="94341" autoAdjust="0"/>
  </p:normalViewPr>
  <p:slideViewPr>
    <p:cSldViewPr snapToGrid="0">
      <p:cViewPr varScale="1">
        <p:scale>
          <a:sx n="112" d="100"/>
          <a:sy n="112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74D578BC-C7DB-FB4A-92BC-2DF863245AD9}"/>
    <pc:docChg chg="delSld modSld">
      <pc:chgData name="Arjan Kamberg" userId="2cfeac95-aab1-41a7-bca5-796b19d85bc0" providerId="ADAL" clId="{74D578BC-C7DB-FB4A-92BC-2DF863245AD9}" dt="2020-09-16T12:37:42.503" v="112" actId="20577"/>
      <pc:docMkLst>
        <pc:docMk/>
      </pc:docMkLst>
      <pc:sldChg chg="modSp mod">
        <pc:chgData name="Arjan Kamberg" userId="2cfeac95-aab1-41a7-bca5-796b19d85bc0" providerId="ADAL" clId="{74D578BC-C7DB-FB4A-92BC-2DF863245AD9}" dt="2020-09-16T12:37:42.503" v="112" actId="20577"/>
        <pc:sldMkLst>
          <pc:docMk/>
          <pc:sldMk cId="3947188999" sldId="357"/>
        </pc:sldMkLst>
        <pc:spChg chg="mod">
          <ac:chgData name="Arjan Kamberg" userId="2cfeac95-aab1-41a7-bca5-796b19d85bc0" providerId="ADAL" clId="{74D578BC-C7DB-FB4A-92BC-2DF863245AD9}" dt="2020-09-16T12:37:25.589" v="59" actId="20577"/>
          <ac:spMkLst>
            <pc:docMk/>
            <pc:sldMk cId="3947188999" sldId="357"/>
            <ac:spMk id="2" creationId="{5DE87527-1929-F24E-A61A-DEA9B0C34523}"/>
          </ac:spMkLst>
        </pc:spChg>
        <pc:spChg chg="mod">
          <ac:chgData name="Arjan Kamberg" userId="2cfeac95-aab1-41a7-bca5-796b19d85bc0" providerId="ADAL" clId="{74D578BC-C7DB-FB4A-92BC-2DF863245AD9}" dt="2020-09-16T12:37:42.503" v="112" actId="20577"/>
          <ac:spMkLst>
            <pc:docMk/>
            <pc:sldMk cId="3947188999" sldId="357"/>
            <ac:spMk id="3" creationId="{0515155F-5896-A049-83ED-68E5FAD38244}"/>
          </ac:spMkLst>
        </pc:spChg>
      </pc:sldChg>
      <pc:sldChg chg="del">
        <pc:chgData name="Arjan Kamberg" userId="2cfeac95-aab1-41a7-bca5-796b19d85bc0" providerId="ADAL" clId="{74D578BC-C7DB-FB4A-92BC-2DF863245AD9}" dt="2020-09-16T12:36:58.513" v="0" actId="2696"/>
        <pc:sldMkLst>
          <pc:docMk/>
          <pc:sldMk cId="996970794" sldId="358"/>
        </pc:sldMkLst>
      </pc:sldChg>
      <pc:sldChg chg="del">
        <pc:chgData name="Arjan Kamberg" userId="2cfeac95-aab1-41a7-bca5-796b19d85bc0" providerId="ADAL" clId="{74D578BC-C7DB-FB4A-92BC-2DF863245AD9}" dt="2020-09-16T12:36:58.529" v="2" actId="2696"/>
        <pc:sldMkLst>
          <pc:docMk/>
          <pc:sldMk cId="1915882882" sldId="359"/>
        </pc:sldMkLst>
      </pc:sldChg>
      <pc:sldChg chg="del">
        <pc:chgData name="Arjan Kamberg" userId="2cfeac95-aab1-41a7-bca5-796b19d85bc0" providerId="ADAL" clId="{74D578BC-C7DB-FB4A-92BC-2DF863245AD9}" dt="2020-09-16T12:36:58.515" v="1" actId="2696"/>
        <pc:sldMkLst>
          <pc:docMk/>
          <pc:sldMk cId="559679723" sldId="360"/>
        </pc:sldMkLst>
      </pc:sldChg>
      <pc:sldChg chg="del">
        <pc:chgData name="Arjan Kamberg" userId="2cfeac95-aab1-41a7-bca5-796b19d85bc0" providerId="ADAL" clId="{74D578BC-C7DB-FB4A-92BC-2DF863245AD9}" dt="2020-09-16T12:36:58.573" v="4" actId="2696"/>
        <pc:sldMkLst>
          <pc:docMk/>
          <pc:sldMk cId="3998072625" sldId="361"/>
        </pc:sldMkLst>
      </pc:sldChg>
      <pc:sldChg chg="del">
        <pc:chgData name="Arjan Kamberg" userId="2cfeac95-aab1-41a7-bca5-796b19d85bc0" providerId="ADAL" clId="{74D578BC-C7DB-FB4A-92BC-2DF863245AD9}" dt="2020-09-16T12:36:58.547" v="3" actId="2696"/>
        <pc:sldMkLst>
          <pc:docMk/>
          <pc:sldMk cId="1474848857" sldId="368"/>
        </pc:sldMkLst>
      </pc:sldChg>
    </pc:docChg>
  </pc:docChgLst>
  <pc:docChgLst>
    <pc:chgData name="Arjan Kamberg" userId="2cfeac95-aab1-41a7-bca5-796b19d85bc0" providerId="ADAL" clId="{DE1B97F0-9575-FF42-BC09-4466B75763E3}"/>
    <pc:docChg chg="undo custSel addSld delSld modSld">
      <pc:chgData name="Arjan Kamberg" userId="2cfeac95-aab1-41a7-bca5-796b19d85bc0" providerId="ADAL" clId="{DE1B97F0-9575-FF42-BC09-4466B75763E3}" dt="2020-08-31T19:40:52.978" v="1417" actId="1076"/>
      <pc:docMkLst>
        <pc:docMk/>
      </pc:docMkLst>
      <pc:sldChg chg="del">
        <pc:chgData name="Arjan Kamberg" userId="2cfeac95-aab1-41a7-bca5-796b19d85bc0" providerId="ADAL" clId="{DE1B97F0-9575-FF42-BC09-4466B75763E3}" dt="2020-08-31T14:41:44.031" v="22" actId="2696"/>
        <pc:sldMkLst>
          <pc:docMk/>
          <pc:sldMk cId="2952350753" sldId="354"/>
        </pc:sldMkLst>
      </pc:sldChg>
      <pc:sldChg chg="modSp add mod">
        <pc:chgData name="Arjan Kamberg" userId="2cfeac95-aab1-41a7-bca5-796b19d85bc0" providerId="ADAL" clId="{DE1B97F0-9575-FF42-BC09-4466B75763E3}" dt="2020-08-31T14:40:26.811" v="12" actId="20577"/>
        <pc:sldMkLst>
          <pc:docMk/>
          <pc:sldMk cId="1203492142" sldId="355"/>
        </pc:sldMkLst>
        <pc:spChg chg="mod">
          <ac:chgData name="Arjan Kamberg" userId="2cfeac95-aab1-41a7-bca5-796b19d85bc0" providerId="ADAL" clId="{DE1B97F0-9575-FF42-BC09-4466B75763E3}" dt="2020-08-31T14:40:26.811" v="12" actId="20577"/>
          <ac:spMkLst>
            <pc:docMk/>
            <pc:sldMk cId="1203492142" sldId="355"/>
            <ac:spMk id="2" creationId="{4B64E512-48D5-F743-94F2-FB9F02663B86}"/>
          </ac:spMkLst>
        </pc:spChg>
      </pc:sldChg>
      <pc:sldChg chg="addSp modSp add mod modNotesTx">
        <pc:chgData name="Arjan Kamberg" userId="2cfeac95-aab1-41a7-bca5-796b19d85bc0" providerId="ADAL" clId="{DE1B97F0-9575-FF42-BC09-4466B75763E3}" dt="2020-08-31T14:53:20.434" v="192" actId="20577"/>
        <pc:sldMkLst>
          <pc:docMk/>
          <pc:sldMk cId="1330737403" sldId="356"/>
        </pc:sldMkLst>
        <pc:spChg chg="mod">
          <ac:chgData name="Arjan Kamberg" userId="2cfeac95-aab1-41a7-bca5-796b19d85bc0" providerId="ADAL" clId="{DE1B97F0-9575-FF42-BC09-4466B75763E3}" dt="2020-08-31T14:42:29.285" v="28" actId="207"/>
          <ac:spMkLst>
            <pc:docMk/>
            <pc:sldMk cId="1330737403" sldId="356"/>
            <ac:spMk id="3" creationId="{28442BA2-0B07-174E-9DF7-417930CC7BBF}"/>
          </ac:spMkLst>
        </pc:spChg>
        <pc:picChg chg="add mod">
          <ac:chgData name="Arjan Kamberg" userId="2cfeac95-aab1-41a7-bca5-796b19d85bc0" providerId="ADAL" clId="{DE1B97F0-9575-FF42-BC09-4466B75763E3}" dt="2020-08-31T14:41:25.682" v="21" actId="1076"/>
          <ac:picMkLst>
            <pc:docMk/>
            <pc:sldMk cId="1330737403" sldId="356"/>
            <ac:picMk id="1026" creationId="{B2426543-C302-3744-9E7A-9544583B5F78}"/>
          </ac:picMkLst>
        </pc:picChg>
      </pc:sldChg>
      <pc:sldChg chg="modSp add mod">
        <pc:chgData name="Arjan Kamberg" userId="2cfeac95-aab1-41a7-bca5-796b19d85bc0" providerId="ADAL" clId="{DE1B97F0-9575-FF42-BC09-4466B75763E3}" dt="2020-08-31T15:00:07.851" v="454" actId="20577"/>
        <pc:sldMkLst>
          <pc:docMk/>
          <pc:sldMk cId="3947188999" sldId="357"/>
        </pc:sldMkLst>
        <pc:spChg chg="mod">
          <ac:chgData name="Arjan Kamberg" userId="2cfeac95-aab1-41a7-bca5-796b19d85bc0" providerId="ADAL" clId="{DE1B97F0-9575-FF42-BC09-4466B75763E3}" dt="2020-08-31T14:52:25.009" v="119" actId="20577"/>
          <ac:spMkLst>
            <pc:docMk/>
            <pc:sldMk cId="3947188999" sldId="357"/>
            <ac:spMk id="2" creationId="{5DE87527-1929-F24E-A61A-DEA9B0C34523}"/>
          </ac:spMkLst>
        </pc:spChg>
        <pc:spChg chg="mod">
          <ac:chgData name="Arjan Kamberg" userId="2cfeac95-aab1-41a7-bca5-796b19d85bc0" providerId="ADAL" clId="{DE1B97F0-9575-FF42-BC09-4466B75763E3}" dt="2020-08-31T15:00:07.851" v="454" actId="20577"/>
          <ac:spMkLst>
            <pc:docMk/>
            <pc:sldMk cId="3947188999" sldId="357"/>
            <ac:spMk id="3" creationId="{0515155F-5896-A049-83ED-68E5FAD38244}"/>
          </ac:spMkLst>
        </pc:spChg>
      </pc:sldChg>
      <pc:sldChg chg="addSp modSp add mod">
        <pc:chgData name="Arjan Kamberg" userId="2cfeac95-aab1-41a7-bca5-796b19d85bc0" providerId="ADAL" clId="{DE1B97F0-9575-FF42-BC09-4466B75763E3}" dt="2020-08-31T15:26:43.933" v="766" actId="20577"/>
        <pc:sldMkLst>
          <pc:docMk/>
          <pc:sldMk cId="996970794" sldId="358"/>
        </pc:sldMkLst>
        <pc:spChg chg="mod">
          <ac:chgData name="Arjan Kamberg" userId="2cfeac95-aab1-41a7-bca5-796b19d85bc0" providerId="ADAL" clId="{DE1B97F0-9575-FF42-BC09-4466B75763E3}" dt="2020-08-31T15:13:33.930" v="473" actId="20577"/>
          <ac:spMkLst>
            <pc:docMk/>
            <pc:sldMk cId="996970794" sldId="358"/>
            <ac:spMk id="2" creationId="{93BB98C5-6189-7B41-A80C-D7202F781D6F}"/>
          </ac:spMkLst>
        </pc:spChg>
        <pc:spChg chg="mod">
          <ac:chgData name="Arjan Kamberg" userId="2cfeac95-aab1-41a7-bca5-796b19d85bc0" providerId="ADAL" clId="{DE1B97F0-9575-FF42-BC09-4466B75763E3}" dt="2020-08-31T15:26:43.933" v="766" actId="20577"/>
          <ac:spMkLst>
            <pc:docMk/>
            <pc:sldMk cId="996970794" sldId="358"/>
            <ac:spMk id="3" creationId="{11881B8D-B141-5E45-AEC9-5F1175152F56}"/>
          </ac:spMkLst>
        </pc:spChg>
        <pc:picChg chg="add mod">
          <ac:chgData name="Arjan Kamberg" userId="2cfeac95-aab1-41a7-bca5-796b19d85bc0" providerId="ADAL" clId="{DE1B97F0-9575-FF42-BC09-4466B75763E3}" dt="2020-08-31T15:14:36.289" v="493" actId="1076"/>
          <ac:picMkLst>
            <pc:docMk/>
            <pc:sldMk cId="996970794" sldId="358"/>
            <ac:picMk id="2050" creationId="{15881BEB-4DA8-D649-932D-C9D24D78C09E}"/>
          </ac:picMkLst>
        </pc:picChg>
      </pc:sldChg>
      <pc:sldChg chg="addSp delSp modSp add mod">
        <pc:chgData name="Arjan Kamberg" userId="2cfeac95-aab1-41a7-bca5-796b19d85bc0" providerId="ADAL" clId="{DE1B97F0-9575-FF42-BC09-4466B75763E3}" dt="2020-08-31T15:27:57.212" v="869"/>
        <pc:sldMkLst>
          <pc:docMk/>
          <pc:sldMk cId="1915882882" sldId="359"/>
        </pc:sldMkLst>
        <pc:spChg chg="add del mod">
          <ac:chgData name="Arjan Kamberg" userId="2cfeac95-aab1-41a7-bca5-796b19d85bc0" providerId="ADAL" clId="{DE1B97F0-9575-FF42-BC09-4466B75763E3}" dt="2020-08-31T15:27:57.212" v="869"/>
          <ac:spMkLst>
            <pc:docMk/>
            <pc:sldMk cId="1915882882" sldId="359"/>
            <ac:spMk id="4" creationId="{80E4A496-45FE-6849-A2C3-F5595AA08548}"/>
          </ac:spMkLst>
        </pc:spChg>
        <pc:spChg chg="add mod">
          <ac:chgData name="Arjan Kamberg" userId="2cfeac95-aab1-41a7-bca5-796b19d85bc0" providerId="ADAL" clId="{DE1B97F0-9575-FF42-BC09-4466B75763E3}" dt="2020-08-31T15:27:54.604" v="867" actId="1076"/>
          <ac:spMkLst>
            <pc:docMk/>
            <pc:sldMk cId="1915882882" sldId="359"/>
            <ac:spMk id="5" creationId="{79B7BE6F-C4D2-AA44-BE01-8A0FA96ABD5B}"/>
          </ac:spMkLst>
        </pc:spChg>
      </pc:sldChg>
      <pc:sldChg chg="addSp delSp modSp add mod">
        <pc:chgData name="Arjan Kamberg" userId="2cfeac95-aab1-41a7-bca5-796b19d85bc0" providerId="ADAL" clId="{DE1B97F0-9575-FF42-BC09-4466B75763E3}" dt="2020-08-31T15:43:58.821" v="910" actId="1076"/>
        <pc:sldMkLst>
          <pc:docMk/>
          <pc:sldMk cId="559679723" sldId="360"/>
        </pc:sldMkLst>
        <pc:spChg chg="mod">
          <ac:chgData name="Arjan Kamberg" userId="2cfeac95-aab1-41a7-bca5-796b19d85bc0" providerId="ADAL" clId="{DE1B97F0-9575-FF42-BC09-4466B75763E3}" dt="2020-08-31T15:30:28.322" v="906" actId="20577"/>
          <ac:spMkLst>
            <pc:docMk/>
            <pc:sldMk cId="559679723" sldId="360"/>
            <ac:spMk id="2" creationId="{AF5CA8D2-F4F3-E149-ABD6-342FBEFB6F4E}"/>
          </ac:spMkLst>
        </pc:spChg>
        <pc:spChg chg="del">
          <ac:chgData name="Arjan Kamberg" userId="2cfeac95-aab1-41a7-bca5-796b19d85bc0" providerId="ADAL" clId="{DE1B97F0-9575-FF42-BC09-4466B75763E3}" dt="2020-08-31T15:43:57.013" v="909" actId="478"/>
          <ac:spMkLst>
            <pc:docMk/>
            <pc:sldMk cId="559679723" sldId="360"/>
            <ac:spMk id="3" creationId="{BCB6F15F-7B7C-BA4E-9CD9-60FB4BC6F4CF}"/>
          </ac:spMkLst>
        </pc:spChg>
        <pc:picChg chg="add mod">
          <ac:chgData name="Arjan Kamberg" userId="2cfeac95-aab1-41a7-bca5-796b19d85bc0" providerId="ADAL" clId="{DE1B97F0-9575-FF42-BC09-4466B75763E3}" dt="2020-08-31T15:43:58.821" v="910" actId="1076"/>
          <ac:picMkLst>
            <pc:docMk/>
            <pc:sldMk cId="559679723" sldId="360"/>
            <ac:picMk id="4" creationId="{900B7D15-9971-3447-9961-5545026C987C}"/>
          </ac:picMkLst>
        </pc:picChg>
      </pc:sldChg>
      <pc:sldChg chg="addSp delSp modSp add mod modNotesTx">
        <pc:chgData name="Arjan Kamberg" userId="2cfeac95-aab1-41a7-bca5-796b19d85bc0" providerId="ADAL" clId="{DE1B97F0-9575-FF42-BC09-4466B75763E3}" dt="2020-08-31T15:54:15.973" v="1060" actId="20577"/>
        <pc:sldMkLst>
          <pc:docMk/>
          <pc:sldMk cId="3998072625" sldId="361"/>
        </pc:sldMkLst>
        <pc:spChg chg="mod">
          <ac:chgData name="Arjan Kamberg" userId="2cfeac95-aab1-41a7-bca5-796b19d85bc0" providerId="ADAL" clId="{DE1B97F0-9575-FF42-BC09-4466B75763E3}" dt="2020-08-31T15:46:42.017" v="954" actId="20577"/>
          <ac:spMkLst>
            <pc:docMk/>
            <pc:sldMk cId="3998072625" sldId="361"/>
            <ac:spMk id="2" creationId="{01D811BE-3E86-3A4F-9906-68D08775C0DE}"/>
          </ac:spMkLst>
        </pc:spChg>
        <pc:spChg chg="del">
          <ac:chgData name="Arjan Kamberg" userId="2cfeac95-aab1-41a7-bca5-796b19d85bc0" providerId="ADAL" clId="{DE1B97F0-9575-FF42-BC09-4466B75763E3}" dt="2020-08-31T15:45:27.043" v="935" actId="478"/>
          <ac:spMkLst>
            <pc:docMk/>
            <pc:sldMk cId="3998072625" sldId="361"/>
            <ac:spMk id="3" creationId="{15855300-7FD1-1D4B-AD27-CEB5FA8404E5}"/>
          </ac:spMkLst>
        </pc:spChg>
        <pc:picChg chg="add mod">
          <ac:chgData name="Arjan Kamberg" userId="2cfeac95-aab1-41a7-bca5-796b19d85bc0" providerId="ADAL" clId="{DE1B97F0-9575-FF42-BC09-4466B75763E3}" dt="2020-08-31T15:47:36.168" v="960" actId="1076"/>
          <ac:picMkLst>
            <pc:docMk/>
            <pc:sldMk cId="3998072625" sldId="361"/>
            <ac:picMk id="4" creationId="{81FAAA6A-AD0F-3F4F-9A80-8BA7CD214607}"/>
          </ac:picMkLst>
        </pc:picChg>
        <pc:picChg chg="add mod">
          <ac:chgData name="Arjan Kamberg" userId="2cfeac95-aab1-41a7-bca5-796b19d85bc0" providerId="ADAL" clId="{DE1B97F0-9575-FF42-BC09-4466B75763E3}" dt="2020-08-31T15:47:46.494" v="962" actId="14100"/>
          <ac:picMkLst>
            <pc:docMk/>
            <pc:sldMk cId="3998072625" sldId="361"/>
            <ac:picMk id="5" creationId="{ED92F416-D406-424B-AC14-838B426D0AC7}"/>
          </ac:picMkLst>
        </pc:picChg>
        <pc:picChg chg="add mod">
          <ac:chgData name="Arjan Kamberg" userId="2cfeac95-aab1-41a7-bca5-796b19d85bc0" providerId="ADAL" clId="{DE1B97F0-9575-FF42-BC09-4466B75763E3}" dt="2020-08-31T15:47:32.439" v="959" actId="1076"/>
          <ac:picMkLst>
            <pc:docMk/>
            <pc:sldMk cId="3998072625" sldId="361"/>
            <ac:picMk id="6" creationId="{F88AE863-838D-BD4E-AE47-A3B85CD5A03E}"/>
          </ac:picMkLst>
        </pc:picChg>
      </pc:sldChg>
      <pc:sldChg chg="addSp delSp modSp add mod">
        <pc:chgData name="Arjan Kamberg" userId="2cfeac95-aab1-41a7-bca5-796b19d85bc0" providerId="ADAL" clId="{DE1B97F0-9575-FF42-BC09-4466B75763E3}" dt="2020-08-31T15:50:27.238" v="992" actId="1076"/>
        <pc:sldMkLst>
          <pc:docMk/>
          <pc:sldMk cId="1149357641" sldId="362"/>
        </pc:sldMkLst>
        <pc:spChg chg="mod">
          <ac:chgData name="Arjan Kamberg" userId="2cfeac95-aab1-41a7-bca5-796b19d85bc0" providerId="ADAL" clId="{DE1B97F0-9575-FF42-BC09-4466B75763E3}" dt="2020-08-31T15:48:29.524" v="980" actId="20577"/>
          <ac:spMkLst>
            <pc:docMk/>
            <pc:sldMk cId="1149357641" sldId="362"/>
            <ac:spMk id="2" creationId="{DBD1ED88-A822-EE47-8933-4A33CFD59B55}"/>
          </ac:spMkLst>
        </pc:spChg>
        <pc:spChg chg="add del">
          <ac:chgData name="Arjan Kamberg" userId="2cfeac95-aab1-41a7-bca5-796b19d85bc0" providerId="ADAL" clId="{DE1B97F0-9575-FF42-BC09-4466B75763E3}" dt="2020-08-31T15:49:03.927" v="985" actId="11529"/>
          <ac:spMkLst>
            <pc:docMk/>
            <pc:sldMk cId="1149357641" sldId="362"/>
            <ac:spMk id="5" creationId="{E84420FF-8828-994D-9A40-C0FBEB8EAC19}"/>
          </ac:spMkLst>
        </pc:spChg>
        <pc:spChg chg="add mod">
          <ac:chgData name="Arjan Kamberg" userId="2cfeac95-aab1-41a7-bca5-796b19d85bc0" providerId="ADAL" clId="{DE1B97F0-9575-FF42-BC09-4466B75763E3}" dt="2020-08-31T15:50:27.238" v="992" actId="1076"/>
          <ac:spMkLst>
            <pc:docMk/>
            <pc:sldMk cId="1149357641" sldId="362"/>
            <ac:spMk id="6" creationId="{7D873FB2-FF98-7C44-A9B9-29B3D1B415B1}"/>
          </ac:spMkLst>
        </pc:spChg>
        <pc:picChg chg="add mod">
          <ac:chgData name="Arjan Kamberg" userId="2cfeac95-aab1-41a7-bca5-796b19d85bc0" providerId="ADAL" clId="{DE1B97F0-9575-FF42-BC09-4466B75763E3}" dt="2020-08-31T15:50:19.891" v="989" actId="14100"/>
          <ac:picMkLst>
            <pc:docMk/>
            <pc:sldMk cId="1149357641" sldId="362"/>
            <ac:picMk id="4" creationId="{9C7E1647-9827-A546-A007-0BC24427E321}"/>
          </ac:picMkLst>
        </pc:picChg>
      </pc:sldChg>
      <pc:sldChg chg="modSp add mod">
        <pc:chgData name="Arjan Kamberg" userId="2cfeac95-aab1-41a7-bca5-796b19d85bc0" providerId="ADAL" clId="{DE1B97F0-9575-FF42-BC09-4466B75763E3}" dt="2020-08-31T15:53:26.507" v="1031" actId="27636"/>
        <pc:sldMkLst>
          <pc:docMk/>
          <pc:sldMk cId="261972706" sldId="363"/>
        </pc:sldMkLst>
        <pc:spChg chg="mod">
          <ac:chgData name="Arjan Kamberg" userId="2cfeac95-aab1-41a7-bca5-796b19d85bc0" providerId="ADAL" clId="{DE1B97F0-9575-FF42-BC09-4466B75763E3}" dt="2020-08-31T15:50:44.344" v="1012" actId="20577"/>
          <ac:spMkLst>
            <pc:docMk/>
            <pc:sldMk cId="261972706" sldId="363"/>
            <ac:spMk id="2" creationId="{2DA09063-8EDC-8543-866A-22A4D4BB16CD}"/>
          </ac:spMkLst>
        </pc:spChg>
        <pc:spChg chg="mod">
          <ac:chgData name="Arjan Kamberg" userId="2cfeac95-aab1-41a7-bca5-796b19d85bc0" providerId="ADAL" clId="{DE1B97F0-9575-FF42-BC09-4466B75763E3}" dt="2020-08-31T15:53:26.507" v="1031" actId="27636"/>
          <ac:spMkLst>
            <pc:docMk/>
            <pc:sldMk cId="261972706" sldId="363"/>
            <ac:spMk id="3" creationId="{17F7B1A9-24E1-B847-938A-29119BF5F07E}"/>
          </ac:spMkLst>
        </pc:spChg>
      </pc:sldChg>
      <pc:sldChg chg="modSp add">
        <pc:chgData name="Arjan Kamberg" userId="2cfeac95-aab1-41a7-bca5-796b19d85bc0" providerId="ADAL" clId="{DE1B97F0-9575-FF42-BC09-4466B75763E3}" dt="2020-08-31T15:54:00.197" v="1033"/>
        <pc:sldMkLst>
          <pc:docMk/>
          <pc:sldMk cId="2582442184" sldId="364"/>
        </pc:sldMkLst>
        <pc:spChg chg="mod">
          <ac:chgData name="Arjan Kamberg" userId="2cfeac95-aab1-41a7-bca5-796b19d85bc0" providerId="ADAL" clId="{DE1B97F0-9575-FF42-BC09-4466B75763E3}" dt="2020-08-31T15:54:00.197" v="1033"/>
          <ac:spMkLst>
            <pc:docMk/>
            <pc:sldMk cId="2582442184" sldId="364"/>
            <ac:spMk id="3" creationId="{17F7B1A9-24E1-B847-938A-29119BF5F07E}"/>
          </ac:spMkLst>
        </pc:spChg>
      </pc:sldChg>
      <pc:sldChg chg="addSp modSp add mod">
        <pc:chgData name="Arjan Kamberg" userId="2cfeac95-aab1-41a7-bca5-796b19d85bc0" providerId="ADAL" clId="{DE1B97F0-9575-FF42-BC09-4466B75763E3}" dt="2020-08-31T15:55:43.065" v="1075" actId="14100"/>
        <pc:sldMkLst>
          <pc:docMk/>
          <pc:sldMk cId="1082745002" sldId="365"/>
        </pc:sldMkLst>
        <pc:spChg chg="mod">
          <ac:chgData name="Arjan Kamberg" userId="2cfeac95-aab1-41a7-bca5-796b19d85bc0" providerId="ADAL" clId="{DE1B97F0-9575-FF42-BC09-4466B75763E3}" dt="2020-08-31T15:55:43.065" v="1075" actId="14100"/>
          <ac:spMkLst>
            <pc:docMk/>
            <pc:sldMk cId="1082745002" sldId="365"/>
            <ac:spMk id="3" creationId="{17F7B1A9-24E1-B847-938A-29119BF5F07E}"/>
          </ac:spMkLst>
        </pc:spChg>
        <pc:picChg chg="add mod">
          <ac:chgData name="Arjan Kamberg" userId="2cfeac95-aab1-41a7-bca5-796b19d85bc0" providerId="ADAL" clId="{DE1B97F0-9575-FF42-BC09-4466B75763E3}" dt="2020-08-31T15:55:26.503" v="1067" actId="1076"/>
          <ac:picMkLst>
            <pc:docMk/>
            <pc:sldMk cId="1082745002" sldId="365"/>
            <ac:picMk id="4" creationId="{D8766B47-E48E-6642-8B93-22E3728D71A0}"/>
          </ac:picMkLst>
        </pc:picChg>
      </pc:sldChg>
      <pc:sldChg chg="addSp modSp add mod modNotesTx">
        <pc:chgData name="Arjan Kamberg" userId="2cfeac95-aab1-41a7-bca5-796b19d85bc0" providerId="ADAL" clId="{DE1B97F0-9575-FF42-BC09-4466B75763E3}" dt="2020-08-31T16:02:27.391" v="1294" actId="20577"/>
        <pc:sldMkLst>
          <pc:docMk/>
          <pc:sldMk cId="508494118" sldId="366"/>
        </pc:sldMkLst>
        <pc:spChg chg="mod">
          <ac:chgData name="Arjan Kamberg" userId="2cfeac95-aab1-41a7-bca5-796b19d85bc0" providerId="ADAL" clId="{DE1B97F0-9575-FF42-BC09-4466B75763E3}" dt="2020-08-31T15:59:59.567" v="1126" actId="20577"/>
          <ac:spMkLst>
            <pc:docMk/>
            <pc:sldMk cId="508494118" sldId="366"/>
            <ac:spMk id="2" creationId="{AD8B4BCB-154C-7140-89F5-76D31128B479}"/>
          </ac:spMkLst>
        </pc:spChg>
        <pc:picChg chg="add mod">
          <ac:chgData name="Arjan Kamberg" userId="2cfeac95-aab1-41a7-bca5-796b19d85bc0" providerId="ADAL" clId="{DE1B97F0-9575-FF42-BC09-4466B75763E3}" dt="2020-08-31T15:59:51.166" v="1106" actId="1076"/>
          <ac:picMkLst>
            <pc:docMk/>
            <pc:sldMk cId="508494118" sldId="366"/>
            <ac:picMk id="4" creationId="{623D1129-10B3-A346-AE63-54DB272C3CC9}"/>
          </ac:picMkLst>
        </pc:picChg>
      </pc:sldChg>
      <pc:sldChg chg="addSp modSp add mod">
        <pc:chgData name="Arjan Kamberg" userId="2cfeac95-aab1-41a7-bca5-796b19d85bc0" providerId="ADAL" clId="{DE1B97F0-9575-FF42-BC09-4466B75763E3}" dt="2020-08-31T19:40:52.978" v="1417" actId="1076"/>
        <pc:sldMkLst>
          <pc:docMk/>
          <pc:sldMk cId="3744515333" sldId="367"/>
        </pc:sldMkLst>
        <pc:spChg chg="mod">
          <ac:chgData name="Arjan Kamberg" userId="2cfeac95-aab1-41a7-bca5-796b19d85bc0" providerId="ADAL" clId="{DE1B97F0-9575-FF42-BC09-4466B75763E3}" dt="2020-08-31T19:40:12.759" v="1310" actId="20577"/>
          <ac:spMkLst>
            <pc:docMk/>
            <pc:sldMk cId="3744515333" sldId="367"/>
            <ac:spMk id="2" creationId="{310350D0-93AA-2747-86E6-95F119B2EB50}"/>
          </ac:spMkLst>
        </pc:spChg>
        <pc:spChg chg="mod">
          <ac:chgData name="Arjan Kamberg" userId="2cfeac95-aab1-41a7-bca5-796b19d85bc0" providerId="ADAL" clId="{DE1B97F0-9575-FF42-BC09-4466B75763E3}" dt="2020-08-31T19:40:42.684" v="1413" actId="20577"/>
          <ac:spMkLst>
            <pc:docMk/>
            <pc:sldMk cId="3744515333" sldId="367"/>
            <ac:spMk id="3" creationId="{BA95B3C8-465C-0641-9D4D-C60DD16132EB}"/>
          </ac:spMkLst>
        </pc:spChg>
        <pc:picChg chg="add mod">
          <ac:chgData name="Arjan Kamberg" userId="2cfeac95-aab1-41a7-bca5-796b19d85bc0" providerId="ADAL" clId="{DE1B97F0-9575-FF42-BC09-4466B75763E3}" dt="2020-08-31T19:40:52.978" v="1417" actId="1076"/>
          <ac:picMkLst>
            <pc:docMk/>
            <pc:sldMk cId="3744515333" sldId="367"/>
            <ac:picMk id="4" creationId="{CFAA42E3-5F9D-7E48-A7A5-11EC9572F854}"/>
          </ac:picMkLst>
        </pc:picChg>
      </pc:sldChg>
    </pc:docChg>
  </pc:docChgLst>
  <pc:docChgLst>
    <pc:chgData name="Arjan Kamberg" userId="2cfeac95-aab1-41a7-bca5-796b19d85bc0" providerId="ADAL" clId="{2A9EACD9-3A9C-9942-BF54-F07A148FE7B8}"/>
    <pc:docChg chg="modSld">
      <pc:chgData name="Arjan Kamberg" userId="2cfeac95-aab1-41a7-bca5-796b19d85bc0" providerId="ADAL" clId="{2A9EACD9-3A9C-9942-BF54-F07A148FE7B8}" dt="2022-06-29T16:22:18.444" v="2" actId="1076"/>
      <pc:docMkLst>
        <pc:docMk/>
      </pc:docMkLst>
      <pc:sldChg chg="addSp modSp mod">
        <pc:chgData name="Arjan Kamberg" userId="2cfeac95-aab1-41a7-bca5-796b19d85bc0" providerId="ADAL" clId="{2A9EACD9-3A9C-9942-BF54-F07A148FE7B8}" dt="2022-06-29T16:22:18.444" v="2" actId="1076"/>
        <pc:sldMkLst>
          <pc:docMk/>
          <pc:sldMk cId="3947188999" sldId="357"/>
        </pc:sldMkLst>
        <pc:picChg chg="add mod">
          <ac:chgData name="Arjan Kamberg" userId="2cfeac95-aab1-41a7-bca5-796b19d85bc0" providerId="ADAL" clId="{2A9EACD9-3A9C-9942-BF54-F07A148FE7B8}" dt="2022-06-29T16:22:18.444" v="2" actId="1076"/>
          <ac:picMkLst>
            <pc:docMk/>
            <pc:sldMk cId="3947188999" sldId="357"/>
            <ac:picMk id="4" creationId="{BE7EDA04-E237-0DEA-B4FC-16EF04D16E0A}"/>
          </ac:picMkLst>
        </pc:picChg>
      </pc:sldChg>
    </pc:docChg>
  </pc:docChgLst>
  <pc:docChgLst>
    <pc:chgData name="Arjan Kamberg" userId="2cfeac95-aab1-41a7-bca5-796b19d85bc0" providerId="ADAL" clId="{BA521AAD-B509-FA4E-92E1-20B03D4432AD}"/>
    <pc:docChg chg="custSel addSld delSld modSld">
      <pc:chgData name="Arjan Kamberg" userId="2cfeac95-aab1-41a7-bca5-796b19d85bc0" providerId="ADAL" clId="{BA521AAD-B509-FA4E-92E1-20B03D4432AD}" dt="2020-10-10T06:57:59.514" v="63" actId="20577"/>
      <pc:docMkLst>
        <pc:docMk/>
      </pc:docMkLst>
      <pc:sldChg chg="addSp delSp modSp mod">
        <pc:chgData name="Arjan Kamberg" userId="2cfeac95-aab1-41a7-bca5-796b19d85bc0" providerId="ADAL" clId="{BA521AAD-B509-FA4E-92E1-20B03D4432AD}" dt="2020-10-09T01:20:44.292" v="21" actId="20577"/>
        <pc:sldMkLst>
          <pc:docMk/>
          <pc:sldMk cId="248983296" sldId="256"/>
        </pc:sldMkLst>
        <pc:spChg chg="add del mod">
          <ac:chgData name="Arjan Kamberg" userId="2cfeac95-aab1-41a7-bca5-796b19d85bc0" providerId="ADAL" clId="{BA521AAD-B509-FA4E-92E1-20B03D4432AD}" dt="2020-10-09T01:20:33.242" v="1" actId="478"/>
          <ac:spMkLst>
            <pc:docMk/>
            <pc:sldMk cId="248983296" sldId="256"/>
            <ac:spMk id="3" creationId="{22D08CD6-1E86-9B44-9615-7422BE3B75C8}"/>
          </ac:spMkLst>
        </pc:spChg>
        <pc:spChg chg="add mod">
          <ac:chgData name="Arjan Kamberg" userId="2cfeac95-aab1-41a7-bca5-796b19d85bc0" providerId="ADAL" clId="{BA521AAD-B509-FA4E-92E1-20B03D4432AD}" dt="2020-10-09T01:20:44.292" v="21" actId="20577"/>
          <ac:spMkLst>
            <pc:docMk/>
            <pc:sldMk cId="248983296" sldId="256"/>
            <ac:spMk id="6" creationId="{7F86BE56-2CC3-6E48-9380-879773CC467D}"/>
          </ac:spMkLst>
        </pc:spChg>
        <pc:spChg chg="del">
          <ac:chgData name="Arjan Kamberg" userId="2cfeac95-aab1-41a7-bca5-796b19d85bc0" providerId="ADAL" clId="{BA521AAD-B509-FA4E-92E1-20B03D4432AD}" dt="2020-10-09T01:20:31.062" v="0" actId="478"/>
          <ac:spMkLst>
            <pc:docMk/>
            <pc:sldMk cId="248983296" sldId="256"/>
            <ac:spMk id="8" creationId="{504648F9-71D5-4088-A705-93B3953EDA91}"/>
          </ac:spMkLst>
        </pc:spChg>
      </pc:sldChg>
      <pc:sldChg chg="modSp mod">
        <pc:chgData name="Arjan Kamberg" userId="2cfeac95-aab1-41a7-bca5-796b19d85bc0" providerId="ADAL" clId="{BA521AAD-B509-FA4E-92E1-20B03D4432AD}" dt="2020-10-10T06:57:59.514" v="63" actId="20577"/>
        <pc:sldMkLst>
          <pc:docMk/>
          <pc:sldMk cId="3947188999" sldId="357"/>
        </pc:sldMkLst>
        <pc:spChg chg="mod">
          <ac:chgData name="Arjan Kamberg" userId="2cfeac95-aab1-41a7-bca5-796b19d85bc0" providerId="ADAL" clId="{BA521AAD-B509-FA4E-92E1-20B03D4432AD}" dt="2020-10-10T06:57:53.967" v="62" actId="20577"/>
          <ac:spMkLst>
            <pc:docMk/>
            <pc:sldMk cId="3947188999" sldId="357"/>
            <ac:spMk id="2" creationId="{5DE87527-1929-F24E-A61A-DEA9B0C34523}"/>
          </ac:spMkLst>
        </pc:spChg>
        <pc:spChg chg="mod">
          <ac:chgData name="Arjan Kamberg" userId="2cfeac95-aab1-41a7-bca5-796b19d85bc0" providerId="ADAL" clId="{BA521AAD-B509-FA4E-92E1-20B03D4432AD}" dt="2020-10-10T06:57:59.514" v="63" actId="20577"/>
          <ac:spMkLst>
            <pc:docMk/>
            <pc:sldMk cId="3947188999" sldId="357"/>
            <ac:spMk id="3" creationId="{0515155F-5896-A049-83ED-68E5FAD38244}"/>
          </ac:spMkLst>
        </pc:spChg>
      </pc:sldChg>
      <pc:sldChg chg="add">
        <pc:chgData name="Arjan Kamberg" userId="2cfeac95-aab1-41a7-bca5-796b19d85bc0" providerId="ADAL" clId="{BA521AAD-B509-FA4E-92E1-20B03D4432AD}" dt="2020-10-10T06:57:31.469" v="25"/>
        <pc:sldMkLst>
          <pc:docMk/>
          <pc:sldMk cId="3448406689" sldId="361"/>
        </pc:sldMkLst>
      </pc:sldChg>
      <pc:sldChg chg="del">
        <pc:chgData name="Arjan Kamberg" userId="2cfeac95-aab1-41a7-bca5-796b19d85bc0" providerId="ADAL" clId="{BA521AAD-B509-FA4E-92E1-20B03D4432AD}" dt="2020-10-10T06:56:08.831" v="22" actId="2696"/>
        <pc:sldMkLst>
          <pc:docMk/>
          <pc:sldMk cId="1149357641" sldId="362"/>
        </pc:sldMkLst>
      </pc:sldChg>
      <pc:sldChg chg="del">
        <pc:chgData name="Arjan Kamberg" userId="2cfeac95-aab1-41a7-bca5-796b19d85bc0" providerId="ADAL" clId="{BA521AAD-B509-FA4E-92E1-20B03D4432AD}" dt="2020-10-10T06:56:16.291" v="23" actId="2696"/>
        <pc:sldMkLst>
          <pc:docMk/>
          <pc:sldMk cId="508494118" sldId="366"/>
        </pc:sldMkLst>
      </pc:sldChg>
      <pc:sldChg chg="del">
        <pc:chgData name="Arjan Kamberg" userId="2cfeac95-aab1-41a7-bca5-796b19d85bc0" providerId="ADAL" clId="{BA521AAD-B509-FA4E-92E1-20B03D4432AD}" dt="2020-10-10T06:56:17.432" v="24" actId="2696"/>
        <pc:sldMkLst>
          <pc:docMk/>
          <pc:sldMk cId="3744515333" sldId="3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29-06-2022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29-06-2022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Scrum is een term uit het RUGBY. Jaren 90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227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44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het midden staat je </a:t>
            </a:r>
            <a:r>
              <a:rPr lang="nl-NL" dirty="0" err="1"/>
              <a:t>Epic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68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7F86BE56-2CC3-6E48-9380-879773CC467D}"/>
              </a:ext>
            </a:extLst>
          </p:cNvPr>
          <p:cNvSpPr txBox="1">
            <a:spLocks/>
          </p:cNvSpPr>
          <p:nvPr/>
        </p:nvSpPr>
        <p:spPr>
          <a:xfrm>
            <a:off x="819450" y="1292399"/>
            <a:ext cx="10930590" cy="42732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sz="8000" dirty="0"/>
              <a:t>Ontwerpen – S</a:t>
            </a:r>
            <a:br>
              <a:rPr lang="nl-NL" sz="8000" dirty="0"/>
            </a:br>
            <a:r>
              <a:rPr lang="nl-NL" sz="8000" dirty="0"/>
              <a:t>Werken in scrum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Les 02 – </a:t>
            </a:r>
            <a:r>
              <a:rPr lang="nl-NL" dirty="0" err="1"/>
              <a:t>Mindmap</a:t>
            </a:r>
            <a:r>
              <a:rPr lang="nl-NL" dirty="0"/>
              <a:t> en </a:t>
            </a:r>
            <a:r>
              <a:rPr lang="nl-NL" dirty="0" err="1"/>
              <a:t>Stories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E512-48D5-F743-94F2-FB9F0266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2BA2-0B07-174E-9DF7-417930CC7B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349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E512-48D5-F743-94F2-FB9F0266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2BA2-0B07-174E-9DF7-417930CC7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81513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scrum </a:t>
            </a:r>
            <a:r>
              <a:rPr lang="en-GB" dirty="0" err="1"/>
              <a:t>probeert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team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samen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doel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bereiken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/>
              <a:t>en</a:t>
            </a:r>
            <a:r>
              <a:rPr lang="en-GB" dirty="0"/>
              <a:t> de </a:t>
            </a:r>
            <a:r>
              <a:rPr lang="en-GB" dirty="0" err="1"/>
              <a:t>wedstrijd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winnen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Samenwerking</a:t>
            </a:r>
            <a:r>
              <a:rPr lang="en-GB" dirty="0"/>
              <a:t> is heel </a:t>
            </a:r>
            <a:r>
              <a:rPr lang="en-GB" dirty="0" err="1"/>
              <a:t>belangrijk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men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snel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inspelen</a:t>
            </a:r>
            <a:r>
              <a:rPr lang="en-GB" dirty="0"/>
              <a:t> op </a:t>
            </a:r>
            <a:r>
              <a:rPr lang="en-GB" dirty="0" err="1">
                <a:solidFill>
                  <a:srgbClr val="FF0000"/>
                </a:solidFill>
              </a:rPr>
              <a:t>veranderende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omstandigheden</a:t>
            </a:r>
            <a:r>
              <a:rPr lang="en-GB" dirty="0"/>
              <a:t>. </a:t>
            </a:r>
            <a:endParaRPr lang="nl-NL" dirty="0"/>
          </a:p>
        </p:txBody>
      </p:sp>
      <p:pic>
        <p:nvPicPr>
          <p:cNvPr id="1026" name="Picture 2" descr="Rugby Scrum Png - Cartoon Clipart Rugby Scrum, Transparent Png - scrum png">
            <a:extLst>
              <a:ext uri="{FF2B5EF4-FFF2-40B4-BE49-F238E27FC236}">
                <a16:creationId xmlns:a16="http://schemas.microsoft.com/office/drawing/2014/main" id="{B2426543-C302-3744-9E7A-9544583B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1100"/>
            <a:ext cx="121920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3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7527-1929-F24E-A61A-DEA9B0C3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Van een </a:t>
            </a:r>
            <a:r>
              <a:rPr lang="nl-NL" dirty="0" err="1"/>
              <a:t>Epic</a:t>
            </a:r>
            <a:r>
              <a:rPr lang="nl-NL" dirty="0"/>
              <a:t> maken we een </a:t>
            </a:r>
            <a:r>
              <a:rPr lang="nl-NL" dirty="0" err="1"/>
              <a:t>Mindmap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155F-5896-A049-83ED-68E5FAD382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EDA04-E237-0DEA-B4FC-16EF04D16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690688"/>
            <a:ext cx="10077450" cy="54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8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11BE-3E86-3A4F-9906-68D08775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Maken van een </a:t>
            </a:r>
            <a:r>
              <a:rPr lang="nl-NL" dirty="0" err="1"/>
              <a:t>MindMap</a:t>
            </a:r>
            <a:r>
              <a:rPr lang="nl-NL" dirty="0"/>
              <a:t> (</a:t>
            </a:r>
            <a:r>
              <a:rPr lang="nl-NL" dirty="0" err="1"/>
              <a:t>Mindmeister</a:t>
            </a:r>
            <a:r>
              <a:rPr lang="nl-NL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AAA6A-AD0F-3F4F-9A80-8BA7CD2146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510" y="2033270"/>
            <a:ext cx="5727700" cy="2973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92F416-D406-424B-AC14-838B426D0A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15902" y="2489834"/>
            <a:ext cx="6136958" cy="4200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8AE863-838D-BD4E-AE47-A3B85CD5A03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09432" y="1440815"/>
            <a:ext cx="53213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0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9063-8EDC-8543-866A-22A4D4BB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Maken van </a:t>
            </a:r>
            <a:r>
              <a:rPr lang="nl-NL" dirty="0" err="1"/>
              <a:t>Stories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B1A9-24E1-B847-938A-29119BF5F0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4000" dirty="0"/>
          </a:p>
          <a:p>
            <a:pPr marL="0" indent="0">
              <a:buNone/>
            </a:pPr>
            <a:r>
              <a:rPr lang="nl-NL" sz="4000" dirty="0"/>
              <a:t>Als </a:t>
            </a:r>
            <a:r>
              <a:rPr lang="nl-NL" sz="4000" dirty="0">
                <a:solidFill>
                  <a:srgbClr val="FF0000"/>
                </a:solidFill>
              </a:rPr>
              <a:t>&lt;naam&gt; </a:t>
            </a:r>
            <a:r>
              <a:rPr lang="nl-NL" sz="4000" dirty="0"/>
              <a:t>wil ik </a:t>
            </a:r>
            <a:r>
              <a:rPr lang="nl-NL" sz="4000" dirty="0">
                <a:solidFill>
                  <a:srgbClr val="FF0000"/>
                </a:solidFill>
              </a:rPr>
              <a:t>&lt;Wens&gt;</a:t>
            </a:r>
            <a:r>
              <a:rPr lang="nl-NL" sz="4000" dirty="0"/>
              <a:t> om </a:t>
            </a:r>
            <a:r>
              <a:rPr lang="nl-NL" sz="4000" dirty="0">
                <a:solidFill>
                  <a:srgbClr val="FF0000"/>
                </a:solidFill>
              </a:rPr>
              <a:t>&lt;Reden&gt;</a:t>
            </a:r>
            <a:r>
              <a:rPr lang="en-NL" sz="40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NL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dirty="0"/>
              <a:t>Met deze story’s kan je het voor jezelf scherp houden waarom je bepaalde dingen doet. </a:t>
            </a:r>
          </a:p>
          <a:p>
            <a:pPr marL="0" indent="0">
              <a:buNone/>
            </a:pPr>
            <a:r>
              <a:rPr lang="nl-NL" dirty="0"/>
              <a:t>Deze regels typen we in bij de taken bij Story’s. </a:t>
            </a:r>
          </a:p>
          <a:p>
            <a:pPr marL="0" indent="0">
              <a:buNone/>
            </a:pPr>
            <a:r>
              <a:rPr lang="nl-NL" dirty="0"/>
              <a:t>Het kan zijn dat later nog story’s toegevoegd worden. </a:t>
            </a:r>
          </a:p>
          <a:p>
            <a:pPr marL="0" indent="0">
              <a:buNone/>
            </a:pPr>
            <a:r>
              <a:rPr lang="nl-NL" dirty="0"/>
              <a:t>Dat is het mooie hoe we te werk gaan. </a:t>
            </a:r>
          </a:p>
          <a:p>
            <a:pPr marL="0" indent="0">
              <a:buNone/>
            </a:pPr>
            <a:r>
              <a:rPr lang="nl-NL" dirty="0"/>
              <a:t>We hoeven nu nog niet alles te weten wat we gaan doen en hoe we het gaan doen.</a:t>
            </a:r>
            <a:endParaRPr lang="en-NL" dirty="0"/>
          </a:p>
          <a:p>
            <a:pPr marL="0" indent="0">
              <a:buNone/>
            </a:pPr>
            <a:endParaRPr lang="nl-NL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7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9063-8EDC-8543-866A-22A4D4BB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Maken van </a:t>
            </a:r>
            <a:r>
              <a:rPr lang="nl-NL" dirty="0" err="1"/>
              <a:t>Stories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B1A9-24E1-B847-938A-29119BF5F0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4000" dirty="0"/>
          </a:p>
          <a:p>
            <a:pPr marL="0" indent="0">
              <a:buNone/>
            </a:pPr>
            <a:r>
              <a:rPr lang="nl-NL" sz="4000" dirty="0"/>
              <a:t>Als </a:t>
            </a:r>
            <a:r>
              <a:rPr lang="nl-NL" sz="4000" dirty="0">
                <a:solidFill>
                  <a:srgbClr val="FF0000"/>
                </a:solidFill>
              </a:rPr>
              <a:t>&lt;naam&gt; </a:t>
            </a:r>
            <a:r>
              <a:rPr lang="nl-NL" sz="4000" dirty="0"/>
              <a:t>wil ik </a:t>
            </a:r>
            <a:r>
              <a:rPr lang="nl-NL" sz="4000" dirty="0">
                <a:solidFill>
                  <a:srgbClr val="FF0000"/>
                </a:solidFill>
              </a:rPr>
              <a:t>&lt;Wens&gt;</a:t>
            </a:r>
            <a:r>
              <a:rPr lang="nl-NL" sz="4000" dirty="0"/>
              <a:t> om </a:t>
            </a:r>
            <a:r>
              <a:rPr lang="nl-NL" sz="4000" dirty="0">
                <a:solidFill>
                  <a:srgbClr val="FF0000"/>
                </a:solidFill>
              </a:rPr>
              <a:t>&lt;Reden&gt;</a:t>
            </a:r>
            <a:r>
              <a:rPr lang="en-NL" sz="40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NL" sz="4000" dirty="0">
              <a:solidFill>
                <a:srgbClr val="FF0000"/>
              </a:solidFill>
            </a:endParaRPr>
          </a:p>
          <a:p>
            <a:pPr lvl="0"/>
            <a:r>
              <a:rPr lang="nl-NL" dirty="0"/>
              <a:t>Als gebruiker wil ik een </a:t>
            </a:r>
            <a:r>
              <a:rPr lang="nl-NL" dirty="0" err="1"/>
              <a:t>TicTacToe</a:t>
            </a:r>
            <a:r>
              <a:rPr lang="nl-NL" dirty="0"/>
              <a:t> Spelen op een zelfgemaakt spelcomputertje.</a:t>
            </a:r>
            <a:endParaRPr lang="en-NL" dirty="0"/>
          </a:p>
          <a:p>
            <a:pPr lvl="0"/>
            <a:r>
              <a:rPr lang="nl-NL" dirty="0"/>
              <a:t>Als gebruiker wil ik het spelcomputertje met een oplaadbare batterij kunnen gebruiken.</a:t>
            </a:r>
            <a:endParaRPr lang="en-NL" dirty="0"/>
          </a:p>
          <a:p>
            <a:pPr lvl="0"/>
            <a:r>
              <a:rPr lang="nl-NL" dirty="0"/>
              <a:t>Als ontwikkelaar wil ik dat een scherm, joystick en de </a:t>
            </a:r>
            <a:r>
              <a:rPr lang="nl-NL" dirty="0" err="1"/>
              <a:t>Arduino</a:t>
            </a:r>
            <a:r>
              <a:rPr lang="nl-NL" dirty="0"/>
              <a:t> gebruiken als leerobject.</a:t>
            </a:r>
            <a:endParaRPr lang="en-NL" dirty="0"/>
          </a:p>
          <a:p>
            <a:pPr lvl="0"/>
            <a:r>
              <a:rPr lang="nl-NL" dirty="0"/>
              <a:t>Als ontwikkelaar wil ik een mooie behuizing printen om alles in op te slaan.</a:t>
            </a:r>
            <a:endParaRPr lang="en-NL" dirty="0"/>
          </a:p>
          <a:p>
            <a:pPr marL="0" indent="0">
              <a:buNone/>
            </a:pPr>
            <a:endParaRPr lang="nl-NL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44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9063-8EDC-8543-866A-22A4D4BB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Maken van </a:t>
            </a:r>
            <a:r>
              <a:rPr lang="nl-NL" dirty="0" err="1"/>
              <a:t>Stories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B1A9-24E1-B847-938A-29119BF5F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162" y="1678410"/>
            <a:ext cx="5022568" cy="3501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4000" dirty="0"/>
              <a:t>Als </a:t>
            </a:r>
            <a:r>
              <a:rPr lang="nl-NL" sz="4000" dirty="0">
                <a:solidFill>
                  <a:srgbClr val="FF0000"/>
                </a:solidFill>
              </a:rPr>
              <a:t>&lt;naam&gt; </a:t>
            </a:r>
          </a:p>
          <a:p>
            <a:pPr marL="0" indent="0">
              <a:buNone/>
            </a:pPr>
            <a:r>
              <a:rPr lang="nl-NL" sz="4000" dirty="0"/>
              <a:t>wil ik </a:t>
            </a:r>
            <a:r>
              <a:rPr lang="nl-NL" sz="4000" dirty="0">
                <a:solidFill>
                  <a:srgbClr val="FF0000"/>
                </a:solidFill>
              </a:rPr>
              <a:t>&lt;Wens&gt;</a:t>
            </a:r>
            <a:r>
              <a:rPr lang="nl-NL" sz="4000" dirty="0"/>
              <a:t> </a:t>
            </a:r>
          </a:p>
          <a:p>
            <a:pPr marL="0" indent="0">
              <a:buNone/>
            </a:pPr>
            <a:r>
              <a:rPr lang="nl-NL" sz="4000" dirty="0"/>
              <a:t>om </a:t>
            </a:r>
            <a:r>
              <a:rPr lang="nl-NL" sz="4000" dirty="0">
                <a:solidFill>
                  <a:srgbClr val="FF0000"/>
                </a:solidFill>
              </a:rPr>
              <a:t>&lt;Reden&gt;</a:t>
            </a:r>
            <a:r>
              <a:rPr lang="en-NL" sz="4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66B47-E48E-6642-8B93-22E3728D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194" y="11430"/>
            <a:ext cx="3792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4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263</Words>
  <Application>Microsoft Macintosh PowerPoint</Application>
  <PresentationFormat>Widescreen</PresentationFormat>
  <Paragraphs>37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Template corporate</vt:lpstr>
      <vt:lpstr>1_Template corporate</vt:lpstr>
      <vt:lpstr>PowerPoint Presentation</vt:lpstr>
      <vt:lpstr>Wat is SCRUM</vt:lpstr>
      <vt:lpstr>Wat is SCRUM</vt:lpstr>
      <vt:lpstr>Van een Epic maken we een Mindmap</vt:lpstr>
      <vt:lpstr>Maken van een MindMap (Mindmeister)</vt:lpstr>
      <vt:lpstr>Maken van Stories</vt:lpstr>
      <vt:lpstr>Maken van Stories</vt:lpstr>
      <vt:lpstr>Maken van Stories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101</cp:revision>
  <cp:lastPrinted>2018-06-12T11:35:17Z</cp:lastPrinted>
  <dcterms:created xsi:type="dcterms:W3CDTF">2017-08-11T14:21:04Z</dcterms:created>
  <dcterms:modified xsi:type="dcterms:W3CDTF">2022-06-29T16:24:59Z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