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6"/>
  </p:notesMasterIdLst>
  <p:handoutMasterIdLst>
    <p:handoutMasterId r:id="rId17"/>
  </p:handoutMasterIdLst>
  <p:sldIdLst>
    <p:sldId id="256" r:id="rId6"/>
    <p:sldId id="366" r:id="rId7"/>
    <p:sldId id="367" r:id="rId8"/>
    <p:sldId id="354" r:id="rId9"/>
    <p:sldId id="359" r:id="rId10"/>
    <p:sldId id="360" r:id="rId11"/>
    <p:sldId id="361" r:id="rId12"/>
    <p:sldId id="362" r:id="rId13"/>
    <p:sldId id="363" r:id="rId14"/>
    <p:sldId id="259" r:id="rId15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57" autoAdjust="0"/>
    <p:restoredTop sz="94341" autoAdjust="0"/>
  </p:normalViewPr>
  <p:slideViewPr>
    <p:cSldViewPr snapToGrid="0">
      <p:cViewPr varScale="1">
        <p:scale>
          <a:sx n="88" d="100"/>
          <a:sy n="88" d="100"/>
        </p:scale>
        <p:origin x="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74D578BC-C7DB-FB4A-92BC-2DF863245AD9}"/>
    <pc:docChg chg="custSel addSld delSld modSld sldOrd">
      <pc:chgData name="Arjan Kamberg" userId="2cfeac95-aab1-41a7-bca5-796b19d85bc0" providerId="ADAL" clId="{74D578BC-C7DB-FB4A-92BC-2DF863245AD9}" dt="2020-09-16T12:35:10.226" v="1813" actId="1076"/>
      <pc:docMkLst>
        <pc:docMk/>
      </pc:docMkLst>
      <pc:sldChg chg="addSp delSp modSp mod">
        <pc:chgData name="Arjan Kamberg" userId="2cfeac95-aab1-41a7-bca5-796b19d85bc0" providerId="ADAL" clId="{74D578BC-C7DB-FB4A-92BC-2DF863245AD9}" dt="2020-09-16T12:10:00.098" v="155"/>
        <pc:sldMkLst>
          <pc:docMk/>
          <pc:sldMk cId="2952350753" sldId="354"/>
        </pc:sldMkLst>
        <pc:spChg chg="mod">
          <ac:chgData name="Arjan Kamberg" userId="2cfeac95-aab1-41a7-bca5-796b19d85bc0" providerId="ADAL" clId="{74D578BC-C7DB-FB4A-92BC-2DF863245AD9}" dt="2020-09-16T12:09:47.616" v="152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74D578BC-C7DB-FB4A-92BC-2DF863245AD9}" dt="2020-09-16T12:10:00.098" v="155"/>
          <ac:spMkLst>
            <pc:docMk/>
            <pc:sldMk cId="2952350753" sldId="354"/>
            <ac:spMk id="5" creationId="{0D6444C2-4D9B-6843-8929-D1177677EE7F}"/>
          </ac:spMkLst>
        </pc:spChg>
        <pc:picChg chg="add mod">
          <ac:chgData name="Arjan Kamberg" userId="2cfeac95-aab1-41a7-bca5-796b19d85bc0" providerId="ADAL" clId="{74D578BC-C7DB-FB4A-92BC-2DF863245AD9}" dt="2020-09-16T12:09:22.311" v="85" actId="1076"/>
          <ac:picMkLst>
            <pc:docMk/>
            <pc:sldMk cId="2952350753" sldId="354"/>
            <ac:picMk id="4" creationId="{42E32323-A3ED-6A46-8D00-4399523266B8}"/>
          </ac:picMkLst>
        </pc:picChg>
      </pc:sldChg>
      <pc:sldChg chg="addSp modSp add del mod">
        <pc:chgData name="Arjan Kamberg" userId="2cfeac95-aab1-41a7-bca5-796b19d85bc0" providerId="ADAL" clId="{74D578BC-C7DB-FB4A-92BC-2DF863245AD9}" dt="2020-09-16T12:32:07.142" v="1307" actId="2696"/>
        <pc:sldMkLst>
          <pc:docMk/>
          <pc:sldMk cId="2434833013" sldId="355"/>
        </pc:sldMkLst>
        <pc:spChg chg="mod">
          <ac:chgData name="Arjan Kamberg" userId="2cfeac95-aab1-41a7-bca5-796b19d85bc0" providerId="ADAL" clId="{74D578BC-C7DB-FB4A-92BC-2DF863245AD9}" dt="2020-09-16T12:07:01.913" v="40" actId="20577"/>
          <ac:spMkLst>
            <pc:docMk/>
            <pc:sldMk cId="2434833013" sldId="355"/>
            <ac:spMk id="2" creationId="{D77DCA72-A055-784F-B948-F09DCAD4EE51}"/>
          </ac:spMkLst>
        </pc:spChg>
        <pc:spChg chg="mod">
          <ac:chgData name="Arjan Kamberg" userId="2cfeac95-aab1-41a7-bca5-796b19d85bc0" providerId="ADAL" clId="{74D578BC-C7DB-FB4A-92BC-2DF863245AD9}" dt="2020-09-16T12:21:04.986" v="708" actId="20577"/>
          <ac:spMkLst>
            <pc:docMk/>
            <pc:sldMk cId="2434833013" sldId="355"/>
            <ac:spMk id="3" creationId="{7ABC28AD-A4A2-F343-AA4A-58716EEB9D1C}"/>
          </ac:spMkLst>
        </pc:spChg>
        <pc:picChg chg="add mod">
          <ac:chgData name="Arjan Kamberg" userId="2cfeac95-aab1-41a7-bca5-796b19d85bc0" providerId="ADAL" clId="{74D578BC-C7DB-FB4A-92BC-2DF863245AD9}" dt="2020-09-16T12:20:36.591" v="617" actId="1076"/>
          <ac:picMkLst>
            <pc:docMk/>
            <pc:sldMk cId="2434833013" sldId="355"/>
            <ac:picMk id="4" creationId="{94A7BB0C-558D-1041-BA92-C819FA3B856D}"/>
          </ac:picMkLst>
        </pc:picChg>
      </pc:sldChg>
      <pc:sldChg chg="modSp add del mod">
        <pc:chgData name="Arjan Kamberg" userId="2cfeac95-aab1-41a7-bca5-796b19d85bc0" providerId="ADAL" clId="{74D578BC-C7DB-FB4A-92BC-2DF863245AD9}" dt="2020-09-16T12:32:53.724" v="1459" actId="2696"/>
        <pc:sldMkLst>
          <pc:docMk/>
          <pc:sldMk cId="3788404054" sldId="356"/>
        </pc:sldMkLst>
        <pc:spChg chg="mod">
          <ac:chgData name="Arjan Kamberg" userId="2cfeac95-aab1-41a7-bca5-796b19d85bc0" providerId="ADAL" clId="{74D578BC-C7DB-FB4A-92BC-2DF863245AD9}" dt="2020-09-16T12:07:15.427" v="57" actId="20577"/>
          <ac:spMkLst>
            <pc:docMk/>
            <pc:sldMk cId="3788404054" sldId="356"/>
            <ac:spMk id="2" creationId="{3D64EA52-4A5C-D144-8828-773EDF9D2E03}"/>
          </ac:spMkLst>
        </pc:spChg>
      </pc:sldChg>
      <pc:sldChg chg="addSp delSp modSp add mod ord">
        <pc:chgData name="Arjan Kamberg" userId="2cfeac95-aab1-41a7-bca5-796b19d85bc0" providerId="ADAL" clId="{74D578BC-C7DB-FB4A-92BC-2DF863245AD9}" dt="2020-09-16T12:31:38.279" v="1278"/>
        <pc:sldMkLst>
          <pc:docMk/>
          <pc:sldMk cId="3690520716" sldId="357"/>
        </pc:sldMkLst>
        <pc:spChg chg="mod">
          <ac:chgData name="Arjan Kamberg" userId="2cfeac95-aab1-41a7-bca5-796b19d85bc0" providerId="ADAL" clId="{74D578BC-C7DB-FB4A-92BC-2DF863245AD9}" dt="2020-09-16T12:07:24.162" v="74" actId="20577"/>
          <ac:spMkLst>
            <pc:docMk/>
            <pc:sldMk cId="3690520716" sldId="357"/>
            <ac:spMk id="2" creationId="{AE23F307-9CB4-1349-A927-0F833384293C}"/>
          </ac:spMkLst>
        </pc:spChg>
        <pc:spChg chg="mod">
          <ac:chgData name="Arjan Kamberg" userId="2cfeac95-aab1-41a7-bca5-796b19d85bc0" providerId="ADAL" clId="{74D578BC-C7DB-FB4A-92BC-2DF863245AD9}" dt="2020-09-16T12:31:29.470" v="1276" actId="20577"/>
          <ac:spMkLst>
            <pc:docMk/>
            <pc:sldMk cId="3690520716" sldId="357"/>
            <ac:spMk id="3" creationId="{946A6411-BBDD-EA4A-8C8E-FED235518462}"/>
          </ac:spMkLst>
        </pc:spChg>
        <pc:picChg chg="add del">
          <ac:chgData name="Arjan Kamberg" userId="2cfeac95-aab1-41a7-bca5-796b19d85bc0" providerId="ADAL" clId="{74D578BC-C7DB-FB4A-92BC-2DF863245AD9}" dt="2020-09-16T12:31:38.279" v="1278"/>
          <ac:picMkLst>
            <pc:docMk/>
            <pc:sldMk cId="3690520716" sldId="357"/>
            <ac:picMk id="4" creationId="{EB0C2946-8E34-F04F-B9C8-9CAB3687713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35:10.226" v="1813" actId="1076"/>
        <pc:sldMkLst>
          <pc:docMk/>
          <pc:sldMk cId="1398680208" sldId="358"/>
        </pc:sldMkLst>
        <pc:spChg chg="mod">
          <ac:chgData name="Arjan Kamberg" userId="2cfeac95-aab1-41a7-bca5-796b19d85bc0" providerId="ADAL" clId="{74D578BC-C7DB-FB4A-92BC-2DF863245AD9}" dt="2020-09-16T12:07:34.276" v="83" actId="20577"/>
          <ac:spMkLst>
            <pc:docMk/>
            <pc:sldMk cId="1398680208" sldId="358"/>
            <ac:spMk id="2" creationId="{1B6EE2E2-23DA-6C47-ADCA-4D0539EE83B1}"/>
          </ac:spMkLst>
        </pc:spChg>
        <pc:spChg chg="mod">
          <ac:chgData name="Arjan Kamberg" userId="2cfeac95-aab1-41a7-bca5-796b19d85bc0" providerId="ADAL" clId="{74D578BC-C7DB-FB4A-92BC-2DF863245AD9}" dt="2020-09-16T12:34:28.284" v="1657" actId="14100"/>
          <ac:spMkLst>
            <pc:docMk/>
            <pc:sldMk cId="1398680208" sldId="358"/>
            <ac:spMk id="3" creationId="{5474D2FA-DEAB-5D45-A3F9-7934ADC3FFEC}"/>
          </ac:spMkLst>
        </pc:spChg>
        <pc:spChg chg="add mod">
          <ac:chgData name="Arjan Kamberg" userId="2cfeac95-aab1-41a7-bca5-796b19d85bc0" providerId="ADAL" clId="{74D578BC-C7DB-FB4A-92BC-2DF863245AD9}" dt="2020-09-16T12:35:10.226" v="1813" actId="1076"/>
          <ac:spMkLst>
            <pc:docMk/>
            <pc:sldMk cId="1398680208" sldId="358"/>
            <ac:spMk id="4" creationId="{A42EE9A0-F986-9042-A723-ECA841D5C0FC}"/>
          </ac:spMkLst>
        </pc:spChg>
      </pc:sldChg>
      <pc:sldChg chg="modSp add mod">
        <pc:chgData name="Arjan Kamberg" userId="2cfeac95-aab1-41a7-bca5-796b19d85bc0" providerId="ADAL" clId="{74D578BC-C7DB-FB4A-92BC-2DF863245AD9}" dt="2020-09-16T12:11:33.520" v="228" actId="20577"/>
        <pc:sldMkLst>
          <pc:docMk/>
          <pc:sldMk cId="664701556" sldId="359"/>
        </pc:sldMkLst>
        <pc:spChg chg="mod">
          <ac:chgData name="Arjan Kamberg" userId="2cfeac95-aab1-41a7-bca5-796b19d85bc0" providerId="ADAL" clId="{74D578BC-C7DB-FB4A-92BC-2DF863245AD9}" dt="2020-09-16T12:11:33.520" v="228" actId="20577"/>
          <ac:spMkLst>
            <pc:docMk/>
            <pc:sldMk cId="664701556" sldId="359"/>
            <ac:spMk id="3" creationId="{00000000-0000-0000-0000-000000000000}"/>
          </ac:spMkLst>
        </pc:spChg>
      </pc:sldChg>
      <pc:sldChg chg="modSp add mod">
        <pc:chgData name="Arjan Kamberg" userId="2cfeac95-aab1-41a7-bca5-796b19d85bc0" providerId="ADAL" clId="{74D578BC-C7DB-FB4A-92BC-2DF863245AD9}" dt="2020-09-16T12:12:37.145" v="299" actId="20577"/>
        <pc:sldMkLst>
          <pc:docMk/>
          <pc:sldMk cId="2983505144" sldId="360"/>
        </pc:sldMkLst>
        <pc:spChg chg="mod">
          <ac:chgData name="Arjan Kamberg" userId="2cfeac95-aab1-41a7-bca5-796b19d85bc0" providerId="ADAL" clId="{74D578BC-C7DB-FB4A-92BC-2DF863245AD9}" dt="2020-09-16T12:12:37.145" v="299" actId="20577"/>
          <ac:spMkLst>
            <pc:docMk/>
            <pc:sldMk cId="2983505144" sldId="360"/>
            <ac:spMk id="3" creationId="{00000000-0000-0000-0000-000000000000}"/>
          </ac:spMkLst>
        </pc:spChg>
        <pc:picChg chg="mod">
          <ac:chgData name="Arjan Kamberg" userId="2cfeac95-aab1-41a7-bca5-796b19d85bc0" providerId="ADAL" clId="{74D578BC-C7DB-FB4A-92BC-2DF863245AD9}" dt="2020-09-16T12:12:33.560" v="298" actId="1076"/>
          <ac:picMkLst>
            <pc:docMk/>
            <pc:sldMk cId="2983505144" sldId="360"/>
            <ac:picMk id="4" creationId="{42E32323-A3ED-6A46-8D00-4399523266B8}"/>
          </ac:picMkLst>
        </pc:picChg>
      </pc:sldChg>
      <pc:sldChg chg="addSp delSp modSp add mod">
        <pc:chgData name="Arjan Kamberg" userId="2cfeac95-aab1-41a7-bca5-796b19d85bc0" providerId="ADAL" clId="{74D578BC-C7DB-FB4A-92BC-2DF863245AD9}" dt="2020-09-16T12:15:04.937" v="355" actId="1076"/>
        <pc:sldMkLst>
          <pc:docMk/>
          <pc:sldMk cId="2326002685" sldId="361"/>
        </pc:sldMkLst>
        <pc:spChg chg="mod">
          <ac:chgData name="Arjan Kamberg" userId="2cfeac95-aab1-41a7-bca5-796b19d85bc0" providerId="ADAL" clId="{74D578BC-C7DB-FB4A-92BC-2DF863245AD9}" dt="2020-09-16T12:13:53.484" v="351" actId="20577"/>
          <ac:spMkLst>
            <pc:docMk/>
            <pc:sldMk cId="2326002685" sldId="361"/>
            <ac:spMk id="2" creationId="{D9294D12-6E53-5B40-B736-7BE7C22ADDD4}"/>
          </ac:spMkLst>
        </pc:spChg>
        <pc:spChg chg="del">
          <ac:chgData name="Arjan Kamberg" userId="2cfeac95-aab1-41a7-bca5-796b19d85bc0" providerId="ADAL" clId="{74D578BC-C7DB-FB4A-92BC-2DF863245AD9}" dt="2020-09-16T12:13:29.496" v="301"/>
          <ac:spMkLst>
            <pc:docMk/>
            <pc:sldMk cId="2326002685" sldId="361"/>
            <ac:spMk id="3" creationId="{49CCCB29-BC27-CD45-AB45-D5DADB2EDF04}"/>
          </ac:spMkLst>
        </pc:spChg>
        <pc:picChg chg="add mod">
          <ac:chgData name="Arjan Kamberg" userId="2cfeac95-aab1-41a7-bca5-796b19d85bc0" providerId="ADAL" clId="{74D578BC-C7DB-FB4A-92BC-2DF863245AD9}" dt="2020-09-16T12:13:31.883" v="302" actId="1076"/>
          <ac:picMkLst>
            <pc:docMk/>
            <pc:sldMk cId="2326002685" sldId="361"/>
            <ac:picMk id="4" creationId="{E2829D01-13AA-1141-B5E8-D6BC1D1BE315}"/>
          </ac:picMkLst>
        </pc:picChg>
        <pc:picChg chg="add mod">
          <ac:chgData name="Arjan Kamberg" userId="2cfeac95-aab1-41a7-bca5-796b19d85bc0" providerId="ADAL" clId="{74D578BC-C7DB-FB4A-92BC-2DF863245AD9}" dt="2020-09-16T12:15:04.937" v="355" actId="1076"/>
          <ac:picMkLst>
            <pc:docMk/>
            <pc:sldMk cId="2326002685" sldId="361"/>
            <ac:picMk id="5" creationId="{8792E4ED-9737-374D-B11E-1DE0B1B865BC}"/>
          </ac:picMkLst>
        </pc:picChg>
      </pc:sldChg>
      <pc:sldChg chg="addSp modSp add mod modNotesTx">
        <pc:chgData name="Arjan Kamberg" userId="2cfeac95-aab1-41a7-bca5-796b19d85bc0" providerId="ADAL" clId="{74D578BC-C7DB-FB4A-92BC-2DF863245AD9}" dt="2020-09-16T12:18:19.664" v="544" actId="20577"/>
        <pc:sldMkLst>
          <pc:docMk/>
          <pc:sldMk cId="3792868642" sldId="362"/>
        </pc:sldMkLst>
        <pc:spChg chg="mod">
          <ac:chgData name="Arjan Kamberg" userId="2cfeac95-aab1-41a7-bca5-796b19d85bc0" providerId="ADAL" clId="{74D578BC-C7DB-FB4A-92BC-2DF863245AD9}" dt="2020-09-16T12:15:28.926" v="372" actId="20577"/>
          <ac:spMkLst>
            <pc:docMk/>
            <pc:sldMk cId="3792868642" sldId="362"/>
            <ac:spMk id="2" creationId="{98DC70C3-892E-1949-B0BF-6E76C38DE1B0}"/>
          </ac:spMkLst>
        </pc:spChg>
        <pc:spChg chg="mod">
          <ac:chgData name="Arjan Kamberg" userId="2cfeac95-aab1-41a7-bca5-796b19d85bc0" providerId="ADAL" clId="{74D578BC-C7DB-FB4A-92BC-2DF863245AD9}" dt="2020-09-16T12:17:23.041" v="429" actId="20577"/>
          <ac:spMkLst>
            <pc:docMk/>
            <pc:sldMk cId="3792868642" sldId="362"/>
            <ac:spMk id="3" creationId="{CD8642FB-111F-3C4E-AACE-FA7C3508F994}"/>
          </ac:spMkLst>
        </pc:spChg>
        <pc:picChg chg="add mod">
          <ac:chgData name="Arjan Kamberg" userId="2cfeac95-aab1-41a7-bca5-796b19d85bc0" providerId="ADAL" clId="{74D578BC-C7DB-FB4A-92BC-2DF863245AD9}" dt="2020-09-16T12:16:03.523" v="374" actId="1076"/>
          <ac:picMkLst>
            <pc:docMk/>
            <pc:sldMk cId="3792868642" sldId="362"/>
            <ac:picMk id="4" creationId="{D5AEF47B-F7D1-AB42-BC0F-3F09ACA1E668}"/>
          </ac:picMkLst>
        </pc:picChg>
        <pc:picChg chg="add mod">
          <ac:chgData name="Arjan Kamberg" userId="2cfeac95-aab1-41a7-bca5-796b19d85bc0" providerId="ADAL" clId="{74D578BC-C7DB-FB4A-92BC-2DF863245AD9}" dt="2020-09-16T12:16:17.877" v="376" actId="1076"/>
          <ac:picMkLst>
            <pc:docMk/>
            <pc:sldMk cId="3792868642" sldId="362"/>
            <ac:picMk id="5" creationId="{0D9071B9-4AC6-3247-A166-F35AB339A0D6}"/>
          </ac:picMkLst>
        </pc:picChg>
        <pc:picChg chg="add mod">
          <ac:chgData name="Arjan Kamberg" userId="2cfeac95-aab1-41a7-bca5-796b19d85bc0" providerId="ADAL" clId="{74D578BC-C7DB-FB4A-92BC-2DF863245AD9}" dt="2020-09-16T12:16:46.280" v="381" actId="1076"/>
          <ac:picMkLst>
            <pc:docMk/>
            <pc:sldMk cId="3792868642" sldId="362"/>
            <ac:picMk id="6" creationId="{9C1B5D0F-4BD8-D042-98E3-74D386431F5E}"/>
          </ac:picMkLst>
        </pc:picChg>
        <pc:picChg chg="add mod">
          <ac:chgData name="Arjan Kamberg" userId="2cfeac95-aab1-41a7-bca5-796b19d85bc0" providerId="ADAL" clId="{74D578BC-C7DB-FB4A-92BC-2DF863245AD9}" dt="2020-09-16T12:16:44.722" v="380" actId="1076"/>
          <ac:picMkLst>
            <pc:docMk/>
            <pc:sldMk cId="3792868642" sldId="362"/>
            <ac:picMk id="7" creationId="{8178C99C-6419-3B43-8226-EB28C3D1825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20:20.877" v="615" actId="1076"/>
        <pc:sldMkLst>
          <pc:docMk/>
          <pc:sldMk cId="3957368204" sldId="363"/>
        </pc:sldMkLst>
        <pc:spChg chg="mod">
          <ac:chgData name="Arjan Kamberg" userId="2cfeac95-aab1-41a7-bca5-796b19d85bc0" providerId="ADAL" clId="{74D578BC-C7DB-FB4A-92BC-2DF863245AD9}" dt="2020-09-16T12:19:24.388" v="610" actId="20577"/>
          <ac:spMkLst>
            <pc:docMk/>
            <pc:sldMk cId="3957368204" sldId="363"/>
            <ac:spMk id="2" creationId="{67A08F6F-A8C4-5345-B100-CF50952BF1C3}"/>
          </ac:spMkLst>
        </pc:spChg>
        <pc:picChg chg="add mod">
          <ac:chgData name="Arjan Kamberg" userId="2cfeac95-aab1-41a7-bca5-796b19d85bc0" providerId="ADAL" clId="{74D578BC-C7DB-FB4A-92BC-2DF863245AD9}" dt="2020-09-16T12:20:20.877" v="615" actId="1076"/>
          <ac:picMkLst>
            <pc:docMk/>
            <pc:sldMk cId="3957368204" sldId="363"/>
            <ac:picMk id="4" creationId="{E9C16C6B-C04E-0D4E-88E6-5B02E6969135}"/>
          </ac:picMkLst>
        </pc:picChg>
        <pc:picChg chg="add mod">
          <ac:chgData name="Arjan Kamberg" userId="2cfeac95-aab1-41a7-bca5-796b19d85bc0" providerId="ADAL" clId="{74D578BC-C7DB-FB4A-92BC-2DF863245AD9}" dt="2020-09-16T12:20:16.963" v="614" actId="1076"/>
          <ac:picMkLst>
            <pc:docMk/>
            <pc:sldMk cId="3957368204" sldId="363"/>
            <ac:picMk id="5" creationId="{A7FB3282-4A74-7F42-9C21-814BC5C7DF27}"/>
          </ac:picMkLst>
        </pc:picChg>
      </pc:sldChg>
      <pc:sldChg chg="addSp add modNotesTx">
        <pc:chgData name="Arjan Kamberg" userId="2cfeac95-aab1-41a7-bca5-796b19d85bc0" providerId="ADAL" clId="{74D578BC-C7DB-FB4A-92BC-2DF863245AD9}" dt="2020-09-16T12:32:48.775" v="1458" actId="20577"/>
        <pc:sldMkLst>
          <pc:docMk/>
          <pc:sldMk cId="2293737283" sldId="364"/>
        </pc:sldMkLst>
        <pc:picChg chg="add">
          <ac:chgData name="Arjan Kamberg" userId="2cfeac95-aab1-41a7-bca5-796b19d85bc0" providerId="ADAL" clId="{74D578BC-C7DB-FB4A-92BC-2DF863245AD9}" dt="2020-09-16T12:31:44.468" v="1280"/>
          <ac:picMkLst>
            <pc:docMk/>
            <pc:sldMk cId="2293737283" sldId="364"/>
            <ac:picMk id="4" creationId="{30A07B23-F6FF-FE41-B7DC-12ECFEF1D56A}"/>
          </ac:picMkLst>
        </pc:picChg>
      </pc:sldChg>
    </pc:docChg>
  </pc:docChgLst>
  <pc:docChgLst>
    <pc:chgData name="Arjan Kamberg" userId="2cfeac95-aab1-41a7-bca5-796b19d85bc0" providerId="ADAL" clId="{600638AA-766B-6C40-95BF-5D2C56F93130}"/>
    <pc:docChg chg="custSel addSld delSld modSld">
      <pc:chgData name="Arjan Kamberg" userId="2cfeac95-aab1-41a7-bca5-796b19d85bc0" providerId="ADAL" clId="{600638AA-766B-6C40-95BF-5D2C56F93130}" dt="2020-10-10T06:59:29.942" v="30" actId="2696"/>
      <pc:docMkLst>
        <pc:docMk/>
      </pc:docMkLst>
      <pc:sldChg chg="addSp delSp modSp mod">
        <pc:chgData name="Arjan Kamberg" userId="2cfeac95-aab1-41a7-bca5-796b19d85bc0" providerId="ADAL" clId="{600638AA-766B-6C40-95BF-5D2C56F93130}" dt="2020-10-09T01:20:15.648" v="25" actId="20577"/>
        <pc:sldMkLst>
          <pc:docMk/>
          <pc:sldMk cId="248983296" sldId="256"/>
        </pc:sldMkLst>
        <pc:spChg chg="add del mod">
          <ac:chgData name="Arjan Kamberg" userId="2cfeac95-aab1-41a7-bca5-796b19d85bc0" providerId="ADAL" clId="{600638AA-766B-6C40-95BF-5D2C56F93130}" dt="2020-10-09T01:20:02.951" v="1" actId="478"/>
          <ac:spMkLst>
            <pc:docMk/>
            <pc:sldMk cId="248983296" sldId="256"/>
            <ac:spMk id="3" creationId="{49E328C1-ECC3-A244-BD87-45AF351A5832}"/>
          </ac:spMkLst>
        </pc:spChg>
        <pc:spChg chg="add mod">
          <ac:chgData name="Arjan Kamberg" userId="2cfeac95-aab1-41a7-bca5-796b19d85bc0" providerId="ADAL" clId="{600638AA-766B-6C40-95BF-5D2C56F93130}" dt="2020-10-09T01:20:15.648" v="25" actId="20577"/>
          <ac:spMkLst>
            <pc:docMk/>
            <pc:sldMk cId="248983296" sldId="256"/>
            <ac:spMk id="6" creationId="{A280E9E2-5EDE-9F4D-958C-A883CAA001BE}"/>
          </ac:spMkLst>
        </pc:spChg>
        <pc:spChg chg="del">
          <ac:chgData name="Arjan Kamberg" userId="2cfeac95-aab1-41a7-bca5-796b19d85bc0" providerId="ADAL" clId="{600638AA-766B-6C40-95BF-5D2C56F93130}" dt="2020-10-09T01:20:01.902" v="0" actId="478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600638AA-766B-6C40-95BF-5D2C56F93130}" dt="2020-10-10T06:59:28.371" v="28" actId="2696"/>
        <pc:sldMkLst>
          <pc:docMk/>
          <pc:sldMk cId="3690520716" sldId="357"/>
        </pc:sldMkLst>
      </pc:sldChg>
      <pc:sldChg chg="del">
        <pc:chgData name="Arjan Kamberg" userId="2cfeac95-aab1-41a7-bca5-796b19d85bc0" providerId="ADAL" clId="{600638AA-766B-6C40-95BF-5D2C56F93130}" dt="2020-10-10T06:59:29.942" v="30" actId="2696"/>
        <pc:sldMkLst>
          <pc:docMk/>
          <pc:sldMk cId="1398680208" sldId="358"/>
        </pc:sldMkLst>
      </pc:sldChg>
      <pc:sldChg chg="del">
        <pc:chgData name="Arjan Kamberg" userId="2cfeac95-aab1-41a7-bca5-796b19d85bc0" providerId="ADAL" clId="{600638AA-766B-6C40-95BF-5D2C56F93130}" dt="2020-10-10T06:59:29.437" v="29" actId="2696"/>
        <pc:sldMkLst>
          <pc:docMk/>
          <pc:sldMk cId="2293737283" sldId="364"/>
        </pc:sldMkLst>
      </pc:sldChg>
      <pc:sldChg chg="add">
        <pc:chgData name="Arjan Kamberg" userId="2cfeac95-aab1-41a7-bca5-796b19d85bc0" providerId="ADAL" clId="{600638AA-766B-6C40-95BF-5D2C56F93130}" dt="2020-10-10T06:59:11.150" v="26"/>
        <pc:sldMkLst>
          <pc:docMk/>
          <pc:sldMk cId="1688479654" sldId="366"/>
        </pc:sldMkLst>
      </pc:sldChg>
      <pc:sldChg chg="add">
        <pc:chgData name="Arjan Kamberg" userId="2cfeac95-aab1-41a7-bca5-796b19d85bc0" providerId="ADAL" clId="{600638AA-766B-6C40-95BF-5D2C56F93130}" dt="2020-10-10T06:59:15.319" v="27"/>
        <pc:sldMkLst>
          <pc:docMk/>
          <pc:sldMk cId="2325143701" sldId="3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de </a:t>
            </a:r>
            <a:r>
              <a:rPr lang="nl-NL" dirty="0" err="1"/>
              <a:t>backlog</a:t>
            </a:r>
            <a:r>
              <a:rPr lang="nl-NL" dirty="0"/>
              <a:t> gaan we alle taken zetten aan de hand van de </a:t>
            </a:r>
            <a:r>
              <a:rPr lang="nl-NL" dirty="0" err="1"/>
              <a:t>stories</a:t>
            </a:r>
            <a:r>
              <a:rPr lang="nl-NL" dirty="0"/>
              <a:t>. Wat moet er gedaan worden om een story af te ronden.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43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Hierna gaan we nog een keer pokeren tot we gezamenlijk hetzelfde getal geven…. Dit kan BV 3 worden..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770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A280E9E2-5EDE-9F4D-958C-A883CAA001BE}"/>
              </a:ext>
            </a:extLst>
          </p:cNvPr>
          <p:cNvSpPr txBox="1">
            <a:spLocks/>
          </p:cNvSpPr>
          <p:nvPr/>
        </p:nvSpPr>
        <p:spPr>
          <a:xfrm>
            <a:off x="819450" y="1292399"/>
            <a:ext cx="10930590" cy="42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sz="8000" dirty="0"/>
              <a:t>Ontwerpen – S</a:t>
            </a:r>
            <a:br>
              <a:rPr lang="nl-NL" sz="8000" dirty="0"/>
            </a:br>
            <a:r>
              <a:rPr lang="nl-NL" sz="8000" dirty="0"/>
              <a:t>Werken in scrum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Les 03 – </a:t>
            </a:r>
            <a:r>
              <a:rPr lang="nl-NL" dirty="0" err="1"/>
              <a:t>Backlog</a:t>
            </a:r>
            <a:r>
              <a:rPr lang="nl-NL" dirty="0"/>
              <a:t> en </a:t>
            </a:r>
            <a:r>
              <a:rPr lang="nl-NL"/>
              <a:t>Scrum poker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4BCB-154C-7140-89F5-76D31128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de </a:t>
            </a:r>
            <a:r>
              <a:rPr lang="nl-NL" dirty="0" err="1"/>
              <a:t>Backlog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3A4A-A306-5840-9C8A-EA59377AC9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D1129-10B3-A346-AE63-54DB272C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595790"/>
            <a:ext cx="8355536" cy="52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7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0D0-93AA-2747-86E6-95F119B2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B3C8-465C-0641-9D4D-C60DD1613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Aan de hand van de </a:t>
            </a:r>
            <a:r>
              <a:rPr lang="nl-NL" dirty="0" err="1"/>
              <a:t>stories</a:t>
            </a:r>
            <a:r>
              <a:rPr lang="nl-NL" dirty="0"/>
              <a:t> en de </a:t>
            </a:r>
            <a:r>
              <a:rPr lang="nl-NL" dirty="0" err="1"/>
              <a:t>mindmap</a:t>
            </a:r>
            <a:r>
              <a:rPr lang="nl-NL" dirty="0"/>
              <a:t> gaan we taken maken</a:t>
            </a:r>
          </a:p>
          <a:p>
            <a:r>
              <a:rPr lang="nl-NL" dirty="0"/>
              <a:t>Een taak is iets dat je echt kunt doen.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A42E3-5F9D-7E48-A7A5-11EC9572F854}"/>
              </a:ext>
            </a:extLst>
          </p:cNvPr>
          <p:cNvPicPr/>
          <p:nvPr/>
        </p:nvPicPr>
        <p:blipFill rotWithShape="1">
          <a:blip r:embed="rId2"/>
          <a:srcRect r="78521"/>
          <a:stretch/>
        </p:blipFill>
        <p:spPr bwMode="auto">
          <a:xfrm>
            <a:off x="7689214" y="0"/>
            <a:ext cx="3797935" cy="9277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1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vandaag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Scrum-Pokeren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200" dirty="0"/>
              <a:t>Is dit voor allemaal duidelijk wat hier gedaan moet worden?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32323-A3ED-6A46-8D00-43995232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90" y="2661920"/>
            <a:ext cx="3873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vandaag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838800" y="1528047"/>
            <a:ext cx="10515600" cy="4964827"/>
          </a:xfrm>
        </p:spPr>
        <p:txBody>
          <a:bodyPr>
            <a:normAutofit/>
          </a:bodyPr>
          <a:lstStyle/>
          <a:p>
            <a:r>
              <a:rPr lang="nl-NL" sz="3200" dirty="0"/>
              <a:t>Scrum-Pokeren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200" dirty="0"/>
              <a:t>Is dit voor allemaal duidelijk wat hier gedaan moet worden?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200" dirty="0"/>
              <a:t>Hoeveel tijd gaat dit kosten?</a:t>
            </a:r>
          </a:p>
          <a:p>
            <a:pPr marL="0" indent="0">
              <a:buNone/>
            </a:pPr>
            <a:r>
              <a:rPr lang="nl-NL" sz="3200" dirty="0"/>
              <a:t>Is dit 1 taak of zijn dit 2 taken?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32323-A3ED-6A46-8D00-43995232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90" y="2661920"/>
            <a:ext cx="3873500" cy="105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6444C2-4D9B-6843-8929-D1177677EE7F}"/>
              </a:ext>
            </a:extLst>
          </p:cNvPr>
          <p:cNvSpPr txBox="1"/>
          <p:nvPr/>
        </p:nvSpPr>
        <p:spPr>
          <a:xfrm>
            <a:off x="3063240" y="4960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470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vandaag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838800" y="1528048"/>
            <a:ext cx="10515600" cy="4649552"/>
          </a:xfrm>
        </p:spPr>
        <p:txBody>
          <a:bodyPr>
            <a:normAutofit lnSpcReduction="10000"/>
          </a:bodyPr>
          <a:lstStyle/>
          <a:p>
            <a:r>
              <a:rPr lang="nl-NL" sz="3200" dirty="0"/>
              <a:t>Scrum-Pokeren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200" dirty="0"/>
              <a:t>Is dit voor allemaal duidelijk wat hier gedaan moet worden?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200" dirty="0"/>
              <a:t>Hoeveel tijd gaat dit kosten? 1 storypoint is 60 minuten spreken we af (schatting)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32323-A3ED-6A46-8D00-43995232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090" y="2271554"/>
            <a:ext cx="3873500" cy="105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6444C2-4D9B-6843-8929-D1177677EE7F}"/>
              </a:ext>
            </a:extLst>
          </p:cNvPr>
          <p:cNvSpPr txBox="1"/>
          <p:nvPr/>
        </p:nvSpPr>
        <p:spPr>
          <a:xfrm>
            <a:off x="3063240" y="4960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50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4D12-6E53-5B40-B736-7BE7C22A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leden gaan in een Scrum poker kamer.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D01-13AA-1141-B5E8-D6BC1D1BE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894205"/>
            <a:ext cx="435804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2E4ED-9737-374D-B11E-1DE0B1B8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90" y="1539298"/>
            <a:ext cx="6139180" cy="37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0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70C3-892E-1949-B0BF-6E76C38D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 uitvogelen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42FB-111F-3C4E-AACE-FA7C3508F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6110" y="3016251"/>
            <a:ext cx="5760720" cy="1325564"/>
          </a:xfrm>
        </p:spPr>
        <p:txBody>
          <a:bodyPr>
            <a:normAutofit/>
          </a:bodyPr>
          <a:lstStyle/>
          <a:p>
            <a:r>
              <a:rPr lang="nl-NL" sz="2800" dirty="0"/>
              <a:t>We gaan nu in discussie </a:t>
            </a:r>
          </a:p>
          <a:p>
            <a:r>
              <a:rPr lang="nl-NL" sz="2800" dirty="0"/>
              <a:t>waarom 0, waarom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EF47B-F7D1-AB42-BC0F-3F09ACA1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00" y="2805430"/>
            <a:ext cx="1600200" cy="207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071B9-4AC6-3247-A166-F35AB339A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10" y="655638"/>
            <a:ext cx="1600200" cy="207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B5D0F-4BD8-D042-98E3-74D386431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860" y="4554220"/>
            <a:ext cx="1600200" cy="207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8C99C-6419-3B43-8226-EB28C3D18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400" y="2301240"/>
            <a:ext cx="1600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6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8F6F-A8C4-5345-B100-CF50952B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 vullen de storypoints in. Dit doen we voor alle taken.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68A6-5AAE-554F-90E1-0F4CAEC5C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16C6B-C04E-0D4E-88E6-5B02E696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1" y="1690688"/>
            <a:ext cx="9537700" cy="499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B3282-4A74-7F42-9C21-814BC5C7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030" y="1202326"/>
            <a:ext cx="4049042" cy="55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68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221</Words>
  <Application>Microsoft Macintosh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Template corporate</vt:lpstr>
      <vt:lpstr>1_Template corporate</vt:lpstr>
      <vt:lpstr>PowerPoint Presentation</vt:lpstr>
      <vt:lpstr>Maken van de Backlog</vt:lpstr>
      <vt:lpstr>Maken van taken</vt:lpstr>
      <vt:lpstr>Wat gaan we vandaag doen</vt:lpstr>
      <vt:lpstr>Wat gaan we vandaag doen</vt:lpstr>
      <vt:lpstr>Wat gaan we vandaag doen</vt:lpstr>
      <vt:lpstr>Alle leden gaan in een Scrum poker kamer.</vt:lpstr>
      <vt:lpstr>Power uitvogelen</vt:lpstr>
      <vt:lpstr>We vullen de storypoints in. Dit doen we voor alle taken.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96</cp:revision>
  <cp:lastPrinted>2018-06-12T11:35:17Z</cp:lastPrinted>
  <dcterms:created xsi:type="dcterms:W3CDTF">2017-08-11T14:21:04Z</dcterms:created>
  <dcterms:modified xsi:type="dcterms:W3CDTF">2020-10-10T06:59:37Z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