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8"/>
  </p:notesMasterIdLst>
  <p:handoutMasterIdLst>
    <p:handoutMasterId r:id="rId9"/>
  </p:handoutMasterIdLst>
  <p:sldIdLst>
    <p:sldId id="256" r:id="rId6"/>
    <p:sldId id="387" r:id="rId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54" autoAdjust="0"/>
  </p:normalViewPr>
  <p:slideViewPr>
    <p:cSldViewPr snapToGrid="0">
      <p:cViewPr varScale="1">
        <p:scale>
          <a:sx n="109" d="100"/>
          <a:sy n="109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97271D7B-FEFA-7E46-A4AA-ED832F2B13D5}"/>
    <pc:docChg chg="custSel addSld modSld">
      <pc:chgData name="Arjan Kamberg" userId="2cfeac95-aab1-41a7-bca5-796b19d85bc0" providerId="ADAL" clId="{97271D7B-FEFA-7E46-A4AA-ED832F2B13D5}" dt="2022-11-14T08:41:47.408" v="225" actId="27636"/>
      <pc:docMkLst>
        <pc:docMk/>
      </pc:docMkLst>
      <pc:sldChg chg="modSp mod">
        <pc:chgData name="Arjan Kamberg" userId="2cfeac95-aab1-41a7-bca5-796b19d85bc0" providerId="ADAL" clId="{97271D7B-FEFA-7E46-A4AA-ED832F2B13D5}" dt="2022-11-14T08:18:18.606" v="25" actId="20577"/>
        <pc:sldMkLst>
          <pc:docMk/>
          <pc:sldMk cId="248983296" sldId="256"/>
        </pc:sldMkLst>
        <pc:spChg chg="mod">
          <ac:chgData name="Arjan Kamberg" userId="2cfeac95-aab1-41a7-bca5-796b19d85bc0" providerId="ADAL" clId="{97271D7B-FEFA-7E46-A4AA-ED832F2B13D5}" dt="2022-11-14T08:18:18.606" v="2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97271D7B-FEFA-7E46-A4AA-ED832F2B13D5}" dt="2022-11-14T08:18:52.871" v="125" actId="404"/>
        <pc:sldMkLst>
          <pc:docMk/>
          <pc:sldMk cId="1212195962" sldId="388"/>
        </pc:sldMkLst>
        <pc:spChg chg="mod">
          <ac:chgData name="Arjan Kamberg" userId="2cfeac95-aab1-41a7-bca5-796b19d85bc0" providerId="ADAL" clId="{97271D7B-FEFA-7E46-A4AA-ED832F2B13D5}" dt="2022-11-14T08:18:30.751" v="55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97271D7B-FEFA-7E46-A4AA-ED832F2B13D5}" dt="2022-11-14T08:18:52.871" v="125" actId="404"/>
          <ac:spMkLst>
            <pc:docMk/>
            <pc:sldMk cId="1212195962" sldId="388"/>
            <ac:spMk id="3" creationId="{10DAC51E-4A5C-D04A-85A6-9750C531D9DB}"/>
          </ac:spMkLst>
        </pc:spChg>
      </pc:sldChg>
      <pc:sldChg chg="addSp delSp modSp new mod">
        <pc:chgData name="Arjan Kamberg" userId="2cfeac95-aab1-41a7-bca5-796b19d85bc0" providerId="ADAL" clId="{97271D7B-FEFA-7E46-A4AA-ED832F2B13D5}" dt="2022-11-14T08:22:35.768" v="155" actId="478"/>
        <pc:sldMkLst>
          <pc:docMk/>
          <pc:sldMk cId="2007917271" sldId="389"/>
        </pc:sldMkLst>
        <pc:spChg chg="mod">
          <ac:chgData name="Arjan Kamberg" userId="2cfeac95-aab1-41a7-bca5-796b19d85bc0" providerId="ADAL" clId="{97271D7B-FEFA-7E46-A4AA-ED832F2B13D5}" dt="2022-11-14T08:20:35.518" v="140" actId="20577"/>
          <ac:spMkLst>
            <pc:docMk/>
            <pc:sldMk cId="2007917271" sldId="389"/>
            <ac:spMk id="2" creationId="{316D9580-A568-F4B1-C569-B04B5685BB67}"/>
          </ac:spMkLst>
        </pc:spChg>
        <pc:spChg chg="del">
          <ac:chgData name="Arjan Kamberg" userId="2cfeac95-aab1-41a7-bca5-796b19d85bc0" providerId="ADAL" clId="{97271D7B-FEFA-7E46-A4AA-ED832F2B13D5}" dt="2022-11-14T08:22:35.768" v="155" actId="478"/>
          <ac:spMkLst>
            <pc:docMk/>
            <pc:sldMk cId="2007917271" sldId="389"/>
            <ac:spMk id="3" creationId="{93CFF88B-DBC7-7FDB-BF65-B963CCF81AA0}"/>
          </ac:spMkLst>
        </pc:spChg>
        <pc:picChg chg="add mod">
          <ac:chgData name="Arjan Kamberg" userId="2cfeac95-aab1-41a7-bca5-796b19d85bc0" providerId="ADAL" clId="{97271D7B-FEFA-7E46-A4AA-ED832F2B13D5}" dt="2022-11-14T08:22:29.224" v="154" actId="1076"/>
          <ac:picMkLst>
            <pc:docMk/>
            <pc:sldMk cId="2007917271" sldId="389"/>
            <ac:picMk id="4" creationId="{F1E110D1-3CC9-F210-68BA-862190E2F3D6}"/>
          </ac:picMkLst>
        </pc:picChg>
      </pc:sldChg>
      <pc:sldChg chg="addSp delSp modSp new mod">
        <pc:chgData name="Arjan Kamberg" userId="2cfeac95-aab1-41a7-bca5-796b19d85bc0" providerId="ADAL" clId="{97271D7B-FEFA-7E46-A4AA-ED832F2B13D5}" dt="2022-11-14T08:21:51.284" v="148" actId="1076"/>
        <pc:sldMkLst>
          <pc:docMk/>
          <pc:sldMk cId="2449347734" sldId="390"/>
        </pc:sldMkLst>
        <pc:spChg chg="del">
          <ac:chgData name="Arjan Kamberg" userId="2cfeac95-aab1-41a7-bca5-796b19d85bc0" providerId="ADAL" clId="{97271D7B-FEFA-7E46-A4AA-ED832F2B13D5}" dt="2022-11-14T08:21:44.320" v="146" actId="478"/>
          <ac:spMkLst>
            <pc:docMk/>
            <pc:sldMk cId="2449347734" sldId="390"/>
            <ac:spMk id="2" creationId="{E5E737B2-EC5C-1E40-8EC9-2FC75C29D99F}"/>
          </ac:spMkLst>
        </pc:spChg>
        <pc:spChg chg="del">
          <ac:chgData name="Arjan Kamberg" userId="2cfeac95-aab1-41a7-bca5-796b19d85bc0" providerId="ADAL" clId="{97271D7B-FEFA-7E46-A4AA-ED832F2B13D5}" dt="2022-11-14T08:21:46.229" v="147" actId="478"/>
          <ac:spMkLst>
            <pc:docMk/>
            <pc:sldMk cId="2449347734" sldId="390"/>
            <ac:spMk id="3" creationId="{E74F90F7-6877-708E-EB90-A62770AACF26}"/>
          </ac:spMkLst>
        </pc:spChg>
        <pc:picChg chg="add mod">
          <ac:chgData name="Arjan Kamberg" userId="2cfeac95-aab1-41a7-bca5-796b19d85bc0" providerId="ADAL" clId="{97271D7B-FEFA-7E46-A4AA-ED832F2B13D5}" dt="2022-11-14T08:21:51.284" v="148" actId="1076"/>
          <ac:picMkLst>
            <pc:docMk/>
            <pc:sldMk cId="2449347734" sldId="390"/>
            <ac:picMk id="4" creationId="{00850920-FC70-1CB5-E605-A2BD161758A8}"/>
          </ac:picMkLst>
        </pc:picChg>
      </pc:sldChg>
      <pc:sldChg chg="modSp add mod">
        <pc:chgData name="Arjan Kamberg" userId="2cfeac95-aab1-41a7-bca5-796b19d85bc0" providerId="ADAL" clId="{97271D7B-FEFA-7E46-A4AA-ED832F2B13D5}" dt="2022-11-14T08:26:40.854" v="161" actId="14100"/>
        <pc:sldMkLst>
          <pc:docMk/>
          <pc:sldMk cId="468128222" sldId="391"/>
        </pc:sldMkLst>
        <pc:picChg chg="mod modCrop">
          <ac:chgData name="Arjan Kamberg" userId="2cfeac95-aab1-41a7-bca5-796b19d85bc0" providerId="ADAL" clId="{97271D7B-FEFA-7E46-A4AA-ED832F2B13D5}" dt="2022-11-14T08:26:40.854" v="161" actId="14100"/>
          <ac:picMkLst>
            <pc:docMk/>
            <pc:sldMk cId="468128222" sldId="391"/>
            <ac:picMk id="4" creationId="{F1E110D1-3CC9-F210-68BA-862190E2F3D6}"/>
          </ac:picMkLst>
        </pc:picChg>
      </pc:sldChg>
      <pc:sldChg chg="addSp modSp new mod">
        <pc:chgData name="Arjan Kamberg" userId="2cfeac95-aab1-41a7-bca5-796b19d85bc0" providerId="ADAL" clId="{97271D7B-FEFA-7E46-A4AA-ED832F2B13D5}" dt="2022-11-14T08:28:54.104" v="193" actId="20577"/>
        <pc:sldMkLst>
          <pc:docMk/>
          <pc:sldMk cId="4185137495" sldId="392"/>
        </pc:sldMkLst>
        <pc:spChg chg="mod">
          <ac:chgData name="Arjan Kamberg" userId="2cfeac95-aab1-41a7-bca5-796b19d85bc0" providerId="ADAL" clId="{97271D7B-FEFA-7E46-A4AA-ED832F2B13D5}" dt="2022-11-14T08:28:54.104" v="193" actId="20577"/>
          <ac:spMkLst>
            <pc:docMk/>
            <pc:sldMk cId="4185137495" sldId="392"/>
            <ac:spMk id="2" creationId="{A24A49EA-3614-1938-4E0B-9444219DFE20}"/>
          </ac:spMkLst>
        </pc:spChg>
        <pc:picChg chg="add mod">
          <ac:chgData name="Arjan Kamberg" userId="2cfeac95-aab1-41a7-bca5-796b19d85bc0" providerId="ADAL" clId="{97271D7B-FEFA-7E46-A4AA-ED832F2B13D5}" dt="2022-11-14T08:28:45.838" v="174" actId="14100"/>
          <ac:picMkLst>
            <pc:docMk/>
            <pc:sldMk cId="4185137495" sldId="392"/>
            <ac:picMk id="4" creationId="{CD6F3286-0C92-0968-4701-18DE6C52F545}"/>
          </ac:picMkLst>
        </pc:picChg>
      </pc:sldChg>
      <pc:sldChg chg="modSp new mod">
        <pc:chgData name="Arjan Kamberg" userId="2cfeac95-aab1-41a7-bca5-796b19d85bc0" providerId="ADAL" clId="{97271D7B-FEFA-7E46-A4AA-ED832F2B13D5}" dt="2022-11-14T08:41:47.408" v="225" actId="27636"/>
        <pc:sldMkLst>
          <pc:docMk/>
          <pc:sldMk cId="116247318" sldId="393"/>
        </pc:sldMkLst>
        <pc:spChg chg="mod">
          <ac:chgData name="Arjan Kamberg" userId="2cfeac95-aab1-41a7-bca5-796b19d85bc0" providerId="ADAL" clId="{97271D7B-FEFA-7E46-A4AA-ED832F2B13D5}" dt="2022-11-14T08:40:40.565" v="202" actId="403"/>
          <ac:spMkLst>
            <pc:docMk/>
            <pc:sldMk cId="116247318" sldId="393"/>
            <ac:spMk id="2" creationId="{8FBF58CA-7A6E-2E4C-B6A1-AE561339A3BC}"/>
          </ac:spMkLst>
        </pc:spChg>
        <pc:spChg chg="mod">
          <ac:chgData name="Arjan Kamberg" userId="2cfeac95-aab1-41a7-bca5-796b19d85bc0" providerId="ADAL" clId="{97271D7B-FEFA-7E46-A4AA-ED832F2B13D5}" dt="2022-11-14T08:41:47.408" v="225" actId="27636"/>
          <ac:spMkLst>
            <pc:docMk/>
            <pc:sldMk cId="116247318" sldId="393"/>
            <ac:spMk id="3" creationId="{49519631-23F4-08DF-97A9-AC1976E507BB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E94CD489-5339-294B-800C-3B022A9A469C}"/>
    <pc:docChg chg="custSel addSld delSld modSld">
      <pc:chgData name="Arjan Kamberg" userId="2cfeac95-aab1-41a7-bca5-796b19d85bc0" providerId="ADAL" clId="{E94CD489-5339-294B-800C-3B022A9A469C}" dt="2022-11-14T19:42:07.384" v="139" actId="20577"/>
      <pc:docMkLst>
        <pc:docMk/>
      </pc:docMkLst>
      <pc:sldChg chg="modNotesTx">
        <pc:chgData name="Arjan Kamberg" userId="2cfeac95-aab1-41a7-bca5-796b19d85bc0" providerId="ADAL" clId="{E94CD489-5339-294B-800C-3B022A9A469C}" dt="2022-11-14T19:42:07.384" v="139" actId="20577"/>
        <pc:sldMkLst>
          <pc:docMk/>
          <pc:sldMk cId="1212195962" sldId="388"/>
        </pc:sldMkLst>
      </pc:sldChg>
      <pc:sldChg chg="modSp new mod">
        <pc:chgData name="Arjan Kamberg" userId="2cfeac95-aab1-41a7-bca5-796b19d85bc0" providerId="ADAL" clId="{E94CD489-5339-294B-800C-3B022A9A469C}" dt="2022-11-14T19:33:51.616" v="37" actId="20577"/>
        <pc:sldMkLst>
          <pc:docMk/>
          <pc:sldMk cId="1759964851" sldId="399"/>
        </pc:sldMkLst>
        <pc:spChg chg="mod">
          <ac:chgData name="Arjan Kamberg" userId="2cfeac95-aab1-41a7-bca5-796b19d85bc0" providerId="ADAL" clId="{E94CD489-5339-294B-800C-3B022A9A469C}" dt="2022-11-14T19:33:51.616" v="37" actId="20577"/>
          <ac:spMkLst>
            <pc:docMk/>
            <pc:sldMk cId="1759964851" sldId="399"/>
            <ac:spMk id="2" creationId="{616C6CB9-700D-4A3A-E2BB-CA9592A11C86}"/>
          </ac:spMkLst>
        </pc:spChg>
      </pc:sldChg>
      <pc:sldChg chg="addSp new del">
        <pc:chgData name="Arjan Kamberg" userId="2cfeac95-aab1-41a7-bca5-796b19d85bc0" providerId="ADAL" clId="{E94CD489-5339-294B-800C-3B022A9A469C}" dt="2022-11-14T19:39:01.106" v="94" actId="2696"/>
        <pc:sldMkLst>
          <pc:docMk/>
          <pc:sldMk cId="3125255876" sldId="400"/>
        </pc:sldMkLst>
        <pc:picChg chg="add">
          <ac:chgData name="Arjan Kamberg" userId="2cfeac95-aab1-41a7-bca5-796b19d85bc0" providerId="ADAL" clId="{E94CD489-5339-294B-800C-3B022A9A469C}" dt="2022-11-14T19:36:38.382" v="39"/>
          <ac:picMkLst>
            <pc:docMk/>
            <pc:sldMk cId="3125255876" sldId="400"/>
            <ac:picMk id="1026" creationId="{4EA03728-0BAE-848C-4D49-5DF70C69F5CF}"/>
          </ac:picMkLst>
        </pc:picChg>
      </pc:sldChg>
      <pc:sldChg chg="addSp modSp new del">
        <pc:chgData name="Arjan Kamberg" userId="2cfeac95-aab1-41a7-bca5-796b19d85bc0" providerId="ADAL" clId="{E94CD489-5339-294B-800C-3B022A9A469C}" dt="2022-11-14T19:38:00.942" v="44" actId="2696"/>
        <pc:sldMkLst>
          <pc:docMk/>
          <pc:sldMk cId="3664039828" sldId="401"/>
        </pc:sldMkLst>
        <pc:picChg chg="add mod">
          <ac:chgData name="Arjan Kamberg" userId="2cfeac95-aab1-41a7-bca5-796b19d85bc0" providerId="ADAL" clId="{E94CD489-5339-294B-800C-3B022A9A469C}" dt="2022-11-14T19:37:31.900" v="42" actId="1076"/>
          <ac:picMkLst>
            <pc:docMk/>
            <pc:sldMk cId="3664039828" sldId="401"/>
            <ac:picMk id="2050" creationId="{BD60842A-870B-51BF-108B-42EFA1A35C1A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52.285" v="93" actId="20577"/>
        <pc:sldMkLst>
          <pc:docMk/>
          <pc:sldMk cId="1669963113" sldId="402"/>
        </pc:sldMkLst>
        <pc:spChg chg="mod">
          <ac:chgData name="Arjan Kamberg" userId="2cfeac95-aab1-41a7-bca5-796b19d85bc0" providerId="ADAL" clId="{E94CD489-5339-294B-800C-3B022A9A469C}" dt="2022-11-14T19:38:52.285" v="93" actId="20577"/>
          <ac:spMkLst>
            <pc:docMk/>
            <pc:sldMk cId="1669963113" sldId="402"/>
            <ac:spMk id="2" creationId="{BE15F621-4C88-A486-A2E8-F6AF63AADB85}"/>
          </ac:spMkLst>
        </pc:spChg>
        <pc:picChg chg="add mod">
          <ac:chgData name="Arjan Kamberg" userId="2cfeac95-aab1-41a7-bca5-796b19d85bc0" providerId="ADAL" clId="{E94CD489-5339-294B-800C-3B022A9A469C}" dt="2022-11-14T19:38:48.201" v="76" actId="1076"/>
          <ac:picMkLst>
            <pc:docMk/>
            <pc:sldMk cId="1669963113" sldId="402"/>
            <ac:picMk id="3074" creationId="{98D78305-3A43-C39B-26F5-A0FD32DB3AB8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38.615" v="74" actId="20577"/>
        <pc:sldMkLst>
          <pc:docMk/>
          <pc:sldMk cId="2478652124" sldId="403"/>
        </pc:sldMkLst>
        <pc:spChg chg="mod">
          <ac:chgData name="Arjan Kamberg" userId="2cfeac95-aab1-41a7-bca5-796b19d85bc0" providerId="ADAL" clId="{E94CD489-5339-294B-800C-3B022A9A469C}" dt="2022-11-14T19:38:38.615" v="74" actId="20577"/>
          <ac:spMkLst>
            <pc:docMk/>
            <pc:sldMk cId="2478652124" sldId="403"/>
            <ac:spMk id="2" creationId="{8B63899D-12F8-9B0B-46C3-13850120805C}"/>
          </ac:spMkLst>
        </pc:spChg>
        <pc:picChg chg="add mod">
          <ac:chgData name="Arjan Kamberg" userId="2cfeac95-aab1-41a7-bca5-796b19d85bc0" providerId="ADAL" clId="{E94CD489-5339-294B-800C-3B022A9A469C}" dt="2022-11-14T19:38:32.218" v="54" actId="1076"/>
          <ac:picMkLst>
            <pc:docMk/>
            <pc:sldMk cId="2478652124" sldId="403"/>
            <ac:picMk id="4098" creationId="{6D6F6CEB-E3D5-206D-96DD-227B6017EB43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40:03.764" v="110" actId="20577"/>
        <pc:sldMkLst>
          <pc:docMk/>
          <pc:sldMk cId="1588030063" sldId="404"/>
        </pc:sldMkLst>
        <pc:spChg chg="mod">
          <ac:chgData name="Arjan Kamberg" userId="2cfeac95-aab1-41a7-bca5-796b19d85bc0" providerId="ADAL" clId="{E94CD489-5339-294B-800C-3B022A9A469C}" dt="2022-11-14T19:40:03.764" v="110" actId="20577"/>
          <ac:spMkLst>
            <pc:docMk/>
            <pc:sldMk cId="1588030063" sldId="404"/>
            <ac:spMk id="2" creationId="{766EB095-1501-B626-31C7-35518CFEA131}"/>
          </ac:spMkLst>
        </pc:spChg>
        <pc:picChg chg="add mod">
          <ac:chgData name="Arjan Kamberg" userId="2cfeac95-aab1-41a7-bca5-796b19d85bc0" providerId="ADAL" clId="{E94CD489-5339-294B-800C-3B022A9A469C}" dt="2022-11-14T19:39:54.302" v="98" actId="14100"/>
          <ac:picMkLst>
            <pc:docMk/>
            <pc:sldMk cId="1588030063" sldId="404"/>
            <ac:picMk id="5122" creationId="{49C1CA68-E1E8-E049-C972-376FDDB289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0793723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L01P03</a:t>
            </a:r>
            <a:br>
              <a:rPr lang="nl-NL" sz="8800" dirty="0"/>
            </a:br>
            <a:r>
              <a:rPr lang="nl-NL" sz="8800" dirty="0" err="1"/>
              <a:t>Thonny</a:t>
            </a:r>
            <a:r>
              <a:rPr lang="nl-NL" sz="8800" dirty="0"/>
              <a:t> installeren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Template corporate</vt:lpstr>
      <vt:lpstr>1_Template corporate</vt:lpstr>
      <vt:lpstr>L01P03 Thonny installeren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124</cp:revision>
  <cp:lastPrinted>2018-06-12T11:35:17Z</cp:lastPrinted>
  <dcterms:created xsi:type="dcterms:W3CDTF">2017-08-11T14:21:04Z</dcterms:created>
  <dcterms:modified xsi:type="dcterms:W3CDTF">2024-02-05T09:46:20Z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