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389" r:id="rId7"/>
    <p:sldId id="388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87" r:id="rId1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1D8D7A4F-EDAD-7646-9F4A-F6541FBB93CD}"/>
    <pc:docChg chg="undo custSel addSld delSld modSld">
      <pc:chgData name="Arjan Kamberg" userId="2cfeac95-aab1-41a7-bca5-796b19d85bc0" providerId="ADAL" clId="{1D8D7A4F-EDAD-7646-9F4A-F6541FBB93CD}" dt="2022-05-07T06:03:36.987" v="561" actId="20577"/>
      <pc:docMkLst>
        <pc:docMk/>
      </pc:docMkLst>
      <pc:sldChg chg="modSp mod">
        <pc:chgData name="Arjan Kamberg" userId="2cfeac95-aab1-41a7-bca5-796b19d85bc0" providerId="ADAL" clId="{1D8D7A4F-EDAD-7646-9F4A-F6541FBB93CD}" dt="2022-05-07T06:03:36.987" v="561" actId="20577"/>
        <pc:sldMkLst>
          <pc:docMk/>
          <pc:sldMk cId="248983296" sldId="256"/>
        </pc:sldMkLst>
        <pc:spChg chg="mod">
          <ac:chgData name="Arjan Kamberg" userId="2cfeac95-aab1-41a7-bca5-796b19d85bc0" providerId="ADAL" clId="{1D8D7A4F-EDAD-7646-9F4A-F6541FBB93CD}" dt="2022-05-07T06:03:36.987" v="56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mod">
        <pc:chgData name="Arjan Kamberg" userId="2cfeac95-aab1-41a7-bca5-796b19d85bc0" providerId="ADAL" clId="{1D8D7A4F-EDAD-7646-9F4A-F6541FBB93CD}" dt="2022-04-26T07:35:50.552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D8D7A4F-EDAD-7646-9F4A-F6541FBB93CD}" dt="2022-04-26T07:35:50.552" v="1" actId="1076"/>
          <ac:picMkLst>
            <pc:docMk/>
            <pc:sldMk cId="1212195962" sldId="388"/>
            <ac:picMk id="4" creationId="{D3247361-E144-064E-05BB-97DB5BF7B2D2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7:40:52.320" v="17" actId="1076"/>
        <pc:sldMkLst>
          <pc:docMk/>
          <pc:sldMk cId="298924907" sldId="389"/>
        </pc:sldMkLst>
        <pc:spChg chg="mod">
          <ac:chgData name="Arjan Kamberg" userId="2cfeac95-aab1-41a7-bca5-796b19d85bc0" providerId="ADAL" clId="{1D8D7A4F-EDAD-7646-9F4A-F6541FBB93CD}" dt="2022-04-26T07:40:43.328" v="14" actId="20577"/>
          <ac:spMkLst>
            <pc:docMk/>
            <pc:sldMk cId="298924907" sldId="389"/>
            <ac:spMk id="2" creationId="{0D8FBE16-0F53-229B-2D1F-619CB66C4959}"/>
          </ac:spMkLst>
        </pc:spChg>
        <pc:spChg chg="del">
          <ac:chgData name="Arjan Kamberg" userId="2cfeac95-aab1-41a7-bca5-796b19d85bc0" providerId="ADAL" clId="{1D8D7A4F-EDAD-7646-9F4A-F6541FBB93CD}" dt="2022-04-26T07:40:37.916" v="3"/>
          <ac:spMkLst>
            <pc:docMk/>
            <pc:sldMk cId="298924907" sldId="389"/>
            <ac:spMk id="3" creationId="{5633E733-60A0-20EA-9130-A7DBAAB4B0E4}"/>
          </ac:spMkLst>
        </pc:spChg>
        <pc:picChg chg="add mod">
          <ac:chgData name="Arjan Kamberg" userId="2cfeac95-aab1-41a7-bca5-796b19d85bc0" providerId="ADAL" clId="{1D8D7A4F-EDAD-7646-9F4A-F6541FBB93CD}" dt="2022-04-26T07:40:52.320" v="17" actId="1076"/>
          <ac:picMkLst>
            <pc:docMk/>
            <pc:sldMk cId="298924907" sldId="389"/>
            <ac:picMk id="5" creationId="{B268A1F3-D191-06D8-F5D5-D5F05767D80F}"/>
          </ac:picMkLst>
        </pc:picChg>
      </pc:sldChg>
      <pc:sldChg chg="addSp modSp new add del mod">
        <pc:chgData name="Arjan Kamberg" userId="2cfeac95-aab1-41a7-bca5-796b19d85bc0" providerId="ADAL" clId="{1D8D7A4F-EDAD-7646-9F4A-F6541FBB93CD}" dt="2022-05-07T05:30:32.082" v="499" actId="2696"/>
        <pc:sldMkLst>
          <pc:docMk/>
          <pc:sldMk cId="1858735495" sldId="390"/>
        </pc:sldMkLst>
        <pc:spChg chg="mod">
          <ac:chgData name="Arjan Kamberg" userId="2cfeac95-aab1-41a7-bca5-796b19d85bc0" providerId="ADAL" clId="{1D8D7A4F-EDAD-7646-9F4A-F6541FBB93CD}" dt="2022-04-26T07:44:24.718" v="74" actId="20577"/>
          <ac:spMkLst>
            <pc:docMk/>
            <pc:sldMk cId="1858735495" sldId="390"/>
            <ac:spMk id="2" creationId="{CD1479C0-8464-1EB4-67BA-87F6D786CF49}"/>
          </ac:spMkLst>
        </pc:spChg>
        <pc:spChg chg="mod">
          <ac:chgData name="Arjan Kamberg" userId="2cfeac95-aab1-41a7-bca5-796b19d85bc0" providerId="ADAL" clId="{1D8D7A4F-EDAD-7646-9F4A-F6541FBB93CD}" dt="2022-04-26T07:45:38.198" v="151" actId="403"/>
          <ac:spMkLst>
            <pc:docMk/>
            <pc:sldMk cId="1858735495" sldId="390"/>
            <ac:spMk id="3" creationId="{C848AEDB-8022-ACEF-0EA2-4D8FEC385E76}"/>
          </ac:spMkLst>
        </pc:spChg>
        <pc:picChg chg="add mod">
          <ac:chgData name="Arjan Kamberg" userId="2cfeac95-aab1-41a7-bca5-796b19d85bc0" providerId="ADAL" clId="{1D8D7A4F-EDAD-7646-9F4A-F6541FBB93CD}" dt="2022-04-26T07:44:33.641" v="78" actId="1076"/>
          <ac:picMkLst>
            <pc:docMk/>
            <pc:sldMk cId="1858735495" sldId="390"/>
            <ac:picMk id="4" creationId="{1A3A9977-BE2E-9BFE-F407-2D43AFC52515}"/>
          </ac:picMkLst>
        </pc:picChg>
        <pc:inkChg chg="add">
          <ac:chgData name="Arjan Kamberg" userId="2cfeac95-aab1-41a7-bca5-796b19d85bc0" providerId="ADAL" clId="{1D8D7A4F-EDAD-7646-9F4A-F6541FBB93CD}" dt="2022-04-26T07:44:44.358" v="79" actId="9405"/>
          <ac:inkMkLst>
            <pc:docMk/>
            <pc:sldMk cId="1858735495" sldId="390"/>
            <ac:inkMk id="5" creationId="{305C3280-F42E-4606-6F32-EDB26F33C12B}"/>
          </ac:inkMkLst>
        </pc:inkChg>
        <pc:inkChg chg="add">
          <ac:chgData name="Arjan Kamberg" userId="2cfeac95-aab1-41a7-bca5-796b19d85bc0" providerId="ADAL" clId="{1D8D7A4F-EDAD-7646-9F4A-F6541FBB93CD}" dt="2022-04-26T07:44:47.858" v="80" actId="9405"/>
          <ac:inkMkLst>
            <pc:docMk/>
            <pc:sldMk cId="1858735495" sldId="390"/>
            <ac:inkMk id="6" creationId="{7296D30C-1BD9-2984-61F8-5BC06A06AFBF}"/>
          </ac:inkMkLst>
        </pc:inkChg>
      </pc:sldChg>
      <pc:sldChg chg="addSp delSp modSp add mod">
        <pc:chgData name="Arjan Kamberg" userId="2cfeac95-aab1-41a7-bca5-796b19d85bc0" providerId="ADAL" clId="{1D8D7A4F-EDAD-7646-9F4A-F6541FBB93CD}" dt="2022-04-26T07:47:54.862" v="227" actId="20577"/>
        <pc:sldMkLst>
          <pc:docMk/>
          <pc:sldMk cId="2998631181" sldId="391"/>
        </pc:sldMkLst>
        <pc:spChg chg="mod">
          <ac:chgData name="Arjan Kamberg" userId="2cfeac95-aab1-41a7-bca5-796b19d85bc0" providerId="ADAL" clId="{1D8D7A4F-EDAD-7646-9F4A-F6541FBB93CD}" dt="2022-04-26T07:47:54.862" v="227" actId="20577"/>
          <ac:spMkLst>
            <pc:docMk/>
            <pc:sldMk cId="2998631181" sldId="391"/>
            <ac:spMk id="3" creationId="{C848AEDB-8022-ACEF-0EA2-4D8FEC385E76}"/>
          </ac:spMkLst>
        </pc:spChg>
        <pc:grpChg chg="del mod">
          <ac:chgData name="Arjan Kamberg" userId="2cfeac95-aab1-41a7-bca5-796b19d85bc0" providerId="ADAL" clId="{1D8D7A4F-EDAD-7646-9F4A-F6541FBB93CD}" dt="2022-04-26T07:47:18.002" v="162"/>
          <ac:grpSpMkLst>
            <pc:docMk/>
            <pc:sldMk cId="2998631181" sldId="391"/>
            <ac:grpSpMk id="9" creationId="{1355873B-7A9F-4537-CFF5-30017E684865}"/>
          </ac:grpSpMkLst>
        </pc:grpChg>
        <pc:grpChg chg="mod">
          <ac:chgData name="Arjan Kamberg" userId="2cfeac95-aab1-41a7-bca5-796b19d85bc0" providerId="ADAL" clId="{1D8D7A4F-EDAD-7646-9F4A-F6541FBB93CD}" dt="2022-04-26T07:47:13.321" v="160"/>
          <ac:grpSpMkLst>
            <pc:docMk/>
            <pc:sldMk cId="2998631181" sldId="391"/>
            <ac:grpSpMk id="12" creationId="{339F0F51-3F05-1BBE-39A9-44F3EC99131F}"/>
          </ac:grpSpMkLst>
        </pc:grpChg>
        <pc:grpChg chg="del mod">
          <ac:chgData name="Arjan Kamberg" userId="2cfeac95-aab1-41a7-bca5-796b19d85bc0" providerId="ADAL" clId="{1D8D7A4F-EDAD-7646-9F4A-F6541FBB93CD}" dt="2022-04-26T07:47:19.981" v="164"/>
          <ac:grpSpMkLst>
            <pc:docMk/>
            <pc:sldMk cId="2998631181" sldId="391"/>
            <ac:grpSpMk id="14" creationId="{037EB3AE-69BD-9E92-90FE-39887295DE91}"/>
          </ac:grpSpMkLst>
        </pc:grpChg>
        <pc:grpChg chg="del 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6" creationId="{EBB595BB-C490-662F-88B4-7190BF98B549}"/>
          </ac:grpSpMkLst>
        </pc:grpChg>
        <pc:grpChg chg="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8" creationId="{4F009E3E-7786-15A9-20C8-D6888471DD3A}"/>
          </ac:grpSpMkLst>
        </pc:grpChg>
        <pc:inkChg chg="del">
          <ac:chgData name="Arjan Kamberg" userId="2cfeac95-aab1-41a7-bca5-796b19d85bc0" providerId="ADAL" clId="{1D8D7A4F-EDAD-7646-9F4A-F6541FBB93CD}" dt="2022-04-26T07:45:56.304" v="153" actId="478"/>
          <ac:inkMkLst>
            <pc:docMk/>
            <pc:sldMk cId="2998631181" sldId="391"/>
            <ac:inkMk id="5" creationId="{305C3280-F42E-4606-6F32-EDB26F33C12B}"/>
          </ac:inkMkLst>
        </pc:inkChg>
        <pc:inkChg chg="del">
          <ac:chgData name="Arjan Kamberg" userId="2cfeac95-aab1-41a7-bca5-796b19d85bc0" providerId="ADAL" clId="{1D8D7A4F-EDAD-7646-9F4A-F6541FBB93CD}" dt="2022-04-26T07:45:58.011" v="154" actId="478"/>
          <ac:inkMkLst>
            <pc:docMk/>
            <pc:sldMk cId="2998631181" sldId="391"/>
            <ac:inkMk id="6" creationId="{7296D30C-1BD9-2984-61F8-5BC06A06AFB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7" creationId="{A98217C8-CCFE-F239-FE6A-726E5B30F3BE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8" creationId="{1CB9DB79-13CB-3939-FB15-5C9FA1B71C51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0" creationId="{18CE2E5E-7DFF-C78C-E382-70F5842677CF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1" creationId="{27579277-5D22-7BAB-14FD-13B6E744D1B6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7" creationId="{8A7D326E-F983-E921-C6C3-44C71506B8FE}"/>
          </ac:inkMkLst>
        </pc:inkChg>
      </pc:sldChg>
      <pc:sldChg chg="modSp add mod">
        <pc:chgData name="Arjan Kamberg" userId="2cfeac95-aab1-41a7-bca5-796b19d85bc0" providerId="ADAL" clId="{1D8D7A4F-EDAD-7646-9F4A-F6541FBB93CD}" dt="2022-04-26T07:48:41.089" v="276" actId="20577"/>
        <pc:sldMkLst>
          <pc:docMk/>
          <pc:sldMk cId="3768352845" sldId="392"/>
        </pc:sldMkLst>
        <pc:spChg chg="mod">
          <ac:chgData name="Arjan Kamberg" userId="2cfeac95-aab1-41a7-bca5-796b19d85bc0" providerId="ADAL" clId="{1D8D7A4F-EDAD-7646-9F4A-F6541FBB93CD}" dt="2022-04-26T07:48:41.089" v="276" actId="20577"/>
          <ac:spMkLst>
            <pc:docMk/>
            <pc:sldMk cId="3768352845" sldId="392"/>
            <ac:spMk id="3" creationId="{C848AEDB-8022-ACEF-0EA2-4D8FEC385E76}"/>
          </ac:spMkLst>
        </pc:spChg>
      </pc:sldChg>
      <pc:sldChg chg="modSp add mod">
        <pc:chgData name="Arjan Kamberg" userId="2cfeac95-aab1-41a7-bca5-796b19d85bc0" providerId="ADAL" clId="{1D8D7A4F-EDAD-7646-9F4A-F6541FBB93CD}" dt="2022-04-26T07:49:59.991" v="307" actId="403"/>
        <pc:sldMkLst>
          <pc:docMk/>
          <pc:sldMk cId="965281039" sldId="393"/>
        </pc:sldMkLst>
        <pc:spChg chg="mod">
          <ac:chgData name="Arjan Kamberg" userId="2cfeac95-aab1-41a7-bca5-796b19d85bc0" providerId="ADAL" clId="{1D8D7A4F-EDAD-7646-9F4A-F6541FBB93CD}" dt="2022-04-26T07:49:59.991" v="307" actId="403"/>
          <ac:spMkLst>
            <pc:docMk/>
            <pc:sldMk cId="965281039" sldId="393"/>
            <ac:spMk id="3" creationId="{C848AEDB-8022-ACEF-0EA2-4D8FEC385E76}"/>
          </ac:spMkLst>
        </pc:spChg>
      </pc:sldChg>
      <pc:sldChg chg="addSp delSp modSp add mod">
        <pc:chgData name="Arjan Kamberg" userId="2cfeac95-aab1-41a7-bca5-796b19d85bc0" providerId="ADAL" clId="{1D8D7A4F-EDAD-7646-9F4A-F6541FBB93CD}" dt="2022-04-26T07:52:35.796" v="408" actId="9405"/>
        <pc:sldMkLst>
          <pc:docMk/>
          <pc:sldMk cId="999223969" sldId="394"/>
        </pc:sldMkLst>
        <pc:spChg chg="mod">
          <ac:chgData name="Arjan Kamberg" userId="2cfeac95-aab1-41a7-bca5-796b19d85bc0" providerId="ADAL" clId="{1D8D7A4F-EDAD-7646-9F4A-F6541FBB93CD}" dt="2022-04-26T07:52:20.688" v="404" actId="20577"/>
          <ac:spMkLst>
            <pc:docMk/>
            <pc:sldMk cId="999223969" sldId="394"/>
            <ac:spMk id="3" creationId="{C848AEDB-8022-ACEF-0EA2-4D8FEC385E76}"/>
          </ac:spMkLst>
        </pc:s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0" creationId="{E2BF2008-0275-FC4D-409A-A157C2BE6E08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1" creationId="{9367266B-2B06-0A3F-7CC9-E071B1A00EAF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2" creationId="{FAF9D3C7-3564-D016-A9BD-26193041FBAB}"/>
          </ac:grpSpMkLst>
        </pc:grp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5" creationId="{49D3B36F-9C1B-0CBA-1054-4A43CED9A128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6" creationId="{0738C55D-1B82-D35C-F530-0480C402F03C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9" creationId="{B4763944-B56A-5271-DC76-643F24C7D897}"/>
          </ac:inkMkLst>
        </pc:inkChg>
        <pc:inkChg chg="del">
          <ac:chgData name="Arjan Kamberg" userId="2cfeac95-aab1-41a7-bca5-796b19d85bc0" providerId="ADAL" clId="{1D8D7A4F-EDAD-7646-9F4A-F6541FBB93CD}" dt="2022-04-26T07:50:25.800" v="309" actId="478"/>
          <ac:inkMkLst>
            <pc:docMk/>
            <pc:sldMk cId="999223969" sldId="394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4" creationId="{92AF658D-F711-6902-3CD8-91F5E90C5B24}"/>
          </ac:inkMkLst>
        </pc:inkChg>
        <pc:inkChg chg="del">
          <ac:chgData name="Arjan Kamberg" userId="2cfeac95-aab1-41a7-bca5-796b19d85bc0" providerId="ADAL" clId="{1D8D7A4F-EDAD-7646-9F4A-F6541FBB93CD}" dt="2022-04-26T07:50:27.977" v="310" actId="478"/>
          <ac:inkMkLst>
            <pc:docMk/>
            <pc:sldMk cId="999223969" sldId="394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6" creationId="{54B0605E-3504-F65B-48D6-48888BDC9671}"/>
          </ac:inkMkLst>
        </pc:inkChg>
        <pc:inkChg chg="del">
          <ac:chgData name="Arjan Kamberg" userId="2cfeac95-aab1-41a7-bca5-796b19d85bc0" providerId="ADAL" clId="{1D8D7A4F-EDAD-7646-9F4A-F6541FBB93CD}" dt="2022-04-26T07:50:32.409" v="311" actId="478"/>
          <ac:inkMkLst>
            <pc:docMk/>
            <pc:sldMk cId="999223969" sldId="394"/>
            <ac:inkMk id="17" creationId="{8A7D326E-F983-E921-C6C3-44C71506B8FE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9" creationId="{B7BD743A-780F-03FA-55AE-6D6535D3B86D}"/>
          </ac:inkMkLst>
        </pc:inkChg>
        <pc:inkChg chg="add">
          <ac:chgData name="Arjan Kamberg" userId="2cfeac95-aab1-41a7-bca5-796b19d85bc0" providerId="ADAL" clId="{1D8D7A4F-EDAD-7646-9F4A-F6541FBB93CD}" dt="2022-04-26T07:50:53.113" v="319" actId="9405"/>
          <ac:inkMkLst>
            <pc:docMk/>
            <pc:sldMk cId="999223969" sldId="394"/>
            <ac:inkMk id="23" creationId="{DB72DE29-59B4-3503-AA6C-564BB1F73746}"/>
          </ac:inkMkLst>
        </pc:inkChg>
        <pc:inkChg chg="add">
          <ac:chgData name="Arjan Kamberg" userId="2cfeac95-aab1-41a7-bca5-796b19d85bc0" providerId="ADAL" clId="{1D8D7A4F-EDAD-7646-9F4A-F6541FBB93CD}" dt="2022-04-26T07:50:55.396" v="320" actId="9405"/>
          <ac:inkMkLst>
            <pc:docMk/>
            <pc:sldMk cId="999223969" sldId="394"/>
            <ac:inkMk id="24" creationId="{96F0A14C-EDCC-38BC-8257-6E150B8AF5E9}"/>
          </ac:inkMkLst>
        </pc:inkChg>
        <pc:inkChg chg="add">
          <ac:chgData name="Arjan Kamberg" userId="2cfeac95-aab1-41a7-bca5-796b19d85bc0" providerId="ADAL" clId="{1D8D7A4F-EDAD-7646-9F4A-F6541FBB93CD}" dt="2022-04-26T07:52:30.380" v="405" actId="9405"/>
          <ac:inkMkLst>
            <pc:docMk/>
            <pc:sldMk cId="999223969" sldId="394"/>
            <ac:inkMk id="25" creationId="{CCFC0A01-3926-27D1-C72E-BFA1C68109D3}"/>
          </ac:inkMkLst>
        </pc:inkChg>
        <pc:inkChg chg="add">
          <ac:chgData name="Arjan Kamberg" userId="2cfeac95-aab1-41a7-bca5-796b19d85bc0" providerId="ADAL" clId="{1D8D7A4F-EDAD-7646-9F4A-F6541FBB93CD}" dt="2022-04-26T07:52:32.162" v="406" actId="9405"/>
          <ac:inkMkLst>
            <pc:docMk/>
            <pc:sldMk cId="999223969" sldId="394"/>
            <ac:inkMk id="26" creationId="{5E87CA39-5DD1-664A-F1DD-448A5ADE8C73}"/>
          </ac:inkMkLst>
        </pc:inkChg>
        <pc:inkChg chg="add">
          <ac:chgData name="Arjan Kamberg" userId="2cfeac95-aab1-41a7-bca5-796b19d85bc0" providerId="ADAL" clId="{1D8D7A4F-EDAD-7646-9F4A-F6541FBB93CD}" dt="2022-04-26T07:52:34.065" v="407" actId="9405"/>
          <ac:inkMkLst>
            <pc:docMk/>
            <pc:sldMk cId="999223969" sldId="394"/>
            <ac:inkMk id="27" creationId="{4938C6C0-0F60-964F-54C2-281AEE2744ED}"/>
          </ac:inkMkLst>
        </pc:inkChg>
        <pc:inkChg chg="add">
          <ac:chgData name="Arjan Kamberg" userId="2cfeac95-aab1-41a7-bca5-796b19d85bc0" providerId="ADAL" clId="{1D8D7A4F-EDAD-7646-9F4A-F6541FBB93CD}" dt="2022-04-26T07:52:35.796" v="408" actId="9405"/>
          <ac:inkMkLst>
            <pc:docMk/>
            <pc:sldMk cId="999223969" sldId="394"/>
            <ac:inkMk id="28" creationId="{B2164CC4-2C30-2614-2A11-F1DA3C66F8D6}"/>
          </ac:inkMkLst>
        </pc:inkChg>
      </pc:sldChg>
      <pc:sldChg chg="addSp delSp modSp new del mod">
        <pc:chgData name="Arjan Kamberg" userId="2cfeac95-aab1-41a7-bca5-796b19d85bc0" providerId="ADAL" clId="{1D8D7A4F-EDAD-7646-9F4A-F6541FBB93CD}" dt="2022-04-26T07:54:53.229" v="450" actId="2696"/>
        <pc:sldMkLst>
          <pc:docMk/>
          <pc:sldMk cId="2684135039" sldId="395"/>
        </pc:sldMkLst>
        <pc:spChg chg="mod">
          <ac:chgData name="Arjan Kamberg" userId="2cfeac95-aab1-41a7-bca5-796b19d85bc0" providerId="ADAL" clId="{1D8D7A4F-EDAD-7646-9F4A-F6541FBB93CD}" dt="2022-04-26T07:54:10.577" v="440" actId="20577"/>
          <ac:spMkLst>
            <pc:docMk/>
            <pc:sldMk cId="2684135039" sldId="395"/>
            <ac:spMk id="2" creationId="{E21BEEC1-6F7C-92CB-7FEE-D1B38DE11612}"/>
          </ac:spMkLst>
        </pc:spChg>
        <pc:inkChg chg="add del">
          <ac:chgData name="Arjan Kamberg" userId="2cfeac95-aab1-41a7-bca5-796b19d85bc0" providerId="ADAL" clId="{1D8D7A4F-EDAD-7646-9F4A-F6541FBB93CD}" dt="2022-04-26T07:53:52.752" v="411" actId="9405"/>
          <ac:inkMkLst>
            <pc:docMk/>
            <pc:sldMk cId="2684135039" sldId="395"/>
            <ac:inkMk id="4" creationId="{405855B4-54DC-9FC9-FF3F-250747696E98}"/>
          </ac:inkMkLst>
        </pc:inkChg>
      </pc:sldChg>
      <pc:sldChg chg="add del">
        <pc:chgData name="Arjan Kamberg" userId="2cfeac95-aab1-41a7-bca5-796b19d85bc0" providerId="ADAL" clId="{1D8D7A4F-EDAD-7646-9F4A-F6541FBB93CD}" dt="2022-05-07T05:30:35.554" v="500" actId="2696"/>
        <pc:sldMkLst>
          <pc:docMk/>
          <pc:sldMk cId="2728270888" sldId="395"/>
        </pc:sldMkLst>
      </pc:sldChg>
      <pc:sldChg chg="modSp add mod">
        <pc:chgData name="Arjan Kamberg" userId="2cfeac95-aab1-41a7-bca5-796b19d85bc0" providerId="ADAL" clId="{1D8D7A4F-EDAD-7646-9F4A-F6541FBB93CD}" dt="2022-05-07T05:31:03.136" v="529" actId="20577"/>
        <pc:sldMkLst>
          <pc:docMk/>
          <pc:sldMk cId="4195622202" sldId="395"/>
        </pc:sldMkLst>
        <pc:spChg chg="mod">
          <ac:chgData name="Arjan Kamberg" userId="2cfeac95-aab1-41a7-bca5-796b19d85bc0" providerId="ADAL" clId="{1D8D7A4F-EDAD-7646-9F4A-F6541FBB93CD}" dt="2022-05-07T05:30:53.072" v="510" actId="20577"/>
          <ac:spMkLst>
            <pc:docMk/>
            <pc:sldMk cId="4195622202" sldId="395"/>
            <ac:spMk id="2" creationId="{4EBE90C1-9FA4-184C-92B9-F202C3AF56D6}"/>
          </ac:spMkLst>
        </pc:spChg>
        <pc:spChg chg="mod">
          <ac:chgData name="Arjan Kamberg" userId="2cfeac95-aab1-41a7-bca5-796b19d85bc0" providerId="ADAL" clId="{1D8D7A4F-EDAD-7646-9F4A-F6541FBB93CD}" dt="2022-05-07T05:31:03.136" v="529" actId="20577"/>
          <ac:spMkLst>
            <pc:docMk/>
            <pc:sldMk cId="4195622202" sldId="395"/>
            <ac:spMk id="3" creationId="{10DAC51E-4A5C-D04A-85A6-9750C531D9DB}"/>
          </ac:spMkLst>
        </pc:spChg>
        <pc:picChg chg="mod">
          <ac:chgData name="Arjan Kamberg" userId="2cfeac95-aab1-41a7-bca5-796b19d85bc0" providerId="ADAL" clId="{1D8D7A4F-EDAD-7646-9F4A-F6541FBB93CD}" dt="2022-05-07T05:30:48.455" v="502" actId="1076"/>
          <ac:picMkLst>
            <pc:docMk/>
            <pc:sldMk cId="4195622202" sldId="395"/>
            <ac:picMk id="4" creationId="{D3247361-E144-064E-05BB-97DB5BF7B2D2}"/>
          </ac:picMkLst>
        </pc:picChg>
      </pc:sldChg>
      <pc:sldChg chg="modSp add del mod">
        <pc:chgData name="Arjan Kamberg" userId="2cfeac95-aab1-41a7-bca5-796b19d85bc0" providerId="ADAL" clId="{1D8D7A4F-EDAD-7646-9F4A-F6541FBB93CD}" dt="2022-04-26T07:54:55.998" v="452" actId="2696"/>
        <pc:sldMkLst>
          <pc:docMk/>
          <pc:sldMk cId="1216951900" sldId="396"/>
        </pc:sldMkLst>
        <pc:spChg chg="mod">
          <ac:chgData name="Arjan Kamberg" userId="2cfeac95-aab1-41a7-bca5-796b19d85bc0" providerId="ADAL" clId="{1D8D7A4F-EDAD-7646-9F4A-F6541FBB93CD}" dt="2022-04-26T07:54:20.973" v="449" actId="20577"/>
          <ac:spMkLst>
            <pc:docMk/>
            <pc:sldMk cId="1216951900" sldId="396"/>
            <ac:spMk id="2" creationId="{E21BEEC1-6F7C-92CB-7FEE-D1B38DE11612}"/>
          </ac:spMkLst>
        </pc:spChg>
      </pc:sldChg>
      <pc:sldChg chg="addSp delSp modSp new mod">
        <pc:chgData name="Arjan Kamberg" userId="2cfeac95-aab1-41a7-bca5-796b19d85bc0" providerId="ADAL" clId="{1D8D7A4F-EDAD-7646-9F4A-F6541FBB93CD}" dt="2022-05-07T05:33:45.221" v="541" actId="1076"/>
        <pc:sldMkLst>
          <pc:docMk/>
          <pc:sldMk cId="1404665687" sldId="396"/>
        </pc:sldMkLst>
        <pc:spChg chg="mod">
          <ac:chgData name="Arjan Kamberg" userId="2cfeac95-aab1-41a7-bca5-796b19d85bc0" providerId="ADAL" clId="{1D8D7A4F-EDAD-7646-9F4A-F6541FBB93CD}" dt="2022-05-07T05:31:18.639" v="538" actId="20577"/>
          <ac:spMkLst>
            <pc:docMk/>
            <pc:sldMk cId="1404665687" sldId="396"/>
            <ac:spMk id="2" creationId="{08E66D5F-E431-9390-6785-AF04EDEECB00}"/>
          </ac:spMkLst>
        </pc:spChg>
        <pc:spChg chg="del">
          <ac:chgData name="Arjan Kamberg" userId="2cfeac95-aab1-41a7-bca5-796b19d85bc0" providerId="ADAL" clId="{1D8D7A4F-EDAD-7646-9F4A-F6541FBB93CD}" dt="2022-05-07T05:31:21.894" v="539" actId="478"/>
          <ac:spMkLst>
            <pc:docMk/>
            <pc:sldMk cId="1404665687" sldId="396"/>
            <ac:spMk id="3" creationId="{244D7549-E5CB-D393-925D-93A3BD69942F}"/>
          </ac:spMkLst>
        </pc:spChg>
        <pc:picChg chg="add mod">
          <ac:chgData name="Arjan Kamberg" userId="2cfeac95-aab1-41a7-bca5-796b19d85bc0" providerId="ADAL" clId="{1D8D7A4F-EDAD-7646-9F4A-F6541FBB93CD}" dt="2022-05-07T05:33:45.221" v="541" actId="1076"/>
          <ac:picMkLst>
            <pc:docMk/>
            <pc:sldMk cId="1404665687" sldId="396"/>
            <ac:picMk id="4" creationId="{BBB7E4C8-E905-45C6-CE03-96EB1A00FC9E}"/>
          </ac:picMkLst>
        </pc:picChg>
      </pc:sldChg>
      <pc:sldChg chg="add del">
        <pc:chgData name="Arjan Kamberg" userId="2cfeac95-aab1-41a7-bca5-796b19d85bc0" providerId="ADAL" clId="{1D8D7A4F-EDAD-7646-9F4A-F6541FBB93CD}" dt="2022-05-07T05:29:48.807" v="493" actId="2696"/>
        <pc:sldMkLst>
          <pc:docMk/>
          <pc:sldMk cId="3841466413" sldId="397"/>
        </pc:sldMkLst>
      </pc:sldChg>
      <pc:sldChg chg="add del">
        <pc:chgData name="Arjan Kamberg" userId="2cfeac95-aab1-41a7-bca5-796b19d85bc0" providerId="ADAL" clId="{1D8D7A4F-EDAD-7646-9F4A-F6541FBB93CD}" dt="2022-04-26T07:56:08.170" v="455" actId="2696"/>
        <pc:sldMkLst>
          <pc:docMk/>
          <pc:sldMk cId="47746423" sldId="398"/>
        </pc:sldMkLst>
      </pc:sldChg>
      <pc:sldChg chg="add del">
        <pc:chgData name="Arjan Kamberg" userId="2cfeac95-aab1-41a7-bca5-796b19d85bc0" providerId="ADAL" clId="{1D8D7A4F-EDAD-7646-9F4A-F6541FBB93CD}" dt="2022-05-07T05:29:50.674" v="495" actId="2696"/>
        <pc:sldMkLst>
          <pc:docMk/>
          <pc:sldMk cId="999419695" sldId="399"/>
        </pc:sldMkLst>
      </pc:sldChg>
      <pc:sldChg chg="addSp delSp modSp new del mod">
        <pc:chgData name="Arjan Kamberg" userId="2cfeac95-aab1-41a7-bca5-796b19d85bc0" providerId="ADAL" clId="{1D8D7A4F-EDAD-7646-9F4A-F6541FBB93CD}" dt="2022-05-07T05:29:49.609" v="494" actId="2696"/>
        <pc:sldMkLst>
          <pc:docMk/>
          <pc:sldMk cId="2181008966" sldId="400"/>
        </pc:sldMkLst>
        <pc:spChg chg="mod">
          <ac:chgData name="Arjan Kamberg" userId="2cfeac95-aab1-41a7-bca5-796b19d85bc0" providerId="ADAL" clId="{1D8D7A4F-EDAD-7646-9F4A-F6541FBB93CD}" dt="2022-04-26T08:01:58.516" v="489" actId="20577"/>
          <ac:spMkLst>
            <pc:docMk/>
            <pc:sldMk cId="2181008966" sldId="400"/>
            <ac:spMk id="2" creationId="{29799B6C-FA8E-8E05-C00C-1E8815C14A26}"/>
          </ac:spMkLst>
        </pc:spChg>
        <pc:spChg chg="del">
          <ac:chgData name="Arjan Kamberg" userId="2cfeac95-aab1-41a7-bca5-796b19d85bc0" providerId="ADAL" clId="{1D8D7A4F-EDAD-7646-9F4A-F6541FBB93CD}" dt="2022-04-26T08:00:25.488" v="470" actId="478"/>
          <ac:spMkLst>
            <pc:docMk/>
            <pc:sldMk cId="2181008966" sldId="400"/>
            <ac:spMk id="3" creationId="{EC3D1E63-C52A-6B4A-3D48-CB36D8F18F92}"/>
          </ac:spMkLst>
        </pc:spChg>
        <pc:picChg chg="add mod">
          <ac:chgData name="Arjan Kamberg" userId="2cfeac95-aab1-41a7-bca5-796b19d85bc0" providerId="ADAL" clId="{1D8D7A4F-EDAD-7646-9F4A-F6541FBB93CD}" dt="2022-04-26T08:00:19.003" v="461" actId="14100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new del mod">
        <pc:chgData name="Arjan Kamberg" userId="2cfeac95-aab1-41a7-bca5-796b19d85bc0" providerId="ADAL" clId="{1D8D7A4F-EDAD-7646-9F4A-F6541FBB93CD}" dt="2022-05-07T05:30:05.316" v="496" actId="2696"/>
        <pc:sldMkLst>
          <pc:docMk/>
          <pc:sldMk cId="1813915286" sldId="401"/>
        </pc:sldMkLst>
        <pc:spChg chg="mod">
          <ac:chgData name="Arjan Kamberg" userId="2cfeac95-aab1-41a7-bca5-796b19d85bc0" providerId="ADAL" clId="{1D8D7A4F-EDAD-7646-9F4A-F6541FBB93CD}" dt="2022-04-26T08:01:55.716" v="487" actId="20577"/>
          <ac:spMkLst>
            <pc:docMk/>
            <pc:sldMk cId="1813915286" sldId="401"/>
            <ac:spMk id="2" creationId="{0496C4F9-0281-AC5C-572C-3DB6A5CC05C6}"/>
          </ac:spMkLst>
        </pc:spChg>
        <pc:picChg chg="add del mod">
          <ac:chgData name="Arjan Kamberg" userId="2cfeac95-aab1-41a7-bca5-796b19d85bc0" providerId="ADAL" clId="{1D8D7A4F-EDAD-7646-9F4A-F6541FBB93CD}" dt="2022-04-26T08:03:25.861" v="490" actId="478"/>
          <ac:picMkLst>
            <pc:docMk/>
            <pc:sldMk cId="1813915286" sldId="401"/>
            <ac:picMk id="4" creationId="{872D00ED-7E41-90A5-E3B2-BA953E8EBAA4}"/>
          </ac:picMkLst>
        </pc:picChg>
        <pc:picChg chg="add mod">
          <ac:chgData name="Arjan Kamberg" userId="2cfeac95-aab1-41a7-bca5-796b19d85bc0" providerId="ADAL" clId="{1D8D7A4F-EDAD-7646-9F4A-F6541FBB93CD}" dt="2022-04-26T08:03:28.969" v="492" actId="1076"/>
          <ac:picMkLst>
            <pc:docMk/>
            <pc:sldMk cId="1813915286" sldId="401"/>
            <ac:picMk id="5" creationId="{5A34ABCB-140A-D440-7A08-9DAF892BB8BE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07-05-2022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4:44.3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2573 1 24575,'-6'0'0,"-12"0"0,-20 0 0,-18 0 0,-18 0 0,-4 0 0,-2 0 0,-6 0 0,-4 0 0,-9 5 0,44 1 0,-2 4 0,-6 3 0,-1 3 0,-5 5 0,-1 2 0,-8 3 0,-2 2 0,-2 2 0,0 0 0,1 1 0,0 1 0,1 0 0,2 0 0,9-1 0,3-1 0,6-2 0,1-1 0,7-2 0,3 1 0,4 0 0,2 1 0,-35 26 0,5 1 0,3 3 0,9-5 0,9 0 0,11 0 0,11 1 0,5 5 0,3 6 0,5 2 0,7 0 0,5-1 0,4-7 0,7-2 0,15-4 0,20-3 0,23 0 0,18-1 0,-36-24 0,3 0 0,1 2 0,2-1 0,1 0 0,1 0 0,3 0 0,2 0 0,10 4 0,3-1 0,5 0 0,3 0 0,8 1 0,2 0 0,4-1 0,1 0 0,-1-2 0,0 0 0,-30-9 0,1 1 0,-1-2 0,31 8 0,-1-2 0,-3-2 0,1-2 0,-5-4 0,-1-2 0,-5-4 0,-2-2 0,-5-3 0,-2-1 0,-4-2 0,-1 0 0,-4 0 0,-2 0 0,-2 0 0,-1 0 0,-3 0 0,0 0 0,-2-2 0,-1-2 0,-1-3 0,0-2 0,2-4 0,-1-3 0,1-4 0,1-2 0,1-2 0,0-2 0,-3 1 0,-3 1 0,33-22 0,-21 8 0,-20 5 0,-7-2 0,-5-6 0,-4-11 0,0-11 0,0-7 0,0-5 0,-2-4 0,-5-2 0,-5-9 0,-5-5 0,-5 45 0,-1-1 0,0-2 0,-1 1 0,-1 1 0,0 0 0,-1-45 0,-5 5 0,-7 6 0,-11 4 0,-7 6 0,-2 11 0,-2 8 0,-2 9 0,-3 3 0,-6 4 0,-7 3 0,-17 2 0,-18 5 0,38 16 0,0 1 0,-4 2 0,-2 2 0,-2 3 0,-3 1 0,-8 1 0,-3 2 0,-4 1 0,-2 1 0,-10 0 0,-1 0 0,1 0 0,1 1 0,9 0 0,1 1 0,8 1 0,4 1 0,-31 6 0,28-1 0,14-1 0,-27 19 0,27-5 0,0 1 0,-22 9 0,1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1.3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0 484 24575,'17'0'0,"18"0"0,31 0 0,-14-2 0,4-2 0,17-8 0,5-4 0,10-7 0,3-3 0,0-5 0,-1-3 0,-5-1 0,-4 0 0,-10 4 0,-4 0 0,-9 4 0,-2 0 0,-5 4 0,-1 1 0,36-12 0,-14 9 0,-16 9-6784,-17 4 6784,-18 5 0,-9 3 0,-6 0 0,-3 3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2.4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24575,'21'0'0,"29"11"0,36 20 0,-24-4 0,2 6 0,11 13 0,1 6 0,3 4 0,-1 3 0,-23-16 0,-1 2 0,-1 0 0,22 20 0,-2 1 0,-5-7 0,-1 1 0,3 6 0,0 3 0,-4-2 0,0 1 0,-19-19 0,0 0 0,1 0 0,21 24 0,-2-3 0,-10-13 0,-3-2 0,-8-10 0,-5-4 0,16 21 0,-19-16 0,-12-8 0,-5-5 0,-7-5 0,-1 0 0,-7-12 0,1-2 0,-4-9 0,3 6 0,-3-4 0,5 3 0,-7-8 0,3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09.0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1124 24575,'54'-1'0,"3"-10"0,10-6 0,-2-3 0,7-4 0,2-5-976,-2 0 0,2-4 0,3-3 0,-1-1 976,8-6 0,0-3 0,1-2 0,-1 1 0,-2 1 0,0-1 0,-1 1 0,-3 1 0,-6 4 0,-2 1 0,-1 2 0,-2 1 301,9-4 1,-3 1 0,-4 4-302,14-7 0,-6 3 353,-13 7 0,-4 3-353,-13 5 0,-3 3 0,13-4 0,-20 10 507,-18 9 0,-10 5 0,-5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09.9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24575,'33'1'0,"33"14"0,-16 0 0,4 5 0,11 5 0,1 3 0,0 3 0,-1 3 0,-6-3 0,-3 1 0,-5-2 0,-4 1 0,-6-1 0,-3 2 0,29 35 0,-5 9 0,-30-35 0,-1 0 0,1-1 0,1-1 0,29 32 0,-4-15 0,-3-9 0,-3-6 0,-3-7 0,-7-6 0,-6-9 0,-19-8 0,-2-7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7.4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2362 1 24575,'-12'0'0,"-22"0"0,-35 0 0,17 0 0,-3 1 0,-12 3 0,-1 2 0,-2 1 0,0 3 0,4 1 0,2 2 0,7 0 0,4 0 0,-33 8 0,15-3 0,10 0 0,3 3 0,2 2 0,1 2 0,-5 8 0,-5 7 0,-3 7 0,7-2 0,12-6 0,17-7 0,12-7 0,7-4 0,7-2 0,2 8 0,2 11 0,2 20 0,0 18 0,0 19 0,4-39 0,3 2 0,6 5 0,6 2 0,7 7 0,6-1 0,8 2 0,6-1 0,5 1 0,3-2 0,2-3 0,1-3 0,3-3 0,0-3 0,-1-3 0,1-1 0,1-4 0,1-3 0,3-1 0,1-3 0,2-4 0,1-3 0,4-2 0,3-3 0,0-4 0,3-2 0,6-3 0,5-4 0,-24-8 0,3-1 0,1-2-204,6-2 0,1-1 1,0-3 203,1-2 0,-1-3 0,1-4 0,-3-3 0,-1-3 0,-1-2 0,-6-3 0,-2-2 0,-3-2 0,23-15 0,-5-2 0,-8 3 0,-5 0 0,-13 2 0,-4 0 0,-7 3 0,-3-1 0,24-27 0,-7-6 611,-9-8-611,-10-14 0,-20 37 0,-2-2 0,-3-5 0,-1-3 0,-2-5 0,-2-2 0,-2-3 0,-2-1 0,-1 0 0,-3-1 0,0 2 0,-2 2 0,-3 6 0,-5 1 0,-6 3 0,-8 3 0,-11 2 0,-10 5 0,-18 1 0,-10 5 0,-13 3 0,-8 4-251,24 12 0,-2 1 0,-2 1 251,-3 1 0,-1 1 0,0 1 0,2 1 0,0 0 0,0 1 0,1 1 0,0 1 0,-1 2 0,-3 2 0,-1 1 0,0 2 0,-3 1 0,-1 2 0,-4 0-584,7 1 1,-4 1-1,-2 1 1,-2 2 583,10 3 0,-1 2 0,-2 1 0,-1 2 0,-1 1-512,-8 4 1,-1 2 0,-2 2-1,0 1 1,1 1 511,0 1 0,-1 2 0,0 0 0,2 2 0,3 1 0,10 0 0,0 3 0,2-1 0,4 0 0,6-4 0,-9 3 0,6-3 0,7-2 0,6-1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9.4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1097 9 24575,'-1'-4'0,"-4"2"0,-5 0 0,-14 2 0,-18 0 0,-14 0 0,-13 1 0,-4 8 0,-2 15 0,29 1 0,-1 4 0,-6 9 0,0 4 0,-8 6 0,0 2 0,-3 2 0,1 0 0,7-7 0,4-2 0,8-6 0,5-3 0,-15 17 0,26-15 0,15-5 0,8 0 0,3 4 0,2 6 0,0 5 0,0 5 0,0 1 0,3-4 0,10 3 0,14 3 0,20 9 0,17 6 0,-26-33 0,3 0 0,4-1 0,2-2 0,8-1 0,2-1 0,8-2 0,3-2 0,6-2 0,2-2 0,5-2 0,1-1 0,-1-1 0,1-2 0,-2-4 0,-2-1 0,-4-3 0,-2-2 0,-2-3 0,-2-1 0,-4-2 0,-1-2 0,-1 0 0,-2-2 0,0-2 0,-1-2 0,-6-1 0,-1-3 0,42-18 0,-12-8 0,-11-6 0,-8-9 0,-11-10 0,-11-9 0,-14-11 0,-12-12 0,-10 43 0,-3-1 0,-3-5 0,-3-2 0,-2-2 0,-4 0 0,-5 3 0,-5 2 0,-4 0 0,-5 3 0,-1 6 0,-3 3 0,-2 4 0,-1 1 0,-34-30 0,-5 15 0,-9 10 0,-10 12 0,41 20 0,-1 1 0,0 2 0,1 2 0,-46-6 0,7 4 0,-3 4 0,42 3 0,-3 1 0,-14 0 0,-6 2 0,-15 9 0,3 1 0,32-9 0,4 1 0,2 8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21.5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1695 28 24575,'-6'0'0,"-8"0"0,0 0 0,-18 0 0,-5 0 0,-26 0 0,-24 0 0,31 0 0,-4 0 0,-6 0 0,-2 0 0,2 0 0,0 0 0,5 0 0,2 0 0,-35 0 0,15 3 0,5 12 0,-10 25 0,35-10 0,-1 4 0,0 4 0,0 2 0,3-2 0,2-1 0,-26 21 0,18-11 0,13-6 0,4 2 0,5 5 0,3 4 0,6 0 0,8 0 0,3 2 0,5 5 0,2 8 0,2 6 0,5 2 0,20 4 0,28 4 0,-10-39 0,6-1 0,10 3 0,4-2 0,4-1 0,2-4 0,6-2 0,3-3 0,12-4 0,4-4-234,-24-11 0,2-1 1,1-3 233,6-1 0,2-2 0,0-1 0,2-1 0,1-2 0,-1-2 0,-3-2 0,-1-2 0,-1-3 0,-1-3 0,-1-2 0,-1-2 0,-4-3 0,-1-2 0,-2-3 0,-2-1 0,-1-2 0,-1-2 0,25-12 0,-3-2 0,-11 4 0,-4 0 0,-9 2 0,-4 0 0,-10 3 0,-4-1 0,22-28 0,-12-2 701,-11-3-701,-8-4 0,-12 3 0,-9-2 0,-7-6 0,-10-9 0,-9-9 0,-12-5 0,-15 8 0,-16 7 0,20 44 0,-3 3 0,-7 3 0,-2 2 0,-5 1 0,-2 3 0,-5 1 0,-3 4 0,-6 1 0,-3 3 0,-10 2 0,-4 3 0,-7 2 0,-3 1 0,28 4 0,-1 1 0,-2 1-336,-8 0 0,-2 0 0,0 1 336,-6-1 0,-1 1 0,0 1 0,-6 0 0,-1 0 0,-1 5 0,18 4 0,-2 2 0,3 1 0,7-2 0,-12-3 0,7 2 0,6 11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1.3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0 484 24575,'17'0'0,"18"0"0,31 0 0,-14-2 0,4-2 0,17-8 0,5-4 0,10-7 0,3-3 0,0-5 0,-1-3 0,-5-1 0,-4 0 0,-10 4 0,-4 0 0,-9 4 0,-2 0 0,-5 4 0,-1 1 0,36-12 0,-14 9 0,-16 9-6784,-17 4 6784,-18 5 0,-9 3 0,-6 0 0,-3 3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2.4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24575,'21'0'0,"29"11"0,36 20 0,-24-4 0,2 6 0,11 13 0,1 6 0,3 4 0,-1 3 0,-23-16 0,-1 2 0,-1 0 0,22 20 0,-2 1 0,-5-7 0,-1 1 0,3 6 0,0 3 0,-4-2 0,0 1 0,-19-19 0,0 0 0,1 0 0,21 24 0,-2-3 0,-10-13 0,-3-2 0,-8-10 0,-5-4 0,16 21 0,-19-16 0,-12-8 0,-5-5 0,-7-5 0,-1 0 0,-7-12 0,1-2 0,-4-9 0,3 6 0,-3-4 0,5 3 0,-7-8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09.0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1124 24575,'54'-1'0,"3"-10"0,10-6 0,-2-3 0,7-4 0,2-5-976,-2 0 0,2-4 0,3-3 0,-1-1 976,8-6 0,0-3 0,1-2 0,-1 1 0,-2 1 0,0-1 0,-1 1 0,-3 1 0,-6 4 0,-2 1 0,-1 2 0,-2 1 301,9-4 1,-3 1 0,-4 4-302,14-7 0,-6 3 353,-13 7 0,-4 3-353,-13 5 0,-3 3 0,13-4 0,-20 10 507,-18 9 0,-10 5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4:47.85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2024 0 24575,'-52'0'0,"-26"0"0,23 0 0,-4 0 0,-8 0 0,0 0 0,5 0 0,0 0 0,1 1 0,0 1 0,0 6 0,0 4 0,-11 11 0,-1 7 0,-9 8 0,0 6 0,22-9 0,-1 2 0,1 1 0,0 0 0,1 1 0,2-1 0,-17 13 0,4-1 0,7-3 0,5-1 0,12-7 0,3 0 0,7-2 0,2 1 0,-25 33 0,14-4 0,12-5 0,10-4 0,8 2 0,8 4 0,3 9 0,3 14 0,1 9 0,1-45 0,3-1 0,5 2 0,5-1 0,6 0 0,6-1 0,6 0 0,5-1 0,8 0 0,4 0 0,9 4 0,5-2 0,8-1 0,3-2 0,9 1 0,3-3 0,-24-15 0,0 0 0,3-3-227,5 1 1,3-3-1,0-1 227,1 1 0,-1-1 0,1-1 0,0-1 0,0 0 0,0-2 0,4-2 0,0-1 0,-1-1 0,-5-2 0,0 0 0,1-1 0,7-1 0,2-2 0,1-1 0,-2-1 0,1-2 0,0-2 0,0 0 0,0-2 0,0 0 0,0-2 0,0-1 0,-1-2 0,-3-2 0,-2-2 0,-1-2 0,-1-3 0,-2-1 0,-1-5 0,-2-3 0,-1-3 0,-1-3 0,0-3 0,0-3 0,-2-1 0,-2-1 0,0-1 0,-2-1 0,24-18 0,-3-1 0,-11 2 0,-5-2 0,-7 3 0,-5-1 0,-8-1 0,-4-1 0,-4 0 0,-4-1 0,-5 0 0,-4-1 0,-2 0 0,-3-1 340,-3 1 0,-4 0-340,-3 2 0,-2 0 0,1-44 0,-7 6 0,-4 7 0,-7 5 0,-17-4 0,-17 5 0,13 38 0,-4 1 0,-2 0 0,-3 2 0,-1 3 0,-3 1 0,1 1 0,-1 3 0,-40-23 0,39 28 0,-1 2 0,-4-1 0,-2 2 0,-8 0 0,-1 1 0,-7-1 0,-1 1 0,-1 3 0,0 0 0,2 1 0,1 1 0,-3 0 0,-2 1 0,-9 1 0,-3 3 0,-9 1 0,-3 1-147,25 4 0,-1 1 0,0-1 147,1 1 0,2 0 0,0 0 0,-21-3 0,4-1 0,15 1 0,3-1 0,15 2 0,2 1 0,-49-1 0,47 6 0,-1 0 0,-3 0 0,-1 2 0,0-1 0,1 0 441,-39 0-441,13 0 0,6 2 0,-1 8 0,-9 7 0,39-3 0,-3 4 0,-15 13 0,3 0 0,-6 1 0,-4 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09.9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24575,'33'1'0,"33"14"0,-16 0 0,4 5 0,11 5 0,1 3 0,0 3 0,-1 3 0,-6-3 0,-3 1 0,-5-2 0,-4 1 0,-6-1 0,-3 2 0,29 35 0,-5 9 0,-30-35 0,-1 0 0,1-1 0,1-1 0,29 32 0,-4-15 0,-3-9 0,-3-6 0,-3-7 0,-7-6 0,-6-9 0,-19-8 0,-2-7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7.4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2362 1 24575,'-12'0'0,"-22"0"0,-35 0 0,17 0 0,-3 1 0,-12 3 0,-1 2 0,-2 1 0,0 3 0,4 1 0,2 2 0,7 0 0,4 0 0,-33 8 0,15-3 0,10 0 0,3 3 0,2 2 0,1 2 0,-5 8 0,-5 7 0,-3 7 0,7-2 0,12-6 0,17-7 0,12-7 0,7-4 0,7-2 0,2 8 0,2 11 0,2 20 0,0 18 0,0 19 0,4-39 0,3 2 0,6 5 0,6 2 0,7 7 0,6-1 0,8 2 0,6-1 0,5 1 0,3-2 0,2-3 0,1-3 0,3-3 0,0-3 0,-1-3 0,1-1 0,1-4 0,1-3 0,3-1 0,1-3 0,2-4 0,1-3 0,4-2 0,3-3 0,0-4 0,3-2 0,6-3 0,5-4 0,-24-8 0,3-1 0,1-2-204,6-2 0,1-1 1,0-3 203,1-2 0,-1-3 0,1-4 0,-3-3 0,-1-3 0,-1-2 0,-6-3 0,-2-2 0,-3-2 0,23-15 0,-5-2 0,-8 3 0,-5 0 0,-13 2 0,-4 0 0,-7 3 0,-3-1 0,24-27 0,-7-6 611,-9-8-611,-10-14 0,-20 37 0,-2-2 0,-3-5 0,-1-3 0,-2-5 0,-2-2 0,-2-3 0,-2-1 0,-1 0 0,-3-1 0,0 2 0,-2 2 0,-3 6 0,-5 1 0,-6 3 0,-8 3 0,-11 2 0,-10 5 0,-18 1 0,-10 5 0,-13 3 0,-8 4-251,24 12 0,-2 1 0,-2 1 251,-3 1 0,-1 1 0,0 1 0,2 1 0,0 0 0,0 1 0,1 1 0,0 1 0,-1 2 0,-3 2 0,-1 1 0,0 2 0,-3 1 0,-1 2 0,-4 0-584,7 1 1,-4 1-1,-2 1 1,-2 2 583,10 3 0,-1 2 0,-2 1 0,-1 2 0,-1 1-512,-8 4 1,-1 2 0,-2 2-1,0 1 1,1 1 511,0 1 0,-1 2 0,0 0 0,2 2 0,3 1 0,10 0 0,0 3 0,2-1 0,4 0 0,6-4 0,-9 3 0,6-3 0,7-2 0,6-1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9.4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1097 9 24575,'-1'-4'0,"-4"2"0,-5 0 0,-14 2 0,-18 0 0,-14 0 0,-13 1 0,-4 8 0,-2 15 0,29 1 0,-1 4 0,-6 9 0,0 4 0,-8 6 0,0 2 0,-3 2 0,1 0 0,7-7 0,4-2 0,8-6 0,5-3 0,-15 17 0,26-15 0,15-5 0,8 0 0,3 4 0,2 6 0,0 5 0,0 5 0,0 1 0,3-4 0,10 3 0,14 3 0,20 9 0,17 6 0,-26-33 0,3 0 0,4-1 0,2-2 0,8-1 0,2-1 0,8-2 0,3-2 0,6-2 0,2-2 0,5-2 0,1-1 0,-1-1 0,1-2 0,-2-4 0,-2-1 0,-4-3 0,-2-2 0,-2-3 0,-2-1 0,-4-2 0,-1-2 0,-1 0 0,-2-2 0,0-2 0,-1-2 0,-6-1 0,-1-3 0,42-18 0,-12-8 0,-11-6 0,-8-9 0,-11-10 0,-11-9 0,-14-11 0,-12-12 0,-10 43 0,-3-1 0,-3-5 0,-3-2 0,-2-2 0,-4 0 0,-5 3 0,-5 2 0,-4 0 0,-5 3 0,-1 6 0,-3 3 0,-2 4 0,-1 1 0,-34-30 0,-5 15 0,-9 10 0,-10 12 0,41 20 0,-1 1 0,0 2 0,1 2 0,-46-6 0,7 4 0,-3 4 0,42 3 0,-3 1 0,-14 0 0,-6 2 0,-15 9 0,3 1 0,32-9 0,4 1 0,2 8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21.5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1695 28 24575,'-6'0'0,"-8"0"0,0 0 0,-18 0 0,-5 0 0,-26 0 0,-24 0 0,31 0 0,-4 0 0,-6 0 0,-2 0 0,2 0 0,0 0 0,5 0 0,2 0 0,-35 0 0,15 3 0,5 12 0,-10 25 0,35-10 0,-1 4 0,0 4 0,0 2 0,3-2 0,2-1 0,-26 21 0,18-11 0,13-6 0,4 2 0,5 5 0,3 4 0,6 0 0,8 0 0,3 2 0,5 5 0,2 8 0,2 6 0,5 2 0,20 4 0,28 4 0,-10-39 0,6-1 0,10 3 0,4-2 0,4-1 0,2-4 0,6-2 0,3-3 0,12-4 0,4-4-234,-24-11 0,2-1 1,1-3 233,6-1 0,2-2 0,0-1 0,2-1 0,1-2 0,-1-2 0,-3-2 0,-1-2 0,-1-3 0,-1-3 0,-1-2 0,-1-2 0,-4-3 0,-1-2 0,-2-3 0,-2-1 0,-1-2 0,-1-2 0,25-12 0,-3-2 0,-11 4 0,-4 0 0,-9 2 0,-4 0 0,-10 3 0,-4-1 0,22-28 0,-12-2 701,-11-3-701,-8-4 0,-12 3 0,-9-2 0,-7-6 0,-10-9 0,-9-9 0,-12-5 0,-15 8 0,-16 7 0,20 44 0,-3 3 0,-7 3 0,-2 2 0,-5 1 0,-2 3 0,-5 1 0,-3 4 0,-6 1 0,-3 3 0,-10 2 0,-4 3 0,-7 2 0,-3 1 0,28 4 0,-1 1 0,-2 1-336,-8 0 0,-2 0 0,0 1 336,-6-1 0,-1 1 0,0 1 0,-6 0 0,-1 0 0,-1 5 0,18 4 0,-2 2 0,3 1 0,7-2 0,-12-3 0,7 2 0,6 11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1.3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0 484 24575,'17'0'0,"18"0"0,31 0 0,-14-2 0,4-2 0,17-8 0,5-4 0,10-7 0,3-3 0,0-5 0,-1-3 0,-5-1 0,-4 0 0,-10 4 0,-4 0 0,-9 4 0,-2 0 0,-5 4 0,-1 1 0,36-12 0,-14 9 0,-16 9-6784,-17 4 6784,-18 5 0,-9 3 0,-6 0 0,-3 3 0,-2-1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2.4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24575,'21'0'0,"29"11"0,36 20 0,-24-4 0,2 6 0,11 13 0,1 6 0,3 4 0,-1 3 0,-23-16 0,-1 2 0,-1 0 0,22 20 0,-2 1 0,-5-7 0,-1 1 0,3 6 0,0 3 0,-4-2 0,0 1 0,-19-19 0,0 0 0,1 0 0,21 24 0,-2-3 0,-10-13 0,-3-2 0,-8-10 0,-5-4 0,16 21 0,-19-16 0,-12-8 0,-5-5 0,-7-5 0,-1 0 0,-7-12 0,1-2 0,-4-9 0,3 6 0,-3-4 0,5 3 0,-7-8 0,3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09.0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1124 24575,'54'-1'0,"3"-10"0,10-6 0,-2-3 0,7-4 0,2-5-976,-2 0 0,2-4 0,3-3 0,-1-1 976,8-6 0,0-3 0,1-2 0,-1 1 0,-2 1 0,0-1 0,-1 1 0,-3 1 0,-6 4 0,-2 1 0,-1 2 0,-2 1 301,9-4 1,-3 1 0,-4 4-302,14-7 0,-6 3 353,-13 7 0,-4 3-353,-13 5 0,-3 3 0,13-4 0,-20 10 507,-18 9 0,-10 5 0,-5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09.9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24575,'33'1'0,"33"14"0,-16 0 0,4 5 0,11 5 0,1 3 0,0 3 0,-1 3 0,-6-3 0,-3 1 0,-5-2 0,-4 1 0,-6-1 0,-3 2 0,29 35 0,-5 9 0,-30-35 0,-1 0 0,1-1 0,1-1 0,29 32 0,-4-15 0,-3-9 0,-3-6 0,-3-7 0,-7-6 0,-6-9 0,-19-8 0,-2-7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0:44.91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1 868 24575,'37'-9'0,"20"-10"0,15-7 0,-2 2 0,6-4 0,6-3-1220,-1-2 1,6-3 0,2-2 0,2-2 1219,-12 5 0,2-1 0,1-2 0,-1 1 0,-2 1 0,12-6 0,-2 2 0,-2-1 0,-1 3 107,-11 3 0,0 0 0,-3 3 0,-4 3-107,1 2 0,-5 4 0,-8 3 902,30-5-902,-25 10 0,-58 15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0:45.67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24575,'2'1'0,"36"17"0,49 32 0,-22-11 0,4 3 0,4 5 0,1 2 0,-5-1 0,-2 0 0,-11-7 0,-3-1 0,-13-7 0,-3-1 0,22 23 0,-27-19 0,-12-11 0,-6-6 0,-4-3 0,-1-4 0,-4-4 0,-2-3 0,-1-4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1.30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0 484 24575,'17'0'0,"18"0"0,31 0 0,-14-2 0,4-2 0,17-8 0,5-4 0,10-7 0,3-3 0,0-5 0,-1-3 0,-5-1 0,-4 0 0,-10 4 0,-4 0 0,-9 4 0,-2 0 0,-5 4 0,-1 1 0,36-12 0,-14 9 0,-16 9-6784,-17 4 6784,-18 5 0,-9 3 0,-6 0 0,-3 3 0,-2-1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0:46.6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0 328 24575,'9'0'0,"32"0"0,6 0 0,10-1 0,30-3 0,11-3 0,-14-1 0,6-3 0,1-2-550,6-2 1,0-1 0,0-2 549,0-2 0,0 0 0,-2-1 0,-9 2 0,-2-1 0,-4 2 199,19-3 1,-7 2-200,-18 6 0,-7 1 0,15 0 0,-36 8 0,-21-4 0,-17 2 312,-1-7 0,-7 10 0,0-3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0:47.54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24575,'12'0'0,"42"0"0,15 2 0,12 4 0,-7 3 0,6 4 0,3 3-664,-9-2 0,4 3 1,0 1-1,-1 1 664,-3 2 0,0 0 0,-1 3 0,-3 0 0,13 9 0,-4 2 0,-4-1 422,15 9 1,-8-1-423,-24-7 0,-5 0 437,29 19-437,-28-19 0,-13-9 0,-4-4 1373,-1-1-1373,-6-2 0,-4-5 0,-8-6 0,-9-5 0,-4-3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0:49.026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1 507 24575,'13'0'0,"17"0"0,36 0 0,-18-3 0,4-2 0,9-4 0,2-4 0,9-5 0,2-4 0,6-6 0,0-2 0,1 0 0,1 0 0,-2 0 0,-1 1 0,-10 5 0,-4 2 0,-10 3 0,-3 2 0,30-10 0,-25 12 0,-17 3 0,-23 9 0,-2-1 0,-9 4 0,3 0 0,0 0 0,7-4 0,16-6 0,22-8 0,14-6 0,5 2 0,-13 3 0,-19 7 0,-13 7 0,-18 3 0,-2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0:50.0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24575,'9'0'0,"10"6"0,19 15 0,23 25 0,9 21 0,-31-27 0,-2 2 0,0 2 0,-2 2 0,-1-1 0,-1 0 0,2 1 0,-1-1 0,-2-2 0,1-1 0,28 31 0,-7-12 0,-10-13 0,-11-12 0,-7-6 0,-7-5 0,-2-3 0,-3-3 0,-1-4 0,-7-5 0,1-2 0,-4-4 0,0 0 0,1-2 0,-2 0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0:53.1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2218 53 24575,'-5'-3'0,"-7"1"0,-19 0 0,-24 2 0,-26 0 0,25 0 0,-4 0 0,-10 0 0,-2 0 0,-8 0 0,-2 0 0,-1 0 0,0 0 0,8 0 0,4 0 0,10 0 0,2 0 0,-39 0 0,11 0 0,-8 5 0,45 3 0,0 3 0,-2 3 0,1 2 0,2 3 0,2 2 0,-36 22 0,14-3 0,14 1 0,6 5 0,-2 9 0,-2 11 0,-2 14 0,28-36 0,2 1 0,2 4 0,3 1 0,0 6 0,3 1 0,2 5 0,2 1 0,4 6 0,1 1 0,3 3 0,2 0 0,0 4 0,4 0 0,3 1 0,4 1 0,5 0 0,6-2 0,7 0 0,6-4 0,6-2 0,8-4 0,9 0 0,8-5 0,10-3 0,8-6-302,-18-19 1,4-2-1,3-4 302,11 0 0,3-3 0,2-3 0,8-4 0,3-4 0,1-3-386,-20-2 1,0-3 0,1 0 0,0-2 385,3-1 0,0-1 0,0-3 0,0-1 0,0-3 0,1-2 0,-1-3 0,0-1 0,-5-1 0,0-2 0,-1-2 0,0-2 0,-3-3 0,0-2 0,-1-3 0,-2-1-255,17-10 0,-2-4 0,-4-1 255,-7 1 0,-3-1 0,-3-2 0,-8 2 0,-4-1 0,-4 0 0,9-17 0,-10-1 0,-13 4 0,-9-2 399,-9 1 0,-7-1-399,-2-4 0,-4-2 771,-3-1 1,-5-1-772,-8-4 0,-8-1 0,-15-6 0,-9 1 0,4 21 0,-5 1 0,-3 1 80,-6-1 0,-4 2 1,-2 1-81,-4-1 0,-3 2 0,0 1 0,2 3 0,-1 2 0,0 1 0,4 3 0,-1 2 0,1 1-42,-23-15 0,-1 4 42,3 7 0,-3 7 0,-7 8 0,-6 6-472,19 10 0,-4 4 1,-3 6 471,8 7 0,-3 5 0,-2 4 0,0 4-324,-9 8 0,-2 6 1,3 2-1,6-3 0,4-3 1,7-2-1,3 4 1,-16 21-1,0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0:55.3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2207 100 24575,'-12'-5'0,"5"2"0,-2 1 0,-2 2 0,-5 0 0,-15 0 0,-22 0 0,-14 5 0,-21 12 0,38-4 0,1 3 0,2 4 0,0 1 0,1 1 0,0 1 0,-35 23 0,4-1 0,4-2 0,5 0 0,4-2 0,2 5 0,0 1 0,2 6 0,6 0 0,10-4 0,11 2 0,9 0 0,7 8 0,5 12 0,5 11 0,4 14 0,3-44 0,1 1 0,1 5 0,3 1 0,5 2 0,3 0 0,6 2 0,5-1 0,6 4 0,4-1 0,5 0 0,2 0 0,3-1 0,1 0 0,1-2 0,2-2 0,2-4 0,2-3 0,2-4 0,2-2 0,5-3 0,3-4 0,5-4 0,3-3 0,5-3 0,2-4 0,6-4 0,2-3 0,-22-9 0,2-1 0,0-2-215,5-1 0,2-1 1,0-3 214,4-3 0,2-2 0,0-4 0,4-4 0,0-4 0,-2-4 0,-5-3 0,-2-4 0,-2-4 0,-2-2 0,-1-5 0,-4-1 0,-3-1 0,-3-2 0,-3-1 0,19-21 0,-6-2-30,-7 1 1,-6-3 29,-8-5 0,-8-4 0,-8 1 0,-8-3 0,-5-2 0,-5-1 0,-5-1 0,-3 1 0,-5 7 0,-2 3 0,0 2 0,-1 3 321,-3 9 0,-4 2-321,-5 7 0,-6 1 30,-11-1 1,-7 3-31,-12-2 0,-6 2 0,-9-3 0,-2 1 0,-6-2 0,-1 1 0,3 2 0,0 1 0,2 1 0,2 1 0,3 3 0,-1 2 0,2 4 0,-1 3 0,-3 1 0,-2 3 0,-10 4 0,-4 4 0,-10 3 0,-5 4-362,23 5 0,-3 3 0,-2 0 362,-10 2 0,-3 1 0,-3 5-610,13 3 1,-1 3 0,-2 4 0,-3 3 609,7 1 0,-3 4 0,-1 3 0,-1 2 0,0 3-937,7 0 1,0 3 0,-2 3 0,2 1 0,0 1 0,2 0 936,-13 9 0,0 3 0,3 1 0,3-2 0,5-2 0,4-3 0,5-2 0,4-2 0,6-1 0,-9 12 0,-1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2:30.37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2457 1 16383,'-84'0'0,"1"0"0,-8 0 0,0 0 0,3 0 0,0 0 0,-4 0 0,-1 0 0,24 0 0,-1 0 0,1 0 0,0-1 0,0 1 0,0 1 0,-1 2 0,-1 1 0,0 1 0,3 2 0,0 2 0,2 2 0,-24 8 0,5 4 0,9 3 0,4 3 0,6 1 0,4 1 0,5 1 0,2 1 0,5 1 0,3 0 0,5-1 0,3 0 0,-25 30 0,19-4 0,14 0 0,11 9 0,10 8 0,5 15 0,4-39 0,1 1 0,6 1 0,6 0 0,15 7 0,12-1 0,18 1 0,11-2 0,-8-17 0,6-2 0,3-2 0,11 3 0,4-4 0,3-1 0,-15-9 0,2-2 0,2 0 0,1-2 0,8 1 0,2-1 0,2-1 0,1-2 0,5 0 0,1-2 0,2-1 0,0 0 0,-15-4 0,2 0 0,0-1 0,0 0 0,1-2 0,0 0 0,0-2 0,1 0 0,0-1 0,-1-1 0,1 0 0,-1-1 0,1-1 0,-1 0 0,-2-1 0,17 1 0,-2-2 0,-1 0 0,-2-1 0,-8-1 0,-2 0 0,-1-2 0,-2 0 0,15-2 0,-3-2 0,-5-2 0,-15 0 0,-4-2 0,-4-2 0,17-6 0,-9-3 0,-22 2 0,-9-3 0,11-16 0,-28-3 0,-15-19 0,-7-34 0,-5 33 0,-3-4 0,-4-12 0,-6-4 0,-8-11 0,-8-1 0,3 31 0,-4 1 0,-7 2 0,-11-1 0,-7 2 0,-7 6 0,-17 0 0,-8 7 0,-7 6 0,10 11 0,-6 6 0,-3 3 0,-2 2 0,12 4 0,-4 1 0,0 3 0,-2 0 0,1 2 0,-2 1 0,-1 1 0,-1 2 0,1 0 0,0 1 0,2 0 0,-1 1 0,1 0 0,1 1 0,1 0 0,-13-1 0,0 1 0,3 1 0,1 0 0,9 1 0,1 0 0,1 1 0,3 1 0,-14 2 0,2 2 0,5 2 0,15 0 0,4 2 0,4 2 0,-11 5 0,7 1 0,-21 16 0,51-18 0,27-8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2:32.16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1931 1 16383,'-86'0'0,"1"0"0,-1 0 0,-6 0 0,-1 0 0,-1 0 0,19 0 0,-1 0 0,1 0 0,0 0 0,-19 0 0,2 0 0,2 0 0,13 0 0,2 0 0,3 0 0,-14 0 0,7 1 0,20 1 0,6 3 0,-28 17 0,29 22 0,9 21 0,3 17 0,2 1 0,6-10 0,11-18 0,11-17 0,28-7 0,60-2 0,-6-13 0,10-2 0,-7-5 0,6-1 0,2-1 0,9-1 0,3-2 0,0 0 0,0-1 0,0-2 0,-2 0 0,-3-1 0,0 0 0,-4 0 0,-7 0 0,-2 0 0,-3 0 0,27 0 0,-4 0 0,-11 0 0,-4 0 0,-10 0 0,-2-2 0,-8-5 0,-1-6 0,-1-8 0,-1-6 0,-2-8 0,-2-5 0,-2-4 0,-4-3 0,-6 3 0,-5 0 0,13-27 0,-31 11 0,-66 10 0,-27 28 0,-20 8 0,21 6 0,-7 1 0,-5 2 0,-1 2 0,4 0 0,-2 2 0,-2 1 0,-1 0 0,1 3 0,-4 1 0,0 1 0,-1 2 0,1 1 0,2 1 0,-13 4 0,1 1 0,3 2 0,5 2 0,-9 7 0,5 3 0,6 2 0,16-2 0,3 1 0,7 1 0,-6 6 0,10 0 0,-13 23 0,35-10 0,19-5 0,10-20 0,6-4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2:34.06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1505 101 16383,'-60'2'0,"1"1"0,1-1 0,2 0 0,-22-2 0,16 0 0,24 0 0,21 3 0,11 34 0,14-10 0,31 27 0,44-23 0,-20-15 0,6-4 0,16 0 0,4-4 0,8-1 0,3-2 0,-33-3 0,1-1 0,-1-1 0,32 0 0,-3 0 0,-4 0 0,-3 0 0,-7-1 0,-3-2 0,-7-2 0,-3-3 0,-9 0 0,-5-2 0,29-14 0,-28 3 0,-21 3 0,-13 1 0,-10 1 0,-68-21 0,9 22 0,-10 3 0,-3-3 0,-7 0 0,-3 1 0,-6 3 0,-2 2 0,-2 1 0,-7-1 0,-2 0 0,0 2 0,-1 0 0,-1 0 0,0 2 0,2 1 0,-1 1 0,0 1 0,-2 0 0,0 1 0,2 0 0,6 1 0,2 0 0,1 2 0,4 0 0,1 0 0,3 3 0,-23 2 0,5 4 0,19 2 0,5 2 0,11 1 0,4 2 0,-28 15 0,16 4 0,10 4 0,4 6 0,10 2 0,12-4 0,14-6 0,45-8 0,17-18 0,16-6 0,3-1 0,9-3 0,5 0 0,3-1 0,5-1 0,5-1 0,1 1 0,-4-1 0,2 0 0,3 0 0,1 0 0,0 0 0,-12 0 0,1 0 0,1 0 0,0 0 0,0 0 0,-1 0 0,13-1 0,1 0 0,-1 0 0,-2 0 0,-2 0 0,-11-1 0,0 1 0,-2 0 0,-3 0 0,-4-1 0,25 0 0,-5-2 0,-8 1 0,7-1 0,-12 0 0,18 0 0,-62-1 0,-21-3 0,-17-40 0,0 30 0,0-26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52:35.79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50 16383,'69'0'0,"0"0"0,7 0 0,4 0 0,-15 0 0,3 0 0,2 0 0,4 0 0,2 0 0,1 0 0,3 0 0,1 0 0,0 0 0,2 0 0,-1 0 0,1 0 0,-1 0 0,1 0 0,-2 0 0,-3 0 0,-2 0 0,-1 0 0,-3-2 0,-1-1 0,-1 1 0,-1-1 0,-1 0 0,-1-1 0,28-2 0,-1 0 0,-2-1 0,-2 2 0,-4 2 0,-3 1 0,-4 0 0,-2 0 0,-6 2 0,-3 0 0,-6 0 0,-3 0 0,34 0 0,-31 0 0,-22 0 0,-24 2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2.40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24575,'21'0'0,"29"11"0,36 20 0,-24-4 0,2 6 0,11 13 0,1 6 0,3 4 0,-1 3 0,-23-16 0,-1 2 0,-1 0 0,22 20 0,-2 1 0,-5-7 0,-1 1 0,3 6 0,0 3 0,-4-2 0,0 1 0,-19-19 0,0 0 0,1 0 0,21 24 0,-2-3 0,-10-13 0,-3-2 0,-8-10 0,-5-4 0,16 21 0,-19-16 0,-12-8 0,-5-5 0,-7-5 0,-1 0 0,-7-12 0,1-2 0,-4-9 0,3 6 0,-3-4 0,5 3 0,-7-8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09.007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1124 24575,'54'-1'0,"3"-10"0,10-6 0,-2-3 0,7-4 0,2-5-976,-2 0 0,2-4 0,3-3 0,-1-1 976,8-6 0,0-3 0,1-2 0,-1 1 0,-2 1 0,0-1 0,-1 1 0,-3 1 0,-6 4 0,-2 1 0,-1 2 0,-2 1 301,9-4 1,-3 1 0,-4 4-302,14-7 0,-6 3 353,-13 7 0,-4 3-353,-13 5 0,-3 3 0,13-4 0,-20 10 507,-18 9 0,-10 5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09.9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24575,'33'1'0,"33"14"0,-16 0 0,4 5 0,11 5 0,1 3 0,0 3 0,-1 3 0,-6-3 0,-3 1 0,-5-2 0,-4 1 0,-6-1 0,-3 2 0,29 35 0,-5 9 0,-30-35 0,-1 0 0,1-1 0,1-1 0,29 32 0,-4-15 0,-3-9 0,-3-6 0,-3-7 0,-7-6 0,-6-9 0,-19-8 0,-2-7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7.49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2362 1 24575,'-12'0'0,"-22"0"0,-35 0 0,17 0 0,-3 1 0,-12 3 0,-1 2 0,-2 1 0,0 3 0,4 1 0,2 2 0,7 0 0,4 0 0,-33 8 0,15-3 0,10 0 0,3 3 0,2 2 0,1 2 0,-5 8 0,-5 7 0,-3 7 0,7-2 0,12-6 0,17-7 0,12-7 0,7-4 0,7-2 0,2 8 0,2 11 0,2 20 0,0 18 0,0 19 0,4-39 0,3 2 0,6 5 0,6 2 0,7 7 0,6-1 0,8 2 0,6-1 0,5 1 0,3-2 0,2-3 0,1-3 0,3-3 0,0-3 0,-1-3 0,1-1 0,1-4 0,1-3 0,3-1 0,1-3 0,2-4 0,1-3 0,4-2 0,3-3 0,0-4 0,3-2 0,6-3 0,5-4 0,-24-8 0,3-1 0,1-2-204,6-2 0,1-1 1,0-3 203,1-2 0,-1-3 0,1-4 0,-3-3 0,-1-3 0,-1-2 0,-6-3 0,-2-2 0,-3-2 0,23-15 0,-5-2 0,-8 3 0,-5 0 0,-13 2 0,-4 0 0,-7 3 0,-3-1 0,24-27 0,-7-6 611,-9-8-611,-10-14 0,-20 37 0,-2-2 0,-3-5 0,-1-3 0,-2-5 0,-2-2 0,-2-3 0,-2-1 0,-1 0 0,-3-1 0,0 2 0,-2 2 0,-3 6 0,-5 1 0,-6 3 0,-8 3 0,-11 2 0,-10 5 0,-18 1 0,-10 5 0,-13 3 0,-8 4-251,24 12 0,-2 1 0,-2 1 251,-3 1 0,-1 1 0,0 1 0,2 1 0,0 0 0,0 1 0,1 1 0,0 1 0,-1 2 0,-3 2 0,-1 1 0,0 2 0,-3 1 0,-1 2 0,-4 0-584,7 1 1,-4 1-1,-2 1 1,-2 2 583,10 3 0,-1 2 0,-2 1 0,-1 2 0,-1 1-512,-8 4 1,-1 2 0,-2 2-1,0 1 1,1 1 511,0 1 0,-1 2 0,0 0 0,2 2 0,3 1 0,10 0 0,0 3 0,2-1 0,4 0 0,6-4 0,-9 3 0,6-3 0,7-2 0,6-1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19.47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1097 9 24575,'-1'-4'0,"-4"2"0,-5 0 0,-14 2 0,-18 0 0,-14 0 0,-13 1 0,-4 8 0,-2 15 0,29 1 0,-1 4 0,-6 9 0,0 4 0,-8 6 0,0 2 0,-3 2 0,1 0 0,7-7 0,4-2 0,8-6 0,5-3 0,-15 17 0,26-15 0,15-5 0,8 0 0,3 4 0,2 6 0,0 5 0,0 5 0,0 1 0,3-4 0,10 3 0,14 3 0,20 9 0,17 6 0,-26-33 0,3 0 0,4-1 0,2-2 0,8-1 0,2-1 0,8-2 0,3-2 0,6-2 0,2-2 0,5-2 0,1-1 0,-1-1 0,1-2 0,-2-4 0,-2-1 0,-4-3 0,-2-2 0,-2-3 0,-2-1 0,-4-2 0,-1-2 0,-1 0 0,-2-2 0,0-2 0,-1-2 0,-6-1 0,-1-3 0,42-18 0,-12-8 0,-11-6 0,-8-9 0,-11-10 0,-11-9 0,-14-11 0,-12-12 0,-10 43 0,-3-1 0,-3-5 0,-3-2 0,-2-2 0,-4 0 0,-5 3 0,-5 2 0,-4 0 0,-5 3 0,-1 6 0,-3 3 0,-2 4 0,-1 1 0,-34-30 0,-5 15 0,-9 10 0,-10 12 0,41 20 0,-1 1 0,0 2 0,1 2 0,-46-6 0,7 4 0,-3 4 0,42 3 0,-3 1 0,-14 0 0,-6 2 0,-15 9 0,3 1 0,32-9 0,4 1 0,2 8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7:47:21.54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1695 28 24575,'-6'0'0,"-8"0"0,0 0 0,-18 0 0,-5 0 0,-26 0 0,-24 0 0,31 0 0,-4 0 0,-6 0 0,-2 0 0,2 0 0,0 0 0,5 0 0,2 0 0,-35 0 0,15 3 0,5 12 0,-10 25 0,35-10 0,-1 4 0,0 4 0,0 2 0,3-2 0,2-1 0,-26 21 0,18-11 0,13-6 0,4 2 0,5 5 0,3 4 0,6 0 0,8 0 0,3 2 0,5 5 0,2 8 0,2 6 0,5 2 0,20 4 0,28 4 0,-10-39 0,6-1 0,10 3 0,4-2 0,4-1 0,2-4 0,6-2 0,3-3 0,12-4 0,4-4-234,-24-11 0,2-1 1,1-3 233,6-1 0,2-2 0,0-1 0,2-1 0,1-2 0,-1-2 0,-3-2 0,-1-2 0,-1-3 0,-1-3 0,-1-2 0,-1-2 0,-4-3 0,-1-2 0,-2-3 0,-2-1 0,-1-2 0,-1-2 0,25-12 0,-3-2 0,-11 4 0,-4 0 0,-9 2 0,-4 0 0,-10 3 0,-4-1 0,22-28 0,-12-2 701,-11-3-701,-8-4 0,-12 3 0,-9-2 0,-7-6 0,-10-9 0,-9-9 0,-12-5 0,-15 8 0,-16 7 0,20 44 0,-3 3 0,-7 3 0,-2 2 0,-5 1 0,-2 3 0,-5 1 0,-3 4 0,-6 1 0,-3 3 0,-10 2 0,-4 3 0,-7 2 0,-3 1 0,28 4 0,-1 1 0,-2 1-336,-8 0 0,-2 0 0,0 1 336,-6-1 0,-1 1 0,0 1 0,-6 0 0,-1 0 0,-1 5 0,18 4 0,-2 2 0,3 1 0,7-2 0,-12-3 0,7 2 0,6 11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07-05-2022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3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22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20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34" Type="http://schemas.openxmlformats.org/officeDocument/2006/relationships/image" Target="../media/image33.png"/><Relationship Id="rId7" Type="http://schemas.openxmlformats.org/officeDocument/2006/relationships/customXml" Target="../ink/ink26.xml"/><Relationship Id="rId12" Type="http://schemas.openxmlformats.org/officeDocument/2006/relationships/image" Target="../media/image22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28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30.png"/><Relationship Id="rId10" Type="http://schemas.openxmlformats.org/officeDocument/2006/relationships/image" Target="../media/image18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" Type="http://schemas.openxmlformats.org/officeDocument/2006/relationships/image" Target="../media/image15.png"/><Relationship Id="rId9" Type="http://schemas.openxmlformats.org/officeDocument/2006/relationships/customXml" Target="../ink/ink27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36.xml"/><Relationship Id="rId30" Type="http://schemas.openxmlformats.org/officeDocument/2006/relationships/image" Target="../media/image31.png"/><Relationship Id="rId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Les 1 – Wet van Ohm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D5F-E431-9390-6785-AF04EDEE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Antwoord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7E4C8-E905-45C6-CE03-96EB1A00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650"/>
            <a:ext cx="12192000" cy="43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BE16-0F53-229B-2D1F-619CB66C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Wet van Ohm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8A1F3-D191-06D8-F5D5-D5F05767D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28" y="1690688"/>
            <a:ext cx="5364896" cy="4925486"/>
          </a:xfrm>
        </p:spPr>
      </p:pic>
    </p:spTree>
    <p:extLst>
      <p:ext uri="{BB962C8B-B14F-4D97-AF65-F5344CB8AC3E}">
        <p14:creationId xmlns:p14="http://schemas.microsoft.com/office/powerpoint/2010/main" val="29892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47361-E144-064E-05BB-97DB5BF7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73" y="177800"/>
            <a:ext cx="79883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9C0-8464-1EB4-67BA-87F6D786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heb je allemaal nodig om dit te programmeren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AEDB-8022-ACEF-0EA2-4D8FEC38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200"/>
            <a:ext cx="5258400" cy="4352400"/>
          </a:xfrm>
        </p:spPr>
        <p:txBody>
          <a:bodyPr>
            <a:normAutofit/>
          </a:bodyPr>
          <a:lstStyle/>
          <a:p>
            <a:r>
              <a:rPr lang="en-GB" sz="3200" dirty="0"/>
              <a:t>P</a:t>
            </a:r>
            <a:r>
              <a:rPr lang="en-NL" sz="3200" dirty="0"/>
              <a:t>rint(“Dit is een tekst”)</a:t>
            </a:r>
          </a:p>
          <a:p>
            <a:r>
              <a:rPr lang="en-GB" sz="3200" dirty="0"/>
              <a:t>P</a:t>
            </a:r>
            <a:r>
              <a:rPr lang="en-NL" sz="3200" dirty="0"/>
              <a:t>rint(“Dit is een getal”, 42)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A9977-BE2E-9BFE-F407-2D43AFC5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6" y="1722957"/>
            <a:ext cx="6022242" cy="4902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5C3280-F42E-4606-6F32-EDB26F33C12B}"/>
                  </a:ext>
                </a:extLst>
              </p14:cNvPr>
              <p14:cNvContentPartPr/>
              <p14:nvPr/>
            </p14:nvContentPartPr>
            <p14:xfrm>
              <a:off x="226717" y="1926535"/>
              <a:ext cx="1463400" cy="79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5C3280-F42E-4606-6F32-EDB26F33C1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397" y="1922215"/>
                <a:ext cx="147204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96D30C-1BD9-2984-61F8-5BC06A06AFBF}"/>
                  </a:ext>
                </a:extLst>
              </p14:cNvPr>
              <p14:cNvContentPartPr/>
              <p14:nvPr/>
            </p14:nvContentPartPr>
            <p14:xfrm>
              <a:off x="624877" y="4346815"/>
              <a:ext cx="1699560" cy="95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96D30C-1BD9-2984-61F8-5BC06A06AF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57" y="4342495"/>
                <a:ext cx="170820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73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9C0-8464-1EB4-67BA-87F6D786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heb je allemaal nodig om dit te programmeren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AEDB-8022-ACEF-0EA2-4D8FEC38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200"/>
            <a:ext cx="5258400" cy="4352400"/>
          </a:xfrm>
        </p:spPr>
        <p:txBody>
          <a:bodyPr>
            <a:normAutofit/>
          </a:bodyPr>
          <a:lstStyle/>
          <a:p>
            <a:r>
              <a:rPr lang="nl-NL" sz="3200" dirty="0"/>
              <a:t>u = input(“Geef spanning”)</a:t>
            </a:r>
          </a:p>
          <a:p>
            <a:endParaRPr lang="nl-NL" sz="3200" dirty="0"/>
          </a:p>
          <a:p>
            <a:r>
              <a:rPr lang="nl-NL" sz="3200" dirty="0"/>
              <a:t>?????????????????</a:t>
            </a:r>
            <a:endParaRPr lang="en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A9977-BE2E-9BFE-F407-2D43AFC5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6" y="1722957"/>
            <a:ext cx="6022242" cy="490204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F0F51-3F05-1BBE-39A9-44F3EC99131F}"/>
              </a:ext>
            </a:extLst>
          </p:cNvPr>
          <p:cNvGrpSpPr/>
          <p:nvPr/>
        </p:nvGrpSpPr>
        <p:grpSpPr>
          <a:xfrm>
            <a:off x="1054357" y="4440775"/>
            <a:ext cx="717120" cy="633240"/>
            <a:chOff x="1054357" y="4440775"/>
            <a:chExt cx="7171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CE2E5E-7DFF-C78C-E382-70F5842677CF}"/>
                    </a:ext>
                  </a:extLst>
                </p14:cNvPr>
                <p14:cNvContentPartPr/>
                <p14:nvPr/>
              </p14:nvContentPartPr>
              <p14:xfrm>
                <a:off x="1079557" y="4771255"/>
                <a:ext cx="559080" cy="17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CE2E5E-7DFF-C78C-E382-70F5842677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5237" y="4766935"/>
                  <a:ext cx="56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579277-5D22-7BAB-14FD-13B6E744D1B6}"/>
                    </a:ext>
                  </a:extLst>
                </p14:cNvPr>
                <p14:cNvContentPartPr/>
                <p14:nvPr/>
              </p14:nvContentPartPr>
              <p14:xfrm>
                <a:off x="1054357" y="4440775"/>
                <a:ext cx="717120" cy="63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579277-5D22-7BAB-14FD-13B6E744D1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037" y="4436455"/>
                  <a:ext cx="72576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009E3E-7786-15A9-20C8-D6888471DD3A}"/>
              </a:ext>
            </a:extLst>
          </p:cNvPr>
          <p:cNvGrpSpPr/>
          <p:nvPr/>
        </p:nvGrpSpPr>
        <p:grpSpPr>
          <a:xfrm>
            <a:off x="606877" y="1877575"/>
            <a:ext cx="5199120" cy="831960"/>
            <a:chOff x="606877" y="1877575"/>
            <a:chExt cx="5199120" cy="83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8217C8-CCFE-F239-FE6A-726E5B30F3BE}"/>
                    </a:ext>
                  </a:extLst>
                </p14:cNvPr>
                <p14:cNvContentPartPr/>
                <p14:nvPr/>
              </p14:nvContentPartPr>
              <p14:xfrm>
                <a:off x="606877" y="2132815"/>
                <a:ext cx="844560" cy="40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8217C8-CCFE-F239-FE6A-726E5B30F3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2557" y="2128495"/>
                  <a:ext cx="8532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B9DB79-13CB-3939-FB15-5C9FA1B71C51}"/>
                    </a:ext>
                  </a:extLst>
                </p14:cNvPr>
                <p14:cNvContentPartPr/>
                <p14:nvPr/>
              </p14:nvContentPartPr>
              <p14:xfrm>
                <a:off x="899557" y="2029135"/>
                <a:ext cx="504720" cy="34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B9DB79-13CB-3939-FB15-5C9FA1B71C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237" y="2024815"/>
                  <a:ext cx="5133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A2035F-8331-855D-86C9-29254E12F5DF}"/>
                    </a:ext>
                  </a:extLst>
                </p14:cNvPr>
                <p14:cNvContentPartPr/>
                <p14:nvPr/>
              </p14:nvContentPartPr>
              <p14:xfrm>
                <a:off x="1464397" y="1877575"/>
                <a:ext cx="1528200" cy="83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A2035F-8331-855D-86C9-29254E12F5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60077" y="1873255"/>
                  <a:ext cx="15368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C2443B-37A3-1555-CA37-A516DF12A5BA}"/>
                    </a:ext>
                  </a:extLst>
                </p14:cNvPr>
                <p14:cNvContentPartPr/>
                <p14:nvPr/>
              </p14:nvContentPartPr>
              <p14:xfrm>
                <a:off x="3374197" y="1987735"/>
                <a:ext cx="869040" cy="58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C2443B-37A3-1555-CA37-A516DF12A5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9877" y="1983415"/>
                  <a:ext cx="8776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7D326E-F983-E921-C6C3-44C71506B8FE}"/>
                    </a:ext>
                  </a:extLst>
                </p14:cNvPr>
                <p14:cNvContentPartPr/>
                <p14:nvPr/>
              </p14:nvContentPartPr>
              <p14:xfrm>
                <a:off x="4717717" y="2006455"/>
                <a:ext cx="1088280" cy="59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7D326E-F983-E921-C6C3-44C71506B8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13397" y="2002135"/>
                  <a:ext cx="10969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863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9C0-8464-1EB4-67BA-87F6D786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heb je allemaal nodig om dit te programmeren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AEDB-8022-ACEF-0EA2-4D8FEC38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200"/>
            <a:ext cx="5258400" cy="4352400"/>
          </a:xfrm>
        </p:spPr>
        <p:txBody>
          <a:bodyPr>
            <a:normAutofit/>
          </a:bodyPr>
          <a:lstStyle/>
          <a:p>
            <a:r>
              <a:rPr lang="nl-NL" sz="3200" dirty="0"/>
              <a:t>u = input(“Geef spanning”)</a:t>
            </a:r>
          </a:p>
          <a:p>
            <a:endParaRPr lang="nl-NL" sz="3200" dirty="0"/>
          </a:p>
          <a:p>
            <a:r>
              <a:rPr lang="nl-NL" sz="3200" dirty="0"/>
              <a:t>type(u)</a:t>
            </a:r>
          </a:p>
          <a:p>
            <a:r>
              <a:rPr lang="nl-NL" sz="3200" dirty="0"/>
              <a:t>type(“Hoi”)</a:t>
            </a:r>
          </a:p>
          <a:p>
            <a:r>
              <a:rPr lang="nl-NL" sz="3200" dirty="0"/>
              <a:t>type(42)</a:t>
            </a:r>
            <a:endParaRPr lang="en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A9977-BE2E-9BFE-F407-2D43AFC5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6" y="1722957"/>
            <a:ext cx="6022242" cy="490204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F0F51-3F05-1BBE-39A9-44F3EC99131F}"/>
              </a:ext>
            </a:extLst>
          </p:cNvPr>
          <p:cNvGrpSpPr/>
          <p:nvPr/>
        </p:nvGrpSpPr>
        <p:grpSpPr>
          <a:xfrm>
            <a:off x="1054357" y="4440775"/>
            <a:ext cx="717120" cy="633240"/>
            <a:chOff x="1054357" y="4440775"/>
            <a:chExt cx="7171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CE2E5E-7DFF-C78C-E382-70F5842677CF}"/>
                    </a:ext>
                  </a:extLst>
                </p14:cNvPr>
                <p14:cNvContentPartPr/>
                <p14:nvPr/>
              </p14:nvContentPartPr>
              <p14:xfrm>
                <a:off x="1079557" y="4771255"/>
                <a:ext cx="559080" cy="17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CE2E5E-7DFF-C78C-E382-70F5842677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5237" y="4766935"/>
                  <a:ext cx="56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579277-5D22-7BAB-14FD-13B6E744D1B6}"/>
                    </a:ext>
                  </a:extLst>
                </p14:cNvPr>
                <p14:cNvContentPartPr/>
                <p14:nvPr/>
              </p14:nvContentPartPr>
              <p14:xfrm>
                <a:off x="1054357" y="4440775"/>
                <a:ext cx="717120" cy="63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579277-5D22-7BAB-14FD-13B6E744D1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037" y="4436455"/>
                  <a:ext cx="72576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009E3E-7786-15A9-20C8-D6888471DD3A}"/>
              </a:ext>
            </a:extLst>
          </p:cNvPr>
          <p:cNvGrpSpPr/>
          <p:nvPr/>
        </p:nvGrpSpPr>
        <p:grpSpPr>
          <a:xfrm>
            <a:off x="606877" y="1877575"/>
            <a:ext cx="5199120" cy="831960"/>
            <a:chOff x="606877" y="1877575"/>
            <a:chExt cx="5199120" cy="83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8217C8-CCFE-F239-FE6A-726E5B30F3BE}"/>
                    </a:ext>
                  </a:extLst>
                </p14:cNvPr>
                <p14:cNvContentPartPr/>
                <p14:nvPr/>
              </p14:nvContentPartPr>
              <p14:xfrm>
                <a:off x="606877" y="2132815"/>
                <a:ext cx="844560" cy="40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8217C8-CCFE-F239-FE6A-726E5B30F3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2557" y="2128495"/>
                  <a:ext cx="8532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B9DB79-13CB-3939-FB15-5C9FA1B71C51}"/>
                    </a:ext>
                  </a:extLst>
                </p14:cNvPr>
                <p14:cNvContentPartPr/>
                <p14:nvPr/>
              </p14:nvContentPartPr>
              <p14:xfrm>
                <a:off x="899557" y="2029135"/>
                <a:ext cx="504720" cy="34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B9DB79-13CB-3939-FB15-5C9FA1B71C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234" y="2024815"/>
                  <a:ext cx="513366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A2035F-8331-855D-86C9-29254E12F5DF}"/>
                    </a:ext>
                  </a:extLst>
                </p14:cNvPr>
                <p14:cNvContentPartPr/>
                <p14:nvPr/>
              </p14:nvContentPartPr>
              <p14:xfrm>
                <a:off x="1464397" y="1877575"/>
                <a:ext cx="1528200" cy="83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A2035F-8331-855D-86C9-29254E12F5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60077" y="1873255"/>
                  <a:ext cx="15368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C2443B-37A3-1555-CA37-A516DF12A5BA}"/>
                    </a:ext>
                  </a:extLst>
                </p14:cNvPr>
                <p14:cNvContentPartPr/>
                <p14:nvPr/>
              </p14:nvContentPartPr>
              <p14:xfrm>
                <a:off x="3374197" y="1987735"/>
                <a:ext cx="869040" cy="58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C2443B-37A3-1555-CA37-A516DF12A5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9877" y="1983415"/>
                  <a:ext cx="8776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7D326E-F983-E921-C6C3-44C71506B8FE}"/>
                    </a:ext>
                  </a:extLst>
                </p14:cNvPr>
                <p14:cNvContentPartPr/>
                <p14:nvPr/>
              </p14:nvContentPartPr>
              <p14:xfrm>
                <a:off x="4717717" y="2006455"/>
                <a:ext cx="1088280" cy="59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7D326E-F983-E921-C6C3-44C71506B8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13397" y="2002135"/>
                  <a:ext cx="10969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835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9C0-8464-1EB4-67BA-87F6D786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heb je allemaal nodig om dit te programmeren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AEDB-8022-ACEF-0EA2-4D8FEC38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0477" y="1825200"/>
            <a:ext cx="5547762" cy="4352400"/>
          </a:xfrm>
        </p:spPr>
        <p:txBody>
          <a:bodyPr>
            <a:normAutofit/>
          </a:bodyPr>
          <a:lstStyle/>
          <a:p>
            <a:r>
              <a:rPr lang="nl-NL" sz="2800" dirty="0"/>
              <a:t>u = input(“Geef spanning”)</a:t>
            </a:r>
          </a:p>
          <a:p>
            <a:endParaRPr lang="nl-NL" sz="2800" dirty="0"/>
          </a:p>
          <a:p>
            <a:r>
              <a:rPr lang="nl-NL" sz="2800" dirty="0"/>
              <a:t>type(u)</a:t>
            </a:r>
          </a:p>
          <a:p>
            <a:r>
              <a:rPr lang="nl-NL" sz="2800" dirty="0"/>
              <a:t>type(“Hoi”)</a:t>
            </a:r>
          </a:p>
          <a:p>
            <a:r>
              <a:rPr lang="nl-NL" sz="2800" dirty="0"/>
              <a:t>type(42)</a:t>
            </a:r>
          </a:p>
          <a:p>
            <a:r>
              <a:rPr lang="nl-NL" sz="2800" dirty="0"/>
              <a:t>type(42.4)</a:t>
            </a:r>
          </a:p>
          <a:p>
            <a:endParaRPr lang="nl-NL" sz="2800" dirty="0"/>
          </a:p>
          <a:p>
            <a:r>
              <a:rPr lang="nl-NL" sz="2800" dirty="0"/>
              <a:t>u = </a:t>
            </a:r>
            <a:r>
              <a:rPr lang="nl-NL" sz="2800" dirty="0" err="1"/>
              <a:t>float</a:t>
            </a:r>
            <a:r>
              <a:rPr lang="nl-NL" sz="2800" dirty="0"/>
              <a:t>(input(“Geef spanning”))</a:t>
            </a:r>
          </a:p>
          <a:p>
            <a:endParaRPr lang="en-N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A9977-BE2E-9BFE-F407-2D43AFC5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6" y="1722957"/>
            <a:ext cx="6022242" cy="490204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F0F51-3F05-1BBE-39A9-44F3EC99131F}"/>
              </a:ext>
            </a:extLst>
          </p:cNvPr>
          <p:cNvGrpSpPr/>
          <p:nvPr/>
        </p:nvGrpSpPr>
        <p:grpSpPr>
          <a:xfrm>
            <a:off x="1054357" y="4440775"/>
            <a:ext cx="717120" cy="633240"/>
            <a:chOff x="1054357" y="4440775"/>
            <a:chExt cx="7171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CE2E5E-7DFF-C78C-E382-70F5842677CF}"/>
                    </a:ext>
                  </a:extLst>
                </p14:cNvPr>
                <p14:cNvContentPartPr/>
                <p14:nvPr/>
              </p14:nvContentPartPr>
              <p14:xfrm>
                <a:off x="1079557" y="4771255"/>
                <a:ext cx="559080" cy="17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CE2E5E-7DFF-C78C-E382-70F5842677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5237" y="4766935"/>
                  <a:ext cx="56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579277-5D22-7BAB-14FD-13B6E744D1B6}"/>
                    </a:ext>
                  </a:extLst>
                </p14:cNvPr>
                <p14:cNvContentPartPr/>
                <p14:nvPr/>
              </p14:nvContentPartPr>
              <p14:xfrm>
                <a:off x="1054357" y="4440775"/>
                <a:ext cx="717120" cy="63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579277-5D22-7BAB-14FD-13B6E744D1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037" y="4436455"/>
                  <a:ext cx="72576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009E3E-7786-15A9-20C8-D6888471DD3A}"/>
              </a:ext>
            </a:extLst>
          </p:cNvPr>
          <p:cNvGrpSpPr/>
          <p:nvPr/>
        </p:nvGrpSpPr>
        <p:grpSpPr>
          <a:xfrm>
            <a:off x="606877" y="1877575"/>
            <a:ext cx="5199120" cy="831960"/>
            <a:chOff x="606877" y="1877575"/>
            <a:chExt cx="5199120" cy="83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8217C8-CCFE-F239-FE6A-726E5B30F3BE}"/>
                    </a:ext>
                  </a:extLst>
                </p14:cNvPr>
                <p14:cNvContentPartPr/>
                <p14:nvPr/>
              </p14:nvContentPartPr>
              <p14:xfrm>
                <a:off x="606877" y="2132815"/>
                <a:ext cx="844560" cy="40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8217C8-CCFE-F239-FE6A-726E5B30F3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2557" y="2128495"/>
                  <a:ext cx="8532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B9DB79-13CB-3939-FB15-5C9FA1B71C51}"/>
                    </a:ext>
                  </a:extLst>
                </p14:cNvPr>
                <p14:cNvContentPartPr/>
                <p14:nvPr/>
              </p14:nvContentPartPr>
              <p14:xfrm>
                <a:off x="899557" y="2029135"/>
                <a:ext cx="504720" cy="34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B9DB79-13CB-3939-FB15-5C9FA1B71C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234" y="2024815"/>
                  <a:ext cx="513366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A2035F-8331-855D-86C9-29254E12F5DF}"/>
                    </a:ext>
                  </a:extLst>
                </p14:cNvPr>
                <p14:cNvContentPartPr/>
                <p14:nvPr/>
              </p14:nvContentPartPr>
              <p14:xfrm>
                <a:off x="1464397" y="1877575"/>
                <a:ext cx="1528200" cy="831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A2035F-8331-855D-86C9-29254E12F5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60077" y="1873255"/>
                  <a:ext cx="15368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C2443B-37A3-1555-CA37-A516DF12A5BA}"/>
                    </a:ext>
                  </a:extLst>
                </p14:cNvPr>
                <p14:cNvContentPartPr/>
                <p14:nvPr/>
              </p14:nvContentPartPr>
              <p14:xfrm>
                <a:off x="3374197" y="1987735"/>
                <a:ext cx="869040" cy="58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C2443B-37A3-1555-CA37-A516DF12A5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9877" y="1983415"/>
                  <a:ext cx="8776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7D326E-F983-E921-C6C3-44C71506B8FE}"/>
                    </a:ext>
                  </a:extLst>
                </p14:cNvPr>
                <p14:cNvContentPartPr/>
                <p14:nvPr/>
              </p14:nvContentPartPr>
              <p14:xfrm>
                <a:off x="4717717" y="2006455"/>
                <a:ext cx="1088280" cy="59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7D326E-F983-E921-C6C3-44C71506B8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13397" y="2002135"/>
                  <a:ext cx="10969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528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9C0-8464-1EB4-67BA-87F6D786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heb je allemaal nodig om dit te programmeren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AEDB-8022-ACEF-0EA2-4D8FEC38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0477" y="1825200"/>
            <a:ext cx="5547762" cy="435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/>
              <a:t>type (True)</a:t>
            </a:r>
          </a:p>
          <a:p>
            <a:pPr marL="0" indent="0">
              <a:buNone/>
            </a:pPr>
            <a:r>
              <a:rPr lang="nl-NL" sz="2800" dirty="0"/>
              <a:t>Type (</a:t>
            </a:r>
            <a:r>
              <a:rPr lang="nl-NL" sz="2800" dirty="0" err="1"/>
              <a:t>False</a:t>
            </a:r>
            <a:r>
              <a:rPr lang="nl-NL" sz="2800" dirty="0"/>
              <a:t>)</a:t>
            </a:r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r>
              <a:rPr lang="nl-NL" sz="2800" dirty="0" err="1"/>
              <a:t>if</a:t>
            </a:r>
            <a:r>
              <a:rPr lang="nl-NL" sz="2800" dirty="0"/>
              <a:t> u == “”:</a:t>
            </a:r>
          </a:p>
          <a:p>
            <a:pPr marL="0" indent="0">
              <a:buNone/>
            </a:pPr>
            <a:r>
              <a:rPr lang="nl-NL" sz="2800" dirty="0"/>
              <a:t>     r = u / i   </a:t>
            </a:r>
          </a:p>
          <a:p>
            <a:pPr marL="0" indent="0">
              <a:buNone/>
            </a:pPr>
            <a:endParaRPr lang="en-N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A9977-BE2E-9BFE-F407-2D43AFC5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6" y="1722957"/>
            <a:ext cx="6022242" cy="490204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F0F51-3F05-1BBE-39A9-44F3EC99131F}"/>
              </a:ext>
            </a:extLst>
          </p:cNvPr>
          <p:cNvGrpSpPr/>
          <p:nvPr/>
        </p:nvGrpSpPr>
        <p:grpSpPr>
          <a:xfrm>
            <a:off x="1054357" y="4440775"/>
            <a:ext cx="717120" cy="633240"/>
            <a:chOff x="1054357" y="4440775"/>
            <a:chExt cx="7171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CE2E5E-7DFF-C78C-E382-70F5842677CF}"/>
                    </a:ext>
                  </a:extLst>
                </p14:cNvPr>
                <p14:cNvContentPartPr/>
                <p14:nvPr/>
              </p14:nvContentPartPr>
              <p14:xfrm>
                <a:off x="1079557" y="4771255"/>
                <a:ext cx="559080" cy="17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CE2E5E-7DFF-C78C-E382-70F5842677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5237" y="4766935"/>
                  <a:ext cx="56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579277-5D22-7BAB-14FD-13B6E744D1B6}"/>
                    </a:ext>
                  </a:extLst>
                </p14:cNvPr>
                <p14:cNvContentPartPr/>
                <p14:nvPr/>
              </p14:nvContentPartPr>
              <p14:xfrm>
                <a:off x="1054357" y="4440775"/>
                <a:ext cx="717120" cy="63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579277-5D22-7BAB-14FD-13B6E744D1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037" y="4436455"/>
                  <a:ext cx="725760" cy="6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009E3E-7786-15A9-20C8-D6888471DD3A}"/>
              </a:ext>
            </a:extLst>
          </p:cNvPr>
          <p:cNvGrpSpPr/>
          <p:nvPr/>
        </p:nvGrpSpPr>
        <p:grpSpPr>
          <a:xfrm>
            <a:off x="606877" y="2029135"/>
            <a:ext cx="844560" cy="508680"/>
            <a:chOff x="606877" y="2029135"/>
            <a:chExt cx="8445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8217C8-CCFE-F239-FE6A-726E5B30F3BE}"/>
                    </a:ext>
                  </a:extLst>
                </p14:cNvPr>
                <p14:cNvContentPartPr/>
                <p14:nvPr/>
              </p14:nvContentPartPr>
              <p14:xfrm>
                <a:off x="606877" y="2132815"/>
                <a:ext cx="844560" cy="40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8217C8-CCFE-F239-FE6A-726E5B30F3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2557" y="2128495"/>
                  <a:ext cx="8532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B9DB79-13CB-3939-FB15-5C9FA1B71C51}"/>
                    </a:ext>
                  </a:extLst>
                </p14:cNvPr>
                <p14:cNvContentPartPr/>
                <p14:nvPr/>
              </p14:nvContentPartPr>
              <p14:xfrm>
                <a:off x="899557" y="2029135"/>
                <a:ext cx="504720" cy="34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B9DB79-13CB-3939-FB15-5C9FA1B71C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234" y="2024815"/>
                  <a:ext cx="513366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F9D3C7-3564-D016-A9BD-26193041FBAB}"/>
              </a:ext>
            </a:extLst>
          </p:cNvPr>
          <p:cNvGrpSpPr/>
          <p:nvPr/>
        </p:nvGrpSpPr>
        <p:grpSpPr>
          <a:xfrm>
            <a:off x="2037877" y="2049655"/>
            <a:ext cx="767160" cy="356400"/>
            <a:chOff x="2037877" y="2049655"/>
            <a:chExt cx="76716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D3B36F-9C1B-0CBA-1054-4A43CED9A128}"/>
                    </a:ext>
                  </a:extLst>
                </p14:cNvPr>
                <p14:cNvContentPartPr/>
                <p14:nvPr/>
              </p14:nvContentPartPr>
              <p14:xfrm>
                <a:off x="2037877" y="2093215"/>
                <a:ext cx="767160" cy="312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D3B36F-9C1B-0CBA-1054-4A43CED9A1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33557" y="2088895"/>
                  <a:ext cx="775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38C55D-1B82-D35C-F530-0480C402F03C}"/>
                    </a:ext>
                  </a:extLst>
                </p14:cNvPr>
                <p14:cNvContentPartPr/>
                <p14:nvPr/>
              </p14:nvContentPartPr>
              <p14:xfrm>
                <a:off x="2331997" y="2049655"/>
                <a:ext cx="318600" cy="23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38C55D-1B82-D35C-F530-0480C402F0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27677" y="2045335"/>
                  <a:ext cx="32724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67266B-2B06-0A3F-7CC9-E071B1A00EAF}"/>
              </a:ext>
            </a:extLst>
          </p:cNvPr>
          <p:cNvGrpSpPr/>
          <p:nvPr/>
        </p:nvGrpSpPr>
        <p:grpSpPr>
          <a:xfrm>
            <a:off x="3403717" y="2038855"/>
            <a:ext cx="822240" cy="306720"/>
            <a:chOff x="3403717" y="2038855"/>
            <a:chExt cx="82224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763944-B56A-5271-DC76-643F24C7D897}"/>
                    </a:ext>
                  </a:extLst>
                </p14:cNvPr>
                <p14:cNvContentPartPr/>
                <p14:nvPr/>
              </p14:nvContentPartPr>
              <p14:xfrm>
                <a:off x="3403717" y="2227495"/>
                <a:ext cx="696600" cy="11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763944-B56A-5271-DC76-643F24C7D8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99397" y="2223175"/>
                  <a:ext cx="70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AF658D-F711-6902-3CD8-91F5E90C5B24}"/>
                    </a:ext>
                  </a:extLst>
                </p14:cNvPr>
                <p14:cNvContentPartPr/>
                <p14:nvPr/>
              </p14:nvContentPartPr>
              <p14:xfrm>
                <a:off x="3538357" y="2038855"/>
                <a:ext cx="687600" cy="23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AF658D-F711-6902-3CD8-91F5E90C5B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34037" y="2034535"/>
                  <a:ext cx="69624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BF2008-0275-FC4D-409A-A157C2BE6E08}"/>
              </a:ext>
            </a:extLst>
          </p:cNvPr>
          <p:cNvGrpSpPr/>
          <p:nvPr/>
        </p:nvGrpSpPr>
        <p:grpSpPr>
          <a:xfrm>
            <a:off x="4878277" y="2164135"/>
            <a:ext cx="658080" cy="337680"/>
            <a:chOff x="4878277" y="2164135"/>
            <a:chExt cx="65808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B0605E-3504-F65B-48D6-48888BDC9671}"/>
                    </a:ext>
                  </a:extLst>
                </p14:cNvPr>
                <p14:cNvContentPartPr/>
                <p14:nvPr/>
              </p14:nvContentPartPr>
              <p14:xfrm>
                <a:off x="4878277" y="2174935"/>
                <a:ext cx="658080" cy="18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B0605E-3504-F65B-48D6-48888BDC96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3957" y="2170615"/>
                  <a:ext cx="666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BD743A-780F-03FA-55AE-6D6535D3B86D}"/>
                    </a:ext>
                  </a:extLst>
                </p14:cNvPr>
                <p14:cNvContentPartPr/>
                <p14:nvPr/>
              </p14:nvContentPartPr>
              <p14:xfrm>
                <a:off x="4963237" y="2164135"/>
                <a:ext cx="307800" cy="33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BD743A-780F-03FA-55AE-6D6535D3B86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58917" y="2159815"/>
                  <a:ext cx="31644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72DE29-59B4-3503-AA6C-564BB1F73746}"/>
                  </a:ext>
                </a:extLst>
              </p14:cNvPr>
              <p14:cNvContentPartPr/>
              <p14:nvPr/>
            </p14:nvContentPartPr>
            <p14:xfrm>
              <a:off x="4655797" y="2873695"/>
              <a:ext cx="1307880" cy="88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72DE29-59B4-3503-AA6C-564BB1F7374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51477" y="2869375"/>
                <a:ext cx="131652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6F0A14C-EDCC-38BC-8257-6E150B8AF5E9}"/>
                  </a:ext>
                </a:extLst>
              </p14:cNvPr>
              <p14:cNvContentPartPr/>
              <p14:nvPr/>
            </p14:nvContentPartPr>
            <p14:xfrm>
              <a:off x="4445917" y="4305415"/>
              <a:ext cx="1469520" cy="928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6F0A14C-EDCC-38BC-8257-6E150B8AF5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41597" y="4301095"/>
                <a:ext cx="147816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FC0A01-3926-27D1-C72E-BFA1C68109D3}"/>
                  </a:ext>
                </a:extLst>
              </p14:cNvPr>
              <p14:cNvContentPartPr/>
              <p14:nvPr/>
            </p14:nvContentPartPr>
            <p14:xfrm>
              <a:off x="2788477" y="2916175"/>
              <a:ext cx="1644120" cy="681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FC0A01-3926-27D1-C72E-BFA1C68109D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98837" y="2736175"/>
                <a:ext cx="182376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87CA39-5DD1-664A-F1DD-448A5ADE8C73}"/>
                  </a:ext>
                </a:extLst>
              </p14:cNvPr>
              <p14:cNvContentPartPr/>
              <p14:nvPr/>
            </p14:nvContentPartPr>
            <p14:xfrm>
              <a:off x="3307957" y="4476055"/>
              <a:ext cx="960120" cy="217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87CA39-5DD1-664A-F1DD-448A5ADE8C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17957" y="4296415"/>
                <a:ext cx="113976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38C6C0-0F60-964F-54C2-281AEE2744ED}"/>
                  </a:ext>
                </a:extLst>
              </p14:cNvPr>
              <p14:cNvContentPartPr/>
              <p14:nvPr/>
            </p14:nvContentPartPr>
            <p14:xfrm>
              <a:off x="3145597" y="6072295"/>
              <a:ext cx="1162440" cy="162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38C6C0-0F60-964F-54C2-281AEE2744E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55597" y="5892655"/>
                <a:ext cx="13420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164CC4-2C30-2614-2A11-F1DA3C66F8D6}"/>
                  </a:ext>
                </a:extLst>
              </p14:cNvPr>
              <p14:cNvContentPartPr/>
              <p14:nvPr/>
            </p14:nvContentPartPr>
            <p14:xfrm>
              <a:off x="6906517" y="4109215"/>
              <a:ext cx="1182960" cy="1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164CC4-2C30-2614-2A11-F1DA3C66F8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16877" y="3929215"/>
                <a:ext cx="1362600" cy="3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22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3193938" cy="4352400"/>
          </a:xfrm>
        </p:spPr>
        <p:txBody>
          <a:bodyPr/>
          <a:lstStyle/>
          <a:p>
            <a:r>
              <a:rPr lang="en-NL" dirty="0"/>
              <a:t>Maak dit programma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47361-E144-064E-05BB-97DB5BF7B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177800"/>
            <a:ext cx="79883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22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160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Template corporate</vt:lpstr>
      <vt:lpstr>1_Template corporate</vt:lpstr>
      <vt:lpstr>Les 1 – Wet van Ohm </vt:lpstr>
      <vt:lpstr>Wet van Ohm</vt:lpstr>
      <vt:lpstr>PowerPoint Presentation</vt:lpstr>
      <vt:lpstr>Wat heb je allemaal nodig om dit te programmeren</vt:lpstr>
      <vt:lpstr>Wat heb je allemaal nodig om dit te programmeren</vt:lpstr>
      <vt:lpstr>Wat heb je allemaal nodig om dit te programmeren</vt:lpstr>
      <vt:lpstr>Wat heb je allemaal nodig om dit te programmeren</vt:lpstr>
      <vt:lpstr>Wat heb je allemaal nodig om dit te programmeren</vt:lpstr>
      <vt:lpstr>Opdracht</vt:lpstr>
      <vt:lpstr>Antwoord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2022-05-07T06:03:43Z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