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21"/>
  </p:notesMasterIdLst>
  <p:handoutMasterIdLst>
    <p:handoutMasterId r:id="rId22"/>
  </p:handoutMasterIdLst>
  <p:sldIdLst>
    <p:sldId id="256" r:id="rId6"/>
    <p:sldId id="381" r:id="rId7"/>
    <p:sldId id="417" r:id="rId8"/>
    <p:sldId id="418" r:id="rId9"/>
    <p:sldId id="416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387" r:id="rId20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407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A0109A28-6866-1B46-A19C-06D2B5A10850}"/>
    <pc:docChg chg="undo redo custSel addSld delSld modSld sldOrd addSection delSection">
      <pc:chgData name="Arjan Kamberg" userId="2cfeac95-aab1-41a7-bca5-796b19d85bc0" providerId="ADAL" clId="{A0109A28-6866-1B46-A19C-06D2B5A10850}" dt="2021-12-14T13:18:23.526" v="1035" actId="255"/>
      <pc:docMkLst>
        <pc:docMk/>
      </pc:docMkLst>
      <pc:sldChg chg="modSp mod">
        <pc:chgData name="Arjan Kamberg" userId="2cfeac95-aab1-41a7-bca5-796b19d85bc0" providerId="ADAL" clId="{A0109A28-6866-1B46-A19C-06D2B5A10850}" dt="2021-11-19T13:19:02.735" v="3" actId="20577"/>
        <pc:sldMkLst>
          <pc:docMk/>
          <pc:sldMk cId="248983296" sldId="256"/>
        </pc:sldMkLst>
        <pc:spChg chg="mod">
          <ac:chgData name="Arjan Kamberg" userId="2cfeac95-aab1-41a7-bca5-796b19d85bc0" providerId="ADAL" clId="{A0109A28-6866-1B46-A19C-06D2B5A10850}" dt="2021-11-19T13:19:02.735" v="3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A0109A28-6866-1B46-A19C-06D2B5A10850}" dt="2021-11-19T13:20:11.910" v="31" actId="2696"/>
        <pc:sldMkLst>
          <pc:docMk/>
          <pc:sldMk cId="3331845522" sldId="259"/>
        </pc:sldMkLst>
      </pc:sldChg>
      <pc:sldChg chg="delSp modSp mod">
        <pc:chgData name="Arjan Kamberg" userId="2cfeac95-aab1-41a7-bca5-796b19d85bc0" providerId="ADAL" clId="{A0109A28-6866-1B46-A19C-06D2B5A10850}" dt="2021-11-19T19:33:29.030" v="60" actId="478"/>
        <pc:sldMkLst>
          <pc:docMk/>
          <pc:sldMk cId="1479149824" sldId="370"/>
        </pc:sldMkLst>
        <pc:spChg chg="mod">
          <ac:chgData name="Arjan Kamberg" userId="2cfeac95-aab1-41a7-bca5-796b19d85bc0" providerId="ADAL" clId="{A0109A28-6866-1B46-A19C-06D2B5A10850}" dt="2021-11-19T19:33:25.085" v="59" actId="20577"/>
          <ac:spMkLst>
            <pc:docMk/>
            <pc:sldMk cId="1479149824" sldId="370"/>
            <ac:spMk id="2" creationId="{BD9A825D-71F1-C845-8433-12D14D20A14D}"/>
          </ac:spMkLst>
        </pc:spChg>
        <pc:spChg chg="del">
          <ac:chgData name="Arjan Kamberg" userId="2cfeac95-aab1-41a7-bca5-796b19d85bc0" providerId="ADAL" clId="{A0109A28-6866-1B46-A19C-06D2B5A10850}" dt="2021-11-19T19:33:29.030" v="60" actId="478"/>
          <ac:spMkLst>
            <pc:docMk/>
            <pc:sldMk cId="1479149824" sldId="370"/>
            <ac:spMk id="7" creationId="{F153265A-0582-F54A-8ACE-54C2033E8C47}"/>
          </ac:spMkLst>
        </pc:spChg>
      </pc:sldChg>
      <pc:sldChg chg="addSp delSp modSp mod">
        <pc:chgData name="Arjan Kamberg" userId="2cfeac95-aab1-41a7-bca5-796b19d85bc0" providerId="ADAL" clId="{A0109A28-6866-1B46-A19C-06D2B5A10850}" dt="2021-11-19T13:20:00.331" v="27" actId="1076"/>
        <pc:sldMkLst>
          <pc:docMk/>
          <pc:sldMk cId="3284960945" sldId="381"/>
        </pc:sldMkLst>
        <pc:spChg chg="mod">
          <ac:chgData name="Arjan Kamberg" userId="2cfeac95-aab1-41a7-bca5-796b19d85bc0" providerId="ADAL" clId="{A0109A28-6866-1B46-A19C-06D2B5A10850}" dt="2021-11-19T13:19:14.850" v="18" actId="20577"/>
          <ac:spMkLst>
            <pc:docMk/>
            <pc:sldMk cId="3284960945" sldId="381"/>
            <ac:spMk id="2" creationId="{BD9A825D-71F1-C845-8433-12D14D20A14D}"/>
          </ac:spMkLst>
        </pc:spChg>
        <pc:spChg chg="add del mod">
          <ac:chgData name="Arjan Kamberg" userId="2cfeac95-aab1-41a7-bca5-796b19d85bc0" providerId="ADAL" clId="{A0109A28-6866-1B46-A19C-06D2B5A10850}" dt="2021-11-19T13:19:10.191" v="6" actId="767"/>
          <ac:spMkLst>
            <pc:docMk/>
            <pc:sldMk cId="3284960945" sldId="381"/>
            <ac:spMk id="3" creationId="{BF3BC734-E394-4841-A896-C08AF9C54471}"/>
          </ac:spMkLst>
        </pc:spChg>
        <pc:picChg chg="add mod">
          <ac:chgData name="Arjan Kamberg" userId="2cfeac95-aab1-41a7-bca5-796b19d85bc0" providerId="ADAL" clId="{A0109A28-6866-1B46-A19C-06D2B5A10850}" dt="2021-11-19T13:20:00.331" v="27" actId="1076"/>
          <ac:picMkLst>
            <pc:docMk/>
            <pc:sldMk cId="3284960945" sldId="381"/>
            <ac:picMk id="5" creationId="{A2FF7267-ADA3-5149-823D-B56FB9803968}"/>
          </ac:picMkLst>
        </pc:picChg>
        <pc:picChg chg="del">
          <ac:chgData name="Arjan Kamberg" userId="2cfeac95-aab1-41a7-bca5-796b19d85bc0" providerId="ADAL" clId="{A0109A28-6866-1B46-A19C-06D2B5A10850}" dt="2021-11-19T13:19:07.674" v="4" actId="478"/>
          <ac:picMkLst>
            <pc:docMk/>
            <pc:sldMk cId="3284960945" sldId="381"/>
            <ac:picMk id="6" creationId="{FF0A05F0-E1B9-8C42-8F19-75CBF74BA475}"/>
          </ac:picMkLst>
        </pc:picChg>
      </pc:sldChg>
      <pc:sldChg chg="del">
        <pc:chgData name="Arjan Kamberg" userId="2cfeac95-aab1-41a7-bca5-796b19d85bc0" providerId="ADAL" clId="{A0109A28-6866-1B46-A19C-06D2B5A10850}" dt="2021-11-19T13:19:39.256" v="24" actId="2696"/>
        <pc:sldMkLst>
          <pc:docMk/>
          <pc:sldMk cId="1585130333" sldId="382"/>
        </pc:sldMkLst>
      </pc:sldChg>
      <pc:sldChg chg="delSp del">
        <pc:chgData name="Arjan Kamberg" userId="2cfeac95-aab1-41a7-bca5-796b19d85bc0" providerId="ADAL" clId="{A0109A28-6866-1B46-A19C-06D2B5A10850}" dt="2021-11-19T13:20:07.441" v="28" actId="2696"/>
        <pc:sldMkLst>
          <pc:docMk/>
          <pc:sldMk cId="2494732940" sldId="383"/>
        </pc:sldMkLst>
        <pc:picChg chg="del">
          <ac:chgData name="Arjan Kamberg" userId="2cfeac95-aab1-41a7-bca5-796b19d85bc0" providerId="ADAL" clId="{A0109A28-6866-1B46-A19C-06D2B5A10850}" dt="2021-11-19T13:19:52.444" v="25" actId="21"/>
          <ac:picMkLst>
            <pc:docMk/>
            <pc:sldMk cId="2494732940" sldId="383"/>
            <ac:picMk id="1026" creationId="{4E013F1B-571E-8141-B236-97E781566248}"/>
          </ac:picMkLst>
        </pc:picChg>
      </pc:sldChg>
      <pc:sldChg chg="del">
        <pc:chgData name="Arjan Kamberg" userId="2cfeac95-aab1-41a7-bca5-796b19d85bc0" providerId="ADAL" clId="{A0109A28-6866-1B46-A19C-06D2B5A10850}" dt="2021-11-19T13:20:09.271" v="29" actId="2696"/>
        <pc:sldMkLst>
          <pc:docMk/>
          <pc:sldMk cId="1052749776" sldId="384"/>
        </pc:sldMkLst>
      </pc:sldChg>
      <pc:sldChg chg="del">
        <pc:chgData name="Arjan Kamberg" userId="2cfeac95-aab1-41a7-bca5-796b19d85bc0" providerId="ADAL" clId="{A0109A28-6866-1B46-A19C-06D2B5A10850}" dt="2021-11-19T13:20:10.757" v="30" actId="2696"/>
        <pc:sldMkLst>
          <pc:docMk/>
          <pc:sldMk cId="3610128669" sldId="385"/>
        </pc:sldMkLst>
      </pc:sldChg>
      <pc:sldChg chg="del">
        <pc:chgData name="Arjan Kamberg" userId="2cfeac95-aab1-41a7-bca5-796b19d85bc0" providerId="ADAL" clId="{A0109A28-6866-1B46-A19C-06D2B5A10850}" dt="2021-11-19T13:20:13.018" v="32" actId="2696"/>
        <pc:sldMkLst>
          <pc:docMk/>
          <pc:sldMk cId="2872569931" sldId="386"/>
        </pc:sldMkLst>
      </pc:sldChg>
      <pc:sldChg chg="modSp mod ord">
        <pc:chgData name="Arjan Kamberg" userId="2cfeac95-aab1-41a7-bca5-796b19d85bc0" providerId="ADAL" clId="{A0109A28-6866-1B46-A19C-06D2B5A10850}" dt="2021-11-19T19:11:53.510" v="58" actId="1076"/>
        <pc:sldMkLst>
          <pc:docMk/>
          <pc:sldMk cId="1948437322" sldId="388"/>
        </pc:sldMkLst>
        <pc:spChg chg="mod">
          <ac:chgData name="Arjan Kamberg" userId="2cfeac95-aab1-41a7-bca5-796b19d85bc0" providerId="ADAL" clId="{A0109A28-6866-1B46-A19C-06D2B5A10850}" dt="2021-11-19T19:11:34.471" v="50" actId="20577"/>
          <ac:spMkLst>
            <pc:docMk/>
            <pc:sldMk cId="1948437322" sldId="388"/>
            <ac:spMk id="2" creationId="{5C3B8EC0-2D4E-0A44-B38A-F2B3A1348F59}"/>
          </ac:spMkLst>
        </pc:spChg>
        <pc:picChg chg="mod">
          <ac:chgData name="Arjan Kamberg" userId="2cfeac95-aab1-41a7-bca5-796b19d85bc0" providerId="ADAL" clId="{A0109A28-6866-1B46-A19C-06D2B5A10850}" dt="2021-11-19T19:11:53.510" v="58" actId="1076"/>
          <ac:picMkLst>
            <pc:docMk/>
            <pc:sldMk cId="1948437322" sldId="388"/>
            <ac:picMk id="3" creationId="{1C25BB38-DB1D-3849-9A36-81B3D98A827A}"/>
          </ac:picMkLst>
        </pc:picChg>
      </pc:sldChg>
      <pc:sldChg chg="addSp modSp add mod">
        <pc:chgData name="Arjan Kamberg" userId="2cfeac95-aab1-41a7-bca5-796b19d85bc0" providerId="ADAL" clId="{A0109A28-6866-1B46-A19C-06D2B5A10850}" dt="2021-11-19T13:19:33.989" v="23" actId="1076"/>
        <pc:sldMkLst>
          <pc:docMk/>
          <pc:sldMk cId="2330466195" sldId="389"/>
        </pc:sldMkLst>
        <pc:spChg chg="add mod">
          <ac:chgData name="Arjan Kamberg" userId="2cfeac95-aab1-41a7-bca5-796b19d85bc0" providerId="ADAL" clId="{A0109A28-6866-1B46-A19C-06D2B5A10850}" dt="2021-11-19T13:19:33.989" v="23" actId="1076"/>
          <ac:spMkLst>
            <pc:docMk/>
            <pc:sldMk cId="2330466195" sldId="389"/>
            <ac:spMk id="3" creationId="{67B058AD-F6AB-D246-9DF9-F923A64D07BE}"/>
          </ac:spMkLst>
        </pc:spChg>
      </pc:sldChg>
      <pc:sldChg chg="addSp modSp add">
        <pc:chgData name="Arjan Kamberg" userId="2cfeac95-aab1-41a7-bca5-796b19d85bc0" providerId="ADAL" clId="{A0109A28-6866-1B46-A19C-06D2B5A10850}" dt="2021-11-19T13:21:07" v="35" actId="1076"/>
        <pc:sldMkLst>
          <pc:docMk/>
          <pc:sldMk cId="3431527281" sldId="390"/>
        </pc:sldMkLst>
        <pc:picChg chg="add mod">
          <ac:chgData name="Arjan Kamberg" userId="2cfeac95-aab1-41a7-bca5-796b19d85bc0" providerId="ADAL" clId="{A0109A28-6866-1B46-A19C-06D2B5A10850}" dt="2021-11-19T13:21:07" v="35" actId="1076"/>
          <ac:picMkLst>
            <pc:docMk/>
            <pc:sldMk cId="3431527281" sldId="390"/>
            <ac:picMk id="1026" creationId="{5CD3A615-CF9C-3B42-93C7-CFA4F7ABE973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19:33:50.554" v="67" actId="14100"/>
        <pc:sldMkLst>
          <pc:docMk/>
          <pc:sldMk cId="4138881669" sldId="391"/>
        </pc:sldMkLst>
        <pc:spChg chg="del">
          <ac:chgData name="Arjan Kamberg" userId="2cfeac95-aab1-41a7-bca5-796b19d85bc0" providerId="ADAL" clId="{A0109A28-6866-1B46-A19C-06D2B5A10850}" dt="2021-11-19T19:33:42.595" v="64" actId="478"/>
          <ac:spMkLst>
            <pc:docMk/>
            <pc:sldMk cId="4138881669" sldId="391"/>
            <ac:spMk id="2" creationId="{138B139D-A783-2D48-87BB-D5B6673895D6}"/>
          </ac:spMkLst>
        </pc:spChg>
        <pc:spChg chg="del">
          <ac:chgData name="Arjan Kamberg" userId="2cfeac95-aab1-41a7-bca5-796b19d85bc0" providerId="ADAL" clId="{A0109A28-6866-1B46-A19C-06D2B5A10850}" dt="2021-11-19T19:33:44.694" v="65" actId="478"/>
          <ac:spMkLst>
            <pc:docMk/>
            <pc:sldMk cId="4138881669" sldId="391"/>
            <ac:spMk id="3" creationId="{BBFA38B2-8F93-5B4B-89CB-5E453DF7DEEB}"/>
          </ac:spMkLst>
        </pc:spChg>
        <pc:picChg chg="add mod">
          <ac:chgData name="Arjan Kamberg" userId="2cfeac95-aab1-41a7-bca5-796b19d85bc0" providerId="ADAL" clId="{A0109A28-6866-1B46-A19C-06D2B5A10850}" dt="2021-11-19T19:33:50.554" v="67" actId="14100"/>
          <ac:picMkLst>
            <pc:docMk/>
            <pc:sldMk cId="4138881669" sldId="391"/>
            <ac:picMk id="4" creationId="{4B330018-548D-D642-95EB-ABF3070243C5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19:34:28.171" v="70" actId="1076"/>
        <pc:sldMkLst>
          <pc:docMk/>
          <pc:sldMk cId="1426477434" sldId="392"/>
        </pc:sldMkLst>
        <pc:picChg chg="add mod">
          <ac:chgData name="Arjan Kamberg" userId="2cfeac95-aab1-41a7-bca5-796b19d85bc0" providerId="ADAL" clId="{A0109A28-6866-1B46-A19C-06D2B5A10850}" dt="2021-11-19T19:34:28.171" v="70" actId="1076"/>
          <ac:picMkLst>
            <pc:docMk/>
            <pc:sldMk cId="1426477434" sldId="392"/>
            <ac:picMk id="4" creationId="{C5443435-D1F1-A749-BB13-6B7917DC7589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19:34:57.637" v="77" actId="1076"/>
        <pc:sldMkLst>
          <pc:docMk/>
          <pc:sldMk cId="1140589603" sldId="393"/>
        </pc:sldMkLst>
        <pc:spChg chg="del">
          <ac:chgData name="Arjan Kamberg" userId="2cfeac95-aab1-41a7-bca5-796b19d85bc0" providerId="ADAL" clId="{A0109A28-6866-1B46-A19C-06D2B5A10850}" dt="2021-11-19T19:34:51.721" v="74" actId="478"/>
          <ac:spMkLst>
            <pc:docMk/>
            <pc:sldMk cId="1140589603" sldId="393"/>
            <ac:spMk id="2" creationId="{B2707ED0-C8C5-8C44-A8B8-F60CDDACA5FC}"/>
          </ac:spMkLst>
        </pc:spChg>
        <pc:spChg chg="del">
          <ac:chgData name="Arjan Kamberg" userId="2cfeac95-aab1-41a7-bca5-796b19d85bc0" providerId="ADAL" clId="{A0109A28-6866-1B46-A19C-06D2B5A10850}" dt="2021-11-19T19:34:56.080" v="76" actId="478"/>
          <ac:spMkLst>
            <pc:docMk/>
            <pc:sldMk cId="1140589603" sldId="393"/>
            <ac:spMk id="3" creationId="{3F0CC38A-5327-2C41-A974-981F591BE9DB}"/>
          </ac:spMkLst>
        </pc:spChg>
        <pc:picChg chg="add mod">
          <ac:chgData name="Arjan Kamberg" userId="2cfeac95-aab1-41a7-bca5-796b19d85bc0" providerId="ADAL" clId="{A0109A28-6866-1B46-A19C-06D2B5A10850}" dt="2021-11-19T19:34:57.637" v="77" actId="1076"/>
          <ac:picMkLst>
            <pc:docMk/>
            <pc:sldMk cId="1140589603" sldId="393"/>
            <ac:picMk id="4" creationId="{5E0236F3-575D-274F-B0B5-BC43C68289FD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19:35:55.583" v="82" actId="478"/>
        <pc:sldMkLst>
          <pc:docMk/>
          <pc:sldMk cId="690957804" sldId="394"/>
        </pc:sldMkLst>
        <pc:spChg chg="del">
          <ac:chgData name="Arjan Kamberg" userId="2cfeac95-aab1-41a7-bca5-796b19d85bc0" providerId="ADAL" clId="{A0109A28-6866-1B46-A19C-06D2B5A10850}" dt="2021-11-19T19:35:51.701" v="81" actId="478"/>
          <ac:spMkLst>
            <pc:docMk/>
            <pc:sldMk cId="690957804" sldId="394"/>
            <ac:spMk id="2" creationId="{14BE88D5-5496-A441-ADCC-B982D24112B5}"/>
          </ac:spMkLst>
        </pc:spChg>
        <pc:spChg chg="del">
          <ac:chgData name="Arjan Kamberg" userId="2cfeac95-aab1-41a7-bca5-796b19d85bc0" providerId="ADAL" clId="{A0109A28-6866-1B46-A19C-06D2B5A10850}" dt="2021-11-19T19:35:55.583" v="82" actId="478"/>
          <ac:spMkLst>
            <pc:docMk/>
            <pc:sldMk cId="690957804" sldId="394"/>
            <ac:spMk id="3" creationId="{537562CB-A9C7-4E4B-A4E6-98AB327EA221}"/>
          </ac:spMkLst>
        </pc:spChg>
        <pc:picChg chg="add mod">
          <ac:chgData name="Arjan Kamberg" userId="2cfeac95-aab1-41a7-bca5-796b19d85bc0" providerId="ADAL" clId="{A0109A28-6866-1B46-A19C-06D2B5A10850}" dt="2021-11-19T19:35:48.155" v="80" actId="1076"/>
          <ac:picMkLst>
            <pc:docMk/>
            <pc:sldMk cId="690957804" sldId="394"/>
            <ac:picMk id="4" creationId="{AF16B0B7-5BFB-7C4F-9C23-784D27F48803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19:36:37.305" v="85" actId="1076"/>
        <pc:sldMkLst>
          <pc:docMk/>
          <pc:sldMk cId="3706008586" sldId="395"/>
        </pc:sldMkLst>
        <pc:picChg chg="add mod">
          <ac:chgData name="Arjan Kamberg" userId="2cfeac95-aab1-41a7-bca5-796b19d85bc0" providerId="ADAL" clId="{A0109A28-6866-1B46-A19C-06D2B5A10850}" dt="2021-11-19T19:36:37.305" v="85" actId="1076"/>
          <ac:picMkLst>
            <pc:docMk/>
            <pc:sldMk cId="3706008586" sldId="395"/>
            <ac:picMk id="4" creationId="{57AE31B3-E945-664A-B634-7BE9BDCE2843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19:37:33.839" v="89" actId="14100"/>
        <pc:sldMkLst>
          <pc:docMk/>
          <pc:sldMk cId="2387973772" sldId="396"/>
        </pc:sldMkLst>
        <pc:picChg chg="add mod">
          <ac:chgData name="Arjan Kamberg" userId="2cfeac95-aab1-41a7-bca5-796b19d85bc0" providerId="ADAL" clId="{A0109A28-6866-1B46-A19C-06D2B5A10850}" dt="2021-11-19T19:37:33.839" v="89" actId="14100"/>
          <ac:picMkLst>
            <pc:docMk/>
            <pc:sldMk cId="2387973772" sldId="396"/>
            <ac:picMk id="4" creationId="{6B0AE31C-AA4C-BC40-8EB5-EF6E6919417D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19:39:45.480" v="118"/>
        <pc:sldMkLst>
          <pc:docMk/>
          <pc:sldMk cId="2602271469" sldId="397"/>
        </pc:sldMkLst>
        <pc:spChg chg="mod">
          <ac:chgData name="Arjan Kamberg" userId="2cfeac95-aab1-41a7-bca5-796b19d85bc0" providerId="ADAL" clId="{A0109A28-6866-1B46-A19C-06D2B5A10850}" dt="2021-11-19T19:39:42.689" v="116" actId="20577"/>
          <ac:spMkLst>
            <pc:docMk/>
            <pc:sldMk cId="2602271469" sldId="397"/>
            <ac:spMk id="2" creationId="{8E311402-D0A7-CF4D-A7AF-C9F5DEF299D5}"/>
          </ac:spMkLst>
        </pc:spChg>
        <pc:spChg chg="mod">
          <ac:chgData name="Arjan Kamberg" userId="2cfeac95-aab1-41a7-bca5-796b19d85bc0" providerId="ADAL" clId="{A0109A28-6866-1B46-A19C-06D2B5A10850}" dt="2021-11-19T19:38:47.596" v="92" actId="255"/>
          <ac:spMkLst>
            <pc:docMk/>
            <pc:sldMk cId="2602271469" sldId="397"/>
            <ac:spMk id="3" creationId="{91134B6D-F7B8-9544-93D7-5D78A4A99DD2}"/>
          </ac:spMkLst>
        </pc:spChg>
        <pc:spChg chg="add del mod">
          <ac:chgData name="Arjan Kamberg" userId="2cfeac95-aab1-41a7-bca5-796b19d85bc0" providerId="ADAL" clId="{A0109A28-6866-1B46-A19C-06D2B5A10850}" dt="2021-11-19T19:39:45.480" v="118"/>
          <ac:spMkLst>
            <pc:docMk/>
            <pc:sldMk cId="2602271469" sldId="397"/>
            <ac:spMk id="5" creationId="{DAA997F9-FD78-3E40-B121-C356EE9812FB}"/>
          </ac:spMkLst>
        </pc:spChg>
        <pc:picChg chg="add mod">
          <ac:chgData name="Arjan Kamberg" userId="2cfeac95-aab1-41a7-bca5-796b19d85bc0" providerId="ADAL" clId="{A0109A28-6866-1B46-A19C-06D2B5A10850}" dt="2021-11-19T19:39:37.774" v="103" actId="1076"/>
          <ac:picMkLst>
            <pc:docMk/>
            <pc:sldMk cId="2602271469" sldId="397"/>
            <ac:picMk id="4" creationId="{CF7D57C0-DBF2-304C-97C3-A0FBAA852D3C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20:36:27.425" v="175" actId="1076"/>
        <pc:sldMkLst>
          <pc:docMk/>
          <pc:sldMk cId="2128328623" sldId="398"/>
        </pc:sldMkLst>
        <pc:spChg chg="mod">
          <ac:chgData name="Arjan Kamberg" userId="2cfeac95-aab1-41a7-bca5-796b19d85bc0" providerId="ADAL" clId="{A0109A28-6866-1B46-A19C-06D2B5A10850}" dt="2021-11-19T20:00:06.705" v="138" actId="20577"/>
          <ac:spMkLst>
            <pc:docMk/>
            <pc:sldMk cId="2128328623" sldId="398"/>
            <ac:spMk id="2" creationId="{08ABC6E2-020C-D445-B76E-E3BF47B180C1}"/>
          </ac:spMkLst>
        </pc:spChg>
        <pc:spChg chg="mod">
          <ac:chgData name="Arjan Kamberg" userId="2cfeac95-aab1-41a7-bca5-796b19d85bc0" providerId="ADAL" clId="{A0109A28-6866-1B46-A19C-06D2B5A10850}" dt="2021-11-19T20:21:11.141" v="141" actId="20577"/>
          <ac:spMkLst>
            <pc:docMk/>
            <pc:sldMk cId="2128328623" sldId="398"/>
            <ac:spMk id="3" creationId="{E3532A92-F046-F241-B499-0318138CAEAC}"/>
          </ac:spMkLst>
        </pc:spChg>
        <pc:spChg chg="add mod">
          <ac:chgData name="Arjan Kamberg" userId="2cfeac95-aab1-41a7-bca5-796b19d85bc0" providerId="ADAL" clId="{A0109A28-6866-1B46-A19C-06D2B5A10850}" dt="2021-11-19T20:36:13.517" v="173" actId="255"/>
          <ac:spMkLst>
            <pc:docMk/>
            <pc:sldMk cId="2128328623" sldId="398"/>
            <ac:spMk id="6" creationId="{30194CEB-F246-0346-A196-2FB7CBD77AB2}"/>
          </ac:spMkLst>
        </pc:spChg>
        <pc:spChg chg="add mod">
          <ac:chgData name="Arjan Kamberg" userId="2cfeac95-aab1-41a7-bca5-796b19d85bc0" providerId="ADAL" clId="{A0109A28-6866-1B46-A19C-06D2B5A10850}" dt="2021-11-19T20:36:27.425" v="175" actId="1076"/>
          <ac:spMkLst>
            <pc:docMk/>
            <pc:sldMk cId="2128328623" sldId="398"/>
            <ac:spMk id="7" creationId="{107CF5CC-0662-EC49-81C1-868FE2253D4B}"/>
          </ac:spMkLst>
        </pc:spChg>
        <pc:picChg chg="add del mod">
          <ac:chgData name="Arjan Kamberg" userId="2cfeac95-aab1-41a7-bca5-796b19d85bc0" providerId="ADAL" clId="{A0109A28-6866-1B46-A19C-06D2B5A10850}" dt="2021-11-19T20:28:24.564" v="144" actId="478"/>
          <ac:picMkLst>
            <pc:docMk/>
            <pc:sldMk cId="2128328623" sldId="398"/>
            <ac:picMk id="4" creationId="{7BE8CE06-55AC-3546-87BE-9FB964009D64}"/>
          </ac:picMkLst>
        </pc:picChg>
        <pc:picChg chg="add mod">
          <ac:chgData name="Arjan Kamberg" userId="2cfeac95-aab1-41a7-bca5-796b19d85bc0" providerId="ADAL" clId="{A0109A28-6866-1B46-A19C-06D2B5A10850}" dt="2021-11-19T20:28:28.039" v="146" actId="1076"/>
          <ac:picMkLst>
            <pc:docMk/>
            <pc:sldMk cId="2128328623" sldId="398"/>
            <ac:picMk id="5" creationId="{DB4BAD65-1ACE-C646-9B36-1D45B0B4BEA9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20:43:35.501" v="186" actId="20577"/>
        <pc:sldMkLst>
          <pc:docMk/>
          <pc:sldMk cId="3696529022" sldId="399"/>
        </pc:sldMkLst>
        <pc:spChg chg="mod">
          <ac:chgData name="Arjan Kamberg" userId="2cfeac95-aab1-41a7-bca5-796b19d85bc0" providerId="ADAL" clId="{A0109A28-6866-1B46-A19C-06D2B5A10850}" dt="2021-11-19T20:43:35.501" v="186" actId="20577"/>
          <ac:spMkLst>
            <pc:docMk/>
            <pc:sldMk cId="3696529022" sldId="399"/>
            <ac:spMk id="2" creationId="{C58FA16E-6935-AA43-B508-1ECFCB6D362E}"/>
          </ac:spMkLst>
        </pc:spChg>
        <pc:picChg chg="add mod">
          <ac:chgData name="Arjan Kamberg" userId="2cfeac95-aab1-41a7-bca5-796b19d85bc0" providerId="ADAL" clId="{A0109A28-6866-1B46-A19C-06D2B5A10850}" dt="2021-11-19T20:43:32.645" v="178" actId="1076"/>
          <ac:picMkLst>
            <pc:docMk/>
            <pc:sldMk cId="3696529022" sldId="399"/>
            <ac:picMk id="4" creationId="{9C32FDE2-3F68-FB46-A7DB-35A6E018D837}"/>
          </ac:picMkLst>
        </pc:picChg>
      </pc:sldChg>
      <pc:sldChg chg="addSp delSp modSp new del mod">
        <pc:chgData name="Arjan Kamberg" userId="2cfeac95-aab1-41a7-bca5-796b19d85bc0" providerId="ADAL" clId="{A0109A28-6866-1B46-A19C-06D2B5A10850}" dt="2021-11-19T20:45:54.215" v="194" actId="680"/>
        <pc:sldMkLst>
          <pc:docMk/>
          <pc:sldMk cId="42213616" sldId="400"/>
        </pc:sldMkLst>
        <pc:picChg chg="add del mod">
          <ac:chgData name="Arjan Kamberg" userId="2cfeac95-aab1-41a7-bca5-796b19d85bc0" providerId="ADAL" clId="{A0109A28-6866-1B46-A19C-06D2B5A10850}" dt="2021-11-19T20:45:52.951" v="193"/>
          <ac:picMkLst>
            <pc:docMk/>
            <pc:sldMk cId="42213616" sldId="400"/>
            <ac:picMk id="4" creationId="{3D3D8FB5-F9D9-F848-917F-6FF82DDAC376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20:46:11.517" v="197" actId="1076"/>
        <pc:sldMkLst>
          <pc:docMk/>
          <pc:sldMk cId="3621181967" sldId="400"/>
        </pc:sldMkLst>
        <pc:picChg chg="add mod">
          <ac:chgData name="Arjan Kamberg" userId="2cfeac95-aab1-41a7-bca5-796b19d85bc0" providerId="ADAL" clId="{A0109A28-6866-1B46-A19C-06D2B5A10850}" dt="2021-11-19T20:46:11.517" v="197" actId="1076"/>
          <ac:picMkLst>
            <pc:docMk/>
            <pc:sldMk cId="3621181967" sldId="400"/>
            <ac:picMk id="4" creationId="{F95E39F8-863A-764E-AD93-454FEB761C8E}"/>
          </ac:picMkLst>
        </pc:picChg>
      </pc:sldChg>
      <pc:sldChg chg="addSp new">
        <pc:chgData name="Arjan Kamberg" userId="2cfeac95-aab1-41a7-bca5-796b19d85bc0" providerId="ADAL" clId="{A0109A28-6866-1B46-A19C-06D2B5A10850}" dt="2021-11-19T20:46:41.844" v="199"/>
        <pc:sldMkLst>
          <pc:docMk/>
          <pc:sldMk cId="3399335347" sldId="401"/>
        </pc:sldMkLst>
        <pc:picChg chg="add">
          <ac:chgData name="Arjan Kamberg" userId="2cfeac95-aab1-41a7-bca5-796b19d85bc0" providerId="ADAL" clId="{A0109A28-6866-1B46-A19C-06D2B5A10850}" dt="2021-11-19T20:46:41.844" v="199"/>
          <ac:picMkLst>
            <pc:docMk/>
            <pc:sldMk cId="3399335347" sldId="401"/>
            <ac:picMk id="4" creationId="{E8F74762-4F7D-6743-A113-72E3361FDA98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2-01T12:47:14.255" v="242" actId="9405"/>
        <pc:sldMkLst>
          <pc:docMk/>
          <pc:sldMk cId="2655316967" sldId="402"/>
        </pc:sldMkLst>
        <pc:spChg chg="mod">
          <ac:chgData name="Arjan Kamberg" userId="2cfeac95-aab1-41a7-bca5-796b19d85bc0" providerId="ADAL" clId="{A0109A28-6866-1B46-A19C-06D2B5A10850}" dt="2021-12-01T12:45:13.794" v="232" actId="20577"/>
          <ac:spMkLst>
            <pc:docMk/>
            <pc:sldMk cId="2655316967" sldId="402"/>
            <ac:spMk id="2" creationId="{531E33CF-7E90-5A4A-B9EB-D99BE936C0EB}"/>
          </ac:spMkLst>
        </pc:spChg>
        <pc:spChg chg="del">
          <ac:chgData name="Arjan Kamberg" userId="2cfeac95-aab1-41a7-bca5-796b19d85bc0" providerId="ADAL" clId="{A0109A28-6866-1B46-A19C-06D2B5A10850}" dt="2021-12-01T12:46:37.870" v="233"/>
          <ac:spMkLst>
            <pc:docMk/>
            <pc:sldMk cId="2655316967" sldId="402"/>
            <ac:spMk id="3" creationId="{C0D41BE5-D74F-BE4A-BECD-CC4BB461AB51}"/>
          </ac:spMkLst>
        </pc:spChg>
        <pc:picChg chg="add mod">
          <ac:chgData name="Arjan Kamberg" userId="2cfeac95-aab1-41a7-bca5-796b19d85bc0" providerId="ADAL" clId="{A0109A28-6866-1B46-A19C-06D2B5A10850}" dt="2021-12-01T12:46:48.372" v="236" actId="1076"/>
          <ac:picMkLst>
            <pc:docMk/>
            <pc:sldMk cId="2655316967" sldId="402"/>
            <ac:picMk id="4" creationId="{7C47C008-85C6-E745-B2D7-870117D898B7}"/>
          </ac:picMkLst>
        </pc:picChg>
        <pc:inkChg chg="add del">
          <ac:chgData name="Arjan Kamberg" userId="2cfeac95-aab1-41a7-bca5-796b19d85bc0" providerId="ADAL" clId="{A0109A28-6866-1B46-A19C-06D2B5A10850}" dt="2021-12-01T12:46:58.325" v="238" actId="9405"/>
          <ac:inkMkLst>
            <pc:docMk/>
            <pc:sldMk cId="2655316967" sldId="402"/>
            <ac:inkMk id="5" creationId="{16CB4B99-86D7-A046-BF71-1ECFEC4E37F3}"/>
          </ac:inkMkLst>
        </pc:inkChg>
        <pc:inkChg chg="add del">
          <ac:chgData name="Arjan Kamberg" userId="2cfeac95-aab1-41a7-bca5-796b19d85bc0" providerId="ADAL" clId="{A0109A28-6866-1B46-A19C-06D2B5A10850}" dt="2021-12-01T12:47:01.013" v="240" actId="9405"/>
          <ac:inkMkLst>
            <pc:docMk/>
            <pc:sldMk cId="2655316967" sldId="402"/>
            <ac:inkMk id="6" creationId="{7FA0950A-A43D-2B4F-81F3-4ACAD33AE26D}"/>
          </ac:inkMkLst>
        </pc:inkChg>
        <pc:inkChg chg="add">
          <ac:chgData name="Arjan Kamberg" userId="2cfeac95-aab1-41a7-bca5-796b19d85bc0" providerId="ADAL" clId="{A0109A28-6866-1B46-A19C-06D2B5A10850}" dt="2021-12-01T12:47:09.006" v="241" actId="9405"/>
          <ac:inkMkLst>
            <pc:docMk/>
            <pc:sldMk cId="2655316967" sldId="402"/>
            <ac:inkMk id="7" creationId="{AABE31F0-24A5-A14A-827B-325B1B786072}"/>
          </ac:inkMkLst>
        </pc:inkChg>
        <pc:inkChg chg="add">
          <ac:chgData name="Arjan Kamberg" userId="2cfeac95-aab1-41a7-bca5-796b19d85bc0" providerId="ADAL" clId="{A0109A28-6866-1B46-A19C-06D2B5A10850}" dt="2021-12-01T12:47:14.255" v="242" actId="9405"/>
          <ac:inkMkLst>
            <pc:docMk/>
            <pc:sldMk cId="2655316967" sldId="402"/>
            <ac:inkMk id="8" creationId="{12E033F8-EC26-014B-9F99-B22CE058E83E}"/>
          </ac:inkMkLst>
        </pc:inkChg>
      </pc:sldChg>
      <pc:sldChg chg="addSp delSp modSp new mod">
        <pc:chgData name="Arjan Kamberg" userId="2cfeac95-aab1-41a7-bca5-796b19d85bc0" providerId="ADAL" clId="{A0109A28-6866-1B46-A19C-06D2B5A10850}" dt="2021-12-01T13:31:29.762" v="380" actId="20577"/>
        <pc:sldMkLst>
          <pc:docMk/>
          <pc:sldMk cId="819699122" sldId="403"/>
        </pc:sldMkLst>
        <pc:spChg chg="mod">
          <ac:chgData name="Arjan Kamberg" userId="2cfeac95-aab1-41a7-bca5-796b19d85bc0" providerId="ADAL" clId="{A0109A28-6866-1B46-A19C-06D2B5A10850}" dt="2021-12-01T13:31:29.762" v="380" actId="20577"/>
          <ac:spMkLst>
            <pc:docMk/>
            <pc:sldMk cId="819699122" sldId="403"/>
            <ac:spMk id="2" creationId="{B6310915-7AA3-594B-B06E-1A71D58C1112}"/>
          </ac:spMkLst>
        </pc:spChg>
        <pc:picChg chg="add mod">
          <ac:chgData name="Arjan Kamberg" userId="2cfeac95-aab1-41a7-bca5-796b19d85bc0" providerId="ADAL" clId="{A0109A28-6866-1B46-A19C-06D2B5A10850}" dt="2021-12-01T13:22:54.932" v="251" actId="1076"/>
          <ac:picMkLst>
            <pc:docMk/>
            <pc:sldMk cId="819699122" sldId="403"/>
            <ac:picMk id="5" creationId="{054518B1-BD56-FE4E-B22D-E371445AE11A}"/>
          </ac:picMkLst>
        </pc:picChg>
        <pc:inkChg chg="add del">
          <ac:chgData name="Arjan Kamberg" userId="2cfeac95-aab1-41a7-bca5-796b19d85bc0" providerId="ADAL" clId="{A0109A28-6866-1B46-A19C-06D2B5A10850}" dt="2021-12-01T13:22:45.961" v="247" actId="9405"/>
          <ac:inkMkLst>
            <pc:docMk/>
            <pc:sldMk cId="819699122" sldId="403"/>
            <ac:inkMk id="4" creationId="{6772BC4B-9839-3C40-B787-0327B4CE946C}"/>
          </ac:inkMkLst>
        </pc:inkChg>
        <pc:inkChg chg="add del">
          <ac:chgData name="Arjan Kamberg" userId="2cfeac95-aab1-41a7-bca5-796b19d85bc0" providerId="ADAL" clId="{A0109A28-6866-1B46-A19C-06D2B5A10850}" dt="2021-12-01T13:23:14.633" v="255" actId="9405"/>
          <ac:inkMkLst>
            <pc:docMk/>
            <pc:sldMk cId="819699122" sldId="403"/>
            <ac:inkMk id="6" creationId="{2F359408-01D2-544D-9B13-A48DC4537BF9}"/>
          </ac:inkMkLst>
        </pc:inkChg>
        <pc:inkChg chg="add del">
          <ac:chgData name="Arjan Kamberg" userId="2cfeac95-aab1-41a7-bca5-796b19d85bc0" providerId="ADAL" clId="{A0109A28-6866-1B46-A19C-06D2B5A10850}" dt="2021-12-01T13:23:13.651" v="254" actId="9405"/>
          <ac:inkMkLst>
            <pc:docMk/>
            <pc:sldMk cId="819699122" sldId="403"/>
            <ac:inkMk id="7" creationId="{780C936B-742E-6F4D-8670-1CFA8210F709}"/>
          </ac:inkMkLst>
        </pc:inkChg>
        <pc:inkChg chg="add">
          <ac:chgData name="Arjan Kamberg" userId="2cfeac95-aab1-41a7-bca5-796b19d85bc0" providerId="ADAL" clId="{A0109A28-6866-1B46-A19C-06D2B5A10850}" dt="2021-12-01T13:23:16.702" v="256" actId="9405"/>
          <ac:inkMkLst>
            <pc:docMk/>
            <pc:sldMk cId="819699122" sldId="403"/>
            <ac:inkMk id="8" creationId="{EFC4FA38-3731-F84D-8B82-74EE06E5D677}"/>
          </ac:inkMkLst>
        </pc:inkChg>
        <pc:inkChg chg="add">
          <ac:chgData name="Arjan Kamberg" userId="2cfeac95-aab1-41a7-bca5-796b19d85bc0" providerId="ADAL" clId="{A0109A28-6866-1B46-A19C-06D2B5A10850}" dt="2021-12-01T13:23:22.616" v="257" actId="9405"/>
          <ac:inkMkLst>
            <pc:docMk/>
            <pc:sldMk cId="819699122" sldId="403"/>
            <ac:inkMk id="9" creationId="{48B294C4-2379-604A-A01A-ADC8FB630459}"/>
          </ac:inkMkLst>
        </pc:inkChg>
        <pc:inkChg chg="add">
          <ac:chgData name="Arjan Kamberg" userId="2cfeac95-aab1-41a7-bca5-796b19d85bc0" providerId="ADAL" clId="{A0109A28-6866-1B46-A19C-06D2B5A10850}" dt="2021-12-01T13:23:26.198" v="258" actId="9405"/>
          <ac:inkMkLst>
            <pc:docMk/>
            <pc:sldMk cId="819699122" sldId="403"/>
            <ac:inkMk id="10" creationId="{2FBEF5B9-FFEC-A641-AD63-670893C59356}"/>
          </ac:inkMkLst>
        </pc:inkChg>
      </pc:sldChg>
      <pc:sldChg chg="addSp delSp modSp new mod">
        <pc:chgData name="Arjan Kamberg" userId="2cfeac95-aab1-41a7-bca5-796b19d85bc0" providerId="ADAL" clId="{A0109A28-6866-1B46-A19C-06D2B5A10850}" dt="2021-12-01T13:30:59.922" v="360" actId="1076"/>
        <pc:sldMkLst>
          <pc:docMk/>
          <pc:sldMk cId="1991219645" sldId="404"/>
        </pc:sldMkLst>
        <pc:spChg chg="mod">
          <ac:chgData name="Arjan Kamberg" userId="2cfeac95-aab1-41a7-bca5-796b19d85bc0" providerId="ADAL" clId="{A0109A28-6866-1B46-A19C-06D2B5A10850}" dt="2021-12-01T13:24:19.910" v="336" actId="20577"/>
          <ac:spMkLst>
            <pc:docMk/>
            <pc:sldMk cId="1991219645" sldId="404"/>
            <ac:spMk id="2" creationId="{26C72A6C-957C-0D48-AD1C-4F61801C84FE}"/>
          </ac:spMkLst>
        </pc:spChg>
        <pc:spChg chg="del">
          <ac:chgData name="Arjan Kamberg" userId="2cfeac95-aab1-41a7-bca5-796b19d85bc0" providerId="ADAL" clId="{A0109A28-6866-1B46-A19C-06D2B5A10850}" dt="2021-12-01T13:29:52.876" v="337"/>
          <ac:spMkLst>
            <pc:docMk/>
            <pc:sldMk cId="1991219645" sldId="404"/>
            <ac:spMk id="3" creationId="{8C6D8CB0-5205-EA42-9DCD-82F18D52ECB8}"/>
          </ac:spMkLst>
        </pc:spChg>
        <pc:spChg chg="add del mod">
          <ac:chgData name="Arjan Kamberg" userId="2cfeac95-aab1-41a7-bca5-796b19d85bc0" providerId="ADAL" clId="{A0109A28-6866-1B46-A19C-06D2B5A10850}" dt="2021-12-01T13:30:54.010" v="358" actId="478"/>
          <ac:spMkLst>
            <pc:docMk/>
            <pc:sldMk cId="1991219645" sldId="404"/>
            <ac:spMk id="11" creationId="{9232FF07-D3E2-FA47-96B3-586BFD2515FC}"/>
          </ac:spMkLst>
        </pc:spChg>
        <pc:picChg chg="add del mod">
          <ac:chgData name="Arjan Kamberg" userId="2cfeac95-aab1-41a7-bca5-796b19d85bc0" providerId="ADAL" clId="{A0109A28-6866-1B46-A19C-06D2B5A10850}" dt="2021-12-01T13:30:30.913" v="350" actId="478"/>
          <ac:picMkLst>
            <pc:docMk/>
            <pc:sldMk cId="1991219645" sldId="404"/>
            <ac:picMk id="5" creationId="{6AFB1853-7C78-8744-B03A-39AE581DD61B}"/>
          </ac:picMkLst>
        </pc:picChg>
        <pc:picChg chg="add del mod">
          <ac:chgData name="Arjan Kamberg" userId="2cfeac95-aab1-41a7-bca5-796b19d85bc0" providerId="ADAL" clId="{A0109A28-6866-1B46-A19C-06D2B5A10850}" dt="2021-12-01T13:30:32.046" v="351" actId="478"/>
          <ac:picMkLst>
            <pc:docMk/>
            <pc:sldMk cId="1991219645" sldId="404"/>
            <ac:picMk id="7" creationId="{F5DF25D1-F58A-894E-8273-4A5BC8403E4A}"/>
          </ac:picMkLst>
        </pc:picChg>
        <pc:picChg chg="add mod">
          <ac:chgData name="Arjan Kamberg" userId="2cfeac95-aab1-41a7-bca5-796b19d85bc0" providerId="ADAL" clId="{A0109A28-6866-1B46-A19C-06D2B5A10850}" dt="2021-12-01T13:30:59.922" v="360" actId="1076"/>
          <ac:picMkLst>
            <pc:docMk/>
            <pc:sldMk cId="1991219645" sldId="404"/>
            <ac:picMk id="9" creationId="{611B93EF-B48D-E841-8935-9710971A9F54}"/>
          </ac:picMkLst>
        </pc:picChg>
      </pc:sldChg>
      <pc:sldChg chg="delSp modSp add mod">
        <pc:chgData name="Arjan Kamberg" userId="2cfeac95-aab1-41a7-bca5-796b19d85bc0" providerId="ADAL" clId="{A0109A28-6866-1B46-A19C-06D2B5A10850}" dt="2021-12-01T13:30:44.638" v="356" actId="14100"/>
        <pc:sldMkLst>
          <pc:docMk/>
          <pc:sldMk cId="2837836969" sldId="405"/>
        </pc:sldMkLst>
        <pc:picChg chg="mod">
          <ac:chgData name="Arjan Kamberg" userId="2cfeac95-aab1-41a7-bca5-796b19d85bc0" providerId="ADAL" clId="{A0109A28-6866-1B46-A19C-06D2B5A10850}" dt="2021-12-01T13:30:37.792" v="354" actId="14100"/>
          <ac:picMkLst>
            <pc:docMk/>
            <pc:sldMk cId="2837836969" sldId="405"/>
            <ac:picMk id="5" creationId="{6AFB1853-7C78-8744-B03A-39AE581DD61B}"/>
          </ac:picMkLst>
        </pc:picChg>
        <pc:picChg chg="mod">
          <ac:chgData name="Arjan Kamberg" userId="2cfeac95-aab1-41a7-bca5-796b19d85bc0" providerId="ADAL" clId="{A0109A28-6866-1B46-A19C-06D2B5A10850}" dt="2021-12-01T13:30:44.638" v="356" actId="14100"/>
          <ac:picMkLst>
            <pc:docMk/>
            <pc:sldMk cId="2837836969" sldId="405"/>
            <ac:picMk id="7" creationId="{F5DF25D1-F58A-894E-8273-4A5BC8403E4A}"/>
          </ac:picMkLst>
        </pc:picChg>
        <pc:picChg chg="del">
          <ac:chgData name="Arjan Kamberg" userId="2cfeac95-aab1-41a7-bca5-796b19d85bc0" providerId="ADAL" clId="{A0109A28-6866-1B46-A19C-06D2B5A10850}" dt="2021-12-01T13:30:33.609" v="352" actId="478"/>
          <ac:picMkLst>
            <pc:docMk/>
            <pc:sldMk cId="2837836969" sldId="405"/>
            <ac:picMk id="9" creationId="{611B93EF-B48D-E841-8935-9710971A9F54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2-01T13:32:12.673" v="398" actId="9405"/>
        <pc:sldMkLst>
          <pc:docMk/>
          <pc:sldMk cId="1806239360" sldId="406"/>
        </pc:sldMkLst>
        <pc:spChg chg="mod">
          <ac:chgData name="Arjan Kamberg" userId="2cfeac95-aab1-41a7-bca5-796b19d85bc0" providerId="ADAL" clId="{A0109A28-6866-1B46-A19C-06D2B5A10850}" dt="2021-12-01T13:31:39.560" v="388" actId="20577"/>
          <ac:spMkLst>
            <pc:docMk/>
            <pc:sldMk cId="1806239360" sldId="406"/>
            <ac:spMk id="2" creationId="{C7E7CDF2-D062-0944-B33B-CDC92C32F65B}"/>
          </ac:spMkLst>
        </pc:spChg>
        <pc:spChg chg="del">
          <ac:chgData name="Arjan Kamberg" userId="2cfeac95-aab1-41a7-bca5-796b19d85bc0" providerId="ADAL" clId="{A0109A28-6866-1B46-A19C-06D2B5A10850}" dt="2021-12-01T13:31:18.380" v="362"/>
          <ac:spMkLst>
            <pc:docMk/>
            <pc:sldMk cId="1806239360" sldId="406"/>
            <ac:spMk id="3" creationId="{5EAD30C6-994F-EC44-93AA-AAD9164ADA03}"/>
          </ac:spMkLst>
        </pc:spChg>
        <pc:picChg chg="add mod">
          <ac:chgData name="Arjan Kamberg" userId="2cfeac95-aab1-41a7-bca5-796b19d85bc0" providerId="ADAL" clId="{A0109A28-6866-1B46-A19C-06D2B5A10850}" dt="2021-12-01T13:31:46.139" v="390" actId="14100"/>
          <ac:picMkLst>
            <pc:docMk/>
            <pc:sldMk cId="1806239360" sldId="406"/>
            <ac:picMk id="5" creationId="{5DA39FA7-F90D-F94F-965C-5E71ABD0BEF7}"/>
          </ac:picMkLst>
        </pc:picChg>
        <pc:inkChg chg="add del">
          <ac:chgData name="Arjan Kamberg" userId="2cfeac95-aab1-41a7-bca5-796b19d85bc0" providerId="ADAL" clId="{A0109A28-6866-1B46-A19C-06D2B5A10850}" dt="2021-12-01T13:32:06.402" v="396" actId="9405"/>
          <ac:inkMkLst>
            <pc:docMk/>
            <pc:sldMk cId="1806239360" sldId="406"/>
            <ac:inkMk id="6" creationId="{D59C7701-655A-C44E-87B7-A534F804E36A}"/>
          </ac:inkMkLst>
        </pc:inkChg>
        <pc:inkChg chg="add del">
          <ac:chgData name="Arjan Kamberg" userId="2cfeac95-aab1-41a7-bca5-796b19d85bc0" providerId="ADAL" clId="{A0109A28-6866-1B46-A19C-06D2B5A10850}" dt="2021-12-01T13:32:05.720" v="395" actId="9405"/>
          <ac:inkMkLst>
            <pc:docMk/>
            <pc:sldMk cId="1806239360" sldId="406"/>
            <ac:inkMk id="7" creationId="{C61B6B3C-78CE-B74D-AED7-F4724EC0000E}"/>
          </ac:inkMkLst>
        </pc:inkChg>
        <pc:inkChg chg="add del">
          <ac:chgData name="Arjan Kamberg" userId="2cfeac95-aab1-41a7-bca5-796b19d85bc0" providerId="ADAL" clId="{A0109A28-6866-1B46-A19C-06D2B5A10850}" dt="2021-12-01T13:32:05.377" v="394" actId="9405"/>
          <ac:inkMkLst>
            <pc:docMk/>
            <pc:sldMk cId="1806239360" sldId="406"/>
            <ac:inkMk id="8" creationId="{B2D02668-76EC-3D45-8858-C637D5DE0DAB}"/>
          </ac:inkMkLst>
        </pc:inkChg>
        <pc:inkChg chg="add">
          <ac:chgData name="Arjan Kamberg" userId="2cfeac95-aab1-41a7-bca5-796b19d85bc0" providerId="ADAL" clId="{A0109A28-6866-1B46-A19C-06D2B5A10850}" dt="2021-12-01T13:32:09.239" v="397" actId="9405"/>
          <ac:inkMkLst>
            <pc:docMk/>
            <pc:sldMk cId="1806239360" sldId="406"/>
            <ac:inkMk id="9" creationId="{53AD83BC-DE9A-3548-AA89-9288A013C054}"/>
          </ac:inkMkLst>
        </pc:inkChg>
        <pc:inkChg chg="add">
          <ac:chgData name="Arjan Kamberg" userId="2cfeac95-aab1-41a7-bca5-796b19d85bc0" providerId="ADAL" clId="{A0109A28-6866-1B46-A19C-06D2B5A10850}" dt="2021-12-01T13:32:12.673" v="398" actId="9405"/>
          <ac:inkMkLst>
            <pc:docMk/>
            <pc:sldMk cId="1806239360" sldId="406"/>
            <ac:inkMk id="10" creationId="{C9DC2591-A6CF-5646-87B4-BD6C2B00D3D5}"/>
          </ac:inkMkLst>
        </pc:inkChg>
      </pc:sldChg>
      <pc:sldChg chg="addSp delSp modSp new mod">
        <pc:chgData name="Arjan Kamberg" userId="2cfeac95-aab1-41a7-bca5-796b19d85bc0" providerId="ADAL" clId="{A0109A28-6866-1B46-A19C-06D2B5A10850}" dt="2021-12-01T13:34:47.591" v="517" actId="1076"/>
        <pc:sldMkLst>
          <pc:docMk/>
          <pc:sldMk cId="4186941283" sldId="407"/>
        </pc:sldMkLst>
        <pc:spChg chg="mod">
          <ac:chgData name="Arjan Kamberg" userId="2cfeac95-aab1-41a7-bca5-796b19d85bc0" providerId="ADAL" clId="{A0109A28-6866-1B46-A19C-06D2B5A10850}" dt="2021-12-01T13:32:55.832" v="418" actId="20577"/>
          <ac:spMkLst>
            <pc:docMk/>
            <pc:sldMk cId="4186941283" sldId="407"/>
            <ac:spMk id="2" creationId="{64AA8477-F5B1-BB48-9B4B-196CF93A20E5}"/>
          </ac:spMkLst>
        </pc:spChg>
        <pc:spChg chg="del">
          <ac:chgData name="Arjan Kamberg" userId="2cfeac95-aab1-41a7-bca5-796b19d85bc0" providerId="ADAL" clId="{A0109A28-6866-1B46-A19C-06D2B5A10850}" dt="2021-12-01T13:32:28.566" v="400"/>
          <ac:spMkLst>
            <pc:docMk/>
            <pc:sldMk cId="4186941283" sldId="407"/>
            <ac:spMk id="3" creationId="{A74CC878-0591-5D44-A9D6-3CE4F3C9E917}"/>
          </ac:spMkLst>
        </pc:spChg>
        <pc:spChg chg="add mod">
          <ac:chgData name="Arjan Kamberg" userId="2cfeac95-aab1-41a7-bca5-796b19d85bc0" providerId="ADAL" clId="{A0109A28-6866-1B46-A19C-06D2B5A10850}" dt="2021-12-01T13:34:47.591" v="517" actId="1076"/>
          <ac:spMkLst>
            <pc:docMk/>
            <pc:sldMk cId="4186941283" sldId="407"/>
            <ac:spMk id="7" creationId="{32E722A1-0CD9-DC41-8334-3E3CB01A8F13}"/>
          </ac:spMkLst>
        </pc:spChg>
        <pc:picChg chg="add mod">
          <ac:chgData name="Arjan Kamberg" userId="2cfeac95-aab1-41a7-bca5-796b19d85bc0" providerId="ADAL" clId="{A0109A28-6866-1B46-A19C-06D2B5A10850}" dt="2021-12-01T13:32:58.823" v="419" actId="1076"/>
          <ac:picMkLst>
            <pc:docMk/>
            <pc:sldMk cId="4186941283" sldId="407"/>
            <ac:picMk id="5" creationId="{E175FCBD-7AF1-C641-9CFB-FA7F7DEED05D}"/>
          </ac:picMkLst>
        </pc:picChg>
        <pc:inkChg chg="add del">
          <ac:chgData name="Arjan Kamberg" userId="2cfeac95-aab1-41a7-bca5-796b19d85bc0" providerId="ADAL" clId="{A0109A28-6866-1B46-A19C-06D2B5A10850}" dt="2021-12-01T13:32:30.676" v="402" actId="9405"/>
          <ac:inkMkLst>
            <pc:docMk/>
            <pc:sldMk cId="4186941283" sldId="407"/>
            <ac:inkMk id="6" creationId="{EC86D13D-D9F2-F64C-8974-813A2477C3EB}"/>
          </ac:inkMkLst>
        </pc:inkChg>
      </pc:sldChg>
      <pc:sldChg chg="modSp new mod">
        <pc:chgData name="Arjan Kamberg" userId="2cfeac95-aab1-41a7-bca5-796b19d85bc0" providerId="ADAL" clId="{A0109A28-6866-1B46-A19C-06D2B5A10850}" dt="2021-12-01T13:43:39.736" v="947" actId="207"/>
        <pc:sldMkLst>
          <pc:docMk/>
          <pc:sldMk cId="1819654445" sldId="408"/>
        </pc:sldMkLst>
        <pc:spChg chg="mod">
          <ac:chgData name="Arjan Kamberg" userId="2cfeac95-aab1-41a7-bca5-796b19d85bc0" providerId="ADAL" clId="{A0109A28-6866-1B46-A19C-06D2B5A10850}" dt="2021-12-01T13:35:40.209" v="528" actId="20577"/>
          <ac:spMkLst>
            <pc:docMk/>
            <pc:sldMk cId="1819654445" sldId="408"/>
            <ac:spMk id="2" creationId="{84928654-EA35-D247-9B82-F10029FDACEF}"/>
          </ac:spMkLst>
        </pc:spChg>
        <pc:spChg chg="mod">
          <ac:chgData name="Arjan Kamberg" userId="2cfeac95-aab1-41a7-bca5-796b19d85bc0" providerId="ADAL" clId="{A0109A28-6866-1B46-A19C-06D2B5A10850}" dt="2021-12-01T13:43:39.736" v="947" actId="207"/>
          <ac:spMkLst>
            <pc:docMk/>
            <pc:sldMk cId="1819654445" sldId="408"/>
            <ac:spMk id="3" creationId="{7AA6AB1A-6FF0-0546-8C7F-E5CBD039F5B9}"/>
          </ac:spMkLst>
        </pc:spChg>
      </pc:sldChg>
      <pc:sldChg chg="modSp new mod">
        <pc:chgData name="Arjan Kamberg" userId="2cfeac95-aab1-41a7-bca5-796b19d85bc0" providerId="ADAL" clId="{A0109A28-6866-1B46-A19C-06D2B5A10850}" dt="2021-12-01T13:38:53.586" v="763" actId="20577"/>
        <pc:sldMkLst>
          <pc:docMk/>
          <pc:sldMk cId="3029572305" sldId="409"/>
        </pc:sldMkLst>
        <pc:spChg chg="mod">
          <ac:chgData name="Arjan Kamberg" userId="2cfeac95-aab1-41a7-bca5-796b19d85bc0" providerId="ADAL" clId="{A0109A28-6866-1B46-A19C-06D2B5A10850}" dt="2021-12-01T13:38:00.181" v="691" actId="20577"/>
          <ac:spMkLst>
            <pc:docMk/>
            <pc:sldMk cId="3029572305" sldId="409"/>
            <ac:spMk id="2" creationId="{3F064048-ECE0-6F40-9319-B8765090EAD9}"/>
          </ac:spMkLst>
        </pc:spChg>
        <pc:spChg chg="mod">
          <ac:chgData name="Arjan Kamberg" userId="2cfeac95-aab1-41a7-bca5-796b19d85bc0" providerId="ADAL" clId="{A0109A28-6866-1B46-A19C-06D2B5A10850}" dt="2021-12-01T13:38:53.586" v="763" actId="20577"/>
          <ac:spMkLst>
            <pc:docMk/>
            <pc:sldMk cId="3029572305" sldId="409"/>
            <ac:spMk id="3" creationId="{64A9B1DA-629A-6F46-AA3B-851465A841F7}"/>
          </ac:spMkLst>
        </pc:spChg>
      </pc:sldChg>
      <pc:sldChg chg="modSp new mod">
        <pc:chgData name="Arjan Kamberg" userId="2cfeac95-aab1-41a7-bca5-796b19d85bc0" providerId="ADAL" clId="{A0109A28-6866-1B46-A19C-06D2B5A10850}" dt="2021-12-01T13:43:17.660" v="933" actId="20577"/>
        <pc:sldMkLst>
          <pc:docMk/>
          <pc:sldMk cId="812227055" sldId="410"/>
        </pc:sldMkLst>
        <pc:spChg chg="mod">
          <ac:chgData name="Arjan Kamberg" userId="2cfeac95-aab1-41a7-bca5-796b19d85bc0" providerId="ADAL" clId="{A0109A28-6866-1B46-A19C-06D2B5A10850}" dt="2021-12-01T13:43:14.804" v="932" actId="20577"/>
          <ac:spMkLst>
            <pc:docMk/>
            <pc:sldMk cId="812227055" sldId="410"/>
            <ac:spMk id="2" creationId="{C0742467-E651-4F4C-A31F-D804277AEA99}"/>
          </ac:spMkLst>
        </pc:spChg>
        <pc:spChg chg="mod">
          <ac:chgData name="Arjan Kamberg" userId="2cfeac95-aab1-41a7-bca5-796b19d85bc0" providerId="ADAL" clId="{A0109A28-6866-1B46-A19C-06D2B5A10850}" dt="2021-12-01T13:43:17.660" v="933" actId="20577"/>
          <ac:spMkLst>
            <pc:docMk/>
            <pc:sldMk cId="812227055" sldId="410"/>
            <ac:spMk id="3" creationId="{7BB6CCB4-DDBE-8643-BC8B-835EF2A06BD6}"/>
          </ac:spMkLst>
        </pc:spChg>
      </pc:sldChg>
      <pc:sldChg chg="modSp new mod">
        <pc:chgData name="Arjan Kamberg" userId="2cfeac95-aab1-41a7-bca5-796b19d85bc0" providerId="ADAL" clId="{A0109A28-6866-1B46-A19C-06D2B5A10850}" dt="2021-12-14T13:18:23.526" v="1035" actId="255"/>
        <pc:sldMkLst>
          <pc:docMk/>
          <pc:sldMk cId="1024897148" sldId="411"/>
        </pc:sldMkLst>
        <pc:spChg chg="mod">
          <ac:chgData name="Arjan Kamberg" userId="2cfeac95-aab1-41a7-bca5-796b19d85bc0" providerId="ADAL" clId="{A0109A28-6866-1B46-A19C-06D2B5A10850}" dt="2021-12-14T13:17:00.293" v="969" actId="20577"/>
          <ac:spMkLst>
            <pc:docMk/>
            <pc:sldMk cId="1024897148" sldId="411"/>
            <ac:spMk id="2" creationId="{10008EE8-37C6-5744-97B0-2088FA3E7F07}"/>
          </ac:spMkLst>
        </pc:spChg>
        <pc:spChg chg="mod">
          <ac:chgData name="Arjan Kamberg" userId="2cfeac95-aab1-41a7-bca5-796b19d85bc0" providerId="ADAL" clId="{A0109A28-6866-1B46-A19C-06D2B5A10850}" dt="2021-12-14T13:18:23.526" v="1035" actId="255"/>
          <ac:spMkLst>
            <pc:docMk/>
            <pc:sldMk cId="1024897148" sldId="411"/>
            <ac:spMk id="3" creationId="{185B9844-4C50-D94A-A1ED-BF77246DF516}"/>
          </ac:spMkLst>
        </pc:spChg>
      </pc:sldChg>
    </pc:docChg>
  </pc:docChgLst>
  <pc:docChgLst>
    <pc:chgData name="Arjan Kamberg" userId="2cfeac95-aab1-41a7-bca5-796b19d85bc0" providerId="ADAL" clId="{32E212E5-CBD4-4F4F-B3FF-BE297C841A58}"/>
    <pc:docChg chg="undo custSel addSld delSld modSld addSection delSection">
      <pc:chgData name="Arjan Kamberg" userId="2cfeac95-aab1-41a7-bca5-796b19d85bc0" providerId="ADAL" clId="{32E212E5-CBD4-4F4F-B3FF-BE297C841A58}" dt="2022-03-22T21:38:58.099" v="799" actId="404"/>
      <pc:docMkLst>
        <pc:docMk/>
      </pc:docMkLst>
      <pc:sldChg chg="del">
        <pc:chgData name="Arjan Kamberg" userId="2cfeac95-aab1-41a7-bca5-796b19d85bc0" providerId="ADAL" clId="{32E212E5-CBD4-4F4F-B3FF-BE297C841A58}" dt="2022-03-22T21:26:29.895" v="3" actId="2696"/>
        <pc:sldMkLst>
          <pc:docMk/>
          <pc:sldMk cId="1479149824" sldId="370"/>
        </pc:sldMkLst>
      </pc:sldChg>
      <pc:sldChg chg="del">
        <pc:chgData name="Arjan Kamberg" userId="2cfeac95-aab1-41a7-bca5-796b19d85bc0" providerId="ADAL" clId="{32E212E5-CBD4-4F4F-B3FF-BE297C841A58}" dt="2022-03-22T21:26:28.206" v="2" actId="2696"/>
        <pc:sldMkLst>
          <pc:docMk/>
          <pc:sldMk cId="1948437322" sldId="388"/>
        </pc:sldMkLst>
      </pc:sldChg>
      <pc:sldChg chg="del">
        <pc:chgData name="Arjan Kamberg" userId="2cfeac95-aab1-41a7-bca5-796b19d85bc0" providerId="ADAL" clId="{32E212E5-CBD4-4F4F-B3FF-BE297C841A58}" dt="2022-03-22T21:26:31.578" v="5" actId="2696"/>
        <pc:sldMkLst>
          <pc:docMk/>
          <pc:sldMk cId="4138881669" sldId="391"/>
        </pc:sldMkLst>
      </pc:sldChg>
      <pc:sldChg chg="del">
        <pc:chgData name="Arjan Kamberg" userId="2cfeac95-aab1-41a7-bca5-796b19d85bc0" providerId="ADAL" clId="{32E212E5-CBD4-4F4F-B3FF-BE297C841A58}" dt="2022-03-22T21:26:34.532" v="8" actId="2696"/>
        <pc:sldMkLst>
          <pc:docMk/>
          <pc:sldMk cId="2602271469" sldId="397"/>
        </pc:sldMkLst>
      </pc:sldChg>
      <pc:sldChg chg="del">
        <pc:chgData name="Arjan Kamberg" userId="2cfeac95-aab1-41a7-bca5-796b19d85bc0" providerId="ADAL" clId="{32E212E5-CBD4-4F4F-B3FF-BE297C841A58}" dt="2022-03-22T21:26:33.597" v="6" actId="2696"/>
        <pc:sldMkLst>
          <pc:docMk/>
          <pc:sldMk cId="2128328623" sldId="398"/>
        </pc:sldMkLst>
      </pc:sldChg>
      <pc:sldChg chg="del">
        <pc:chgData name="Arjan Kamberg" userId="2cfeac95-aab1-41a7-bca5-796b19d85bc0" providerId="ADAL" clId="{32E212E5-CBD4-4F4F-B3FF-BE297C841A58}" dt="2022-03-22T21:26:34.919" v="9" actId="2696"/>
        <pc:sldMkLst>
          <pc:docMk/>
          <pc:sldMk cId="3399335347" sldId="401"/>
        </pc:sldMkLst>
      </pc:sldChg>
      <pc:sldChg chg="del">
        <pc:chgData name="Arjan Kamberg" userId="2cfeac95-aab1-41a7-bca5-796b19d85bc0" providerId="ADAL" clId="{32E212E5-CBD4-4F4F-B3FF-BE297C841A58}" dt="2022-03-22T21:26:33.956" v="7" actId="2696"/>
        <pc:sldMkLst>
          <pc:docMk/>
          <pc:sldMk cId="2655316967" sldId="402"/>
        </pc:sldMkLst>
      </pc:sldChg>
      <pc:sldChg chg="del">
        <pc:chgData name="Arjan Kamberg" userId="2cfeac95-aab1-41a7-bca5-796b19d85bc0" providerId="ADAL" clId="{32E212E5-CBD4-4F4F-B3FF-BE297C841A58}" dt="2022-03-22T21:26:35.426" v="10" actId="2696"/>
        <pc:sldMkLst>
          <pc:docMk/>
          <pc:sldMk cId="1991219645" sldId="404"/>
        </pc:sldMkLst>
      </pc:sldChg>
      <pc:sldChg chg="del">
        <pc:chgData name="Arjan Kamberg" userId="2cfeac95-aab1-41a7-bca5-796b19d85bc0" providerId="ADAL" clId="{32E212E5-CBD4-4F4F-B3FF-BE297C841A58}" dt="2022-03-22T21:26:37.091" v="11" actId="2696"/>
        <pc:sldMkLst>
          <pc:docMk/>
          <pc:sldMk cId="2837836969" sldId="405"/>
        </pc:sldMkLst>
      </pc:sldChg>
      <pc:sldChg chg="del">
        <pc:chgData name="Arjan Kamberg" userId="2cfeac95-aab1-41a7-bca5-796b19d85bc0" providerId="ADAL" clId="{32E212E5-CBD4-4F4F-B3FF-BE297C841A58}" dt="2022-03-22T21:26:30.601" v="4" actId="2696"/>
        <pc:sldMkLst>
          <pc:docMk/>
          <pc:sldMk cId="1024897148" sldId="411"/>
        </pc:sldMkLst>
      </pc:sldChg>
      <pc:sldChg chg="del">
        <pc:chgData name="Arjan Kamberg" userId="2cfeac95-aab1-41a7-bca5-796b19d85bc0" providerId="ADAL" clId="{32E212E5-CBD4-4F4F-B3FF-BE297C841A58}" dt="2022-03-22T21:26:27.648" v="1" actId="2696"/>
        <pc:sldMkLst>
          <pc:docMk/>
          <pc:sldMk cId="3579065171" sldId="414"/>
        </pc:sldMkLst>
      </pc:sldChg>
      <pc:sldChg chg="del">
        <pc:chgData name="Arjan Kamberg" userId="2cfeac95-aab1-41a7-bca5-796b19d85bc0" providerId="ADAL" clId="{32E212E5-CBD4-4F4F-B3FF-BE297C841A58}" dt="2022-03-22T21:26:23.441" v="0" actId="2696"/>
        <pc:sldMkLst>
          <pc:docMk/>
          <pc:sldMk cId="832395003" sldId="415"/>
        </pc:sldMkLst>
      </pc:sldChg>
      <pc:sldChg chg="del">
        <pc:chgData name="Arjan Kamberg" userId="2cfeac95-aab1-41a7-bca5-796b19d85bc0" providerId="ADAL" clId="{32E212E5-CBD4-4F4F-B3FF-BE297C841A58}" dt="2022-03-22T21:26:37.600" v="12" actId="2696"/>
        <pc:sldMkLst>
          <pc:docMk/>
          <pc:sldMk cId="1847308940" sldId="417"/>
        </pc:sldMkLst>
      </pc:sldChg>
      <pc:sldChg chg="modSp new mod">
        <pc:chgData name="Arjan Kamberg" userId="2cfeac95-aab1-41a7-bca5-796b19d85bc0" providerId="ADAL" clId="{32E212E5-CBD4-4F4F-B3FF-BE297C841A58}" dt="2022-03-22T21:32:11.457" v="569" actId="20577"/>
        <pc:sldMkLst>
          <pc:docMk/>
          <pc:sldMk cId="3003955051" sldId="417"/>
        </pc:sldMkLst>
        <pc:spChg chg="mod">
          <ac:chgData name="Arjan Kamberg" userId="2cfeac95-aab1-41a7-bca5-796b19d85bc0" providerId="ADAL" clId="{32E212E5-CBD4-4F4F-B3FF-BE297C841A58}" dt="2022-03-22T21:27:02.936" v="43" actId="20577"/>
          <ac:spMkLst>
            <pc:docMk/>
            <pc:sldMk cId="3003955051" sldId="417"/>
            <ac:spMk id="2" creationId="{3AB45F5D-8E80-CC44-AB2D-FEF1770B4E78}"/>
          </ac:spMkLst>
        </pc:spChg>
        <pc:spChg chg="mod">
          <ac:chgData name="Arjan Kamberg" userId="2cfeac95-aab1-41a7-bca5-796b19d85bc0" providerId="ADAL" clId="{32E212E5-CBD4-4F4F-B3FF-BE297C841A58}" dt="2022-03-22T21:32:11.457" v="569" actId="20577"/>
          <ac:spMkLst>
            <pc:docMk/>
            <pc:sldMk cId="3003955051" sldId="417"/>
            <ac:spMk id="3" creationId="{4DABBCA6-BD4B-3A43-A2B5-837A1699FF4A}"/>
          </ac:spMkLst>
        </pc:spChg>
      </pc:sldChg>
      <pc:sldChg chg="modSp new mod">
        <pc:chgData name="Arjan Kamberg" userId="2cfeac95-aab1-41a7-bca5-796b19d85bc0" providerId="ADAL" clId="{32E212E5-CBD4-4F4F-B3FF-BE297C841A58}" dt="2022-03-22T21:38:58.099" v="799" actId="404"/>
        <pc:sldMkLst>
          <pc:docMk/>
          <pc:sldMk cId="1147192415" sldId="418"/>
        </pc:sldMkLst>
        <pc:spChg chg="mod">
          <ac:chgData name="Arjan Kamberg" userId="2cfeac95-aab1-41a7-bca5-796b19d85bc0" providerId="ADAL" clId="{32E212E5-CBD4-4F4F-B3FF-BE297C841A58}" dt="2022-03-22T21:33:09.823" v="577" actId="20577"/>
          <ac:spMkLst>
            <pc:docMk/>
            <pc:sldMk cId="1147192415" sldId="418"/>
            <ac:spMk id="2" creationId="{5F4F8F98-8AA2-0545-95B3-C8A964A4732D}"/>
          </ac:spMkLst>
        </pc:spChg>
        <pc:spChg chg="mod">
          <ac:chgData name="Arjan Kamberg" userId="2cfeac95-aab1-41a7-bca5-796b19d85bc0" providerId="ADAL" clId="{32E212E5-CBD4-4F4F-B3FF-BE297C841A58}" dt="2022-03-22T21:38:58.099" v="799" actId="404"/>
          <ac:spMkLst>
            <pc:docMk/>
            <pc:sldMk cId="1147192415" sldId="418"/>
            <ac:spMk id="3" creationId="{0A16528A-0CC0-4A44-9D73-74F69B63E1C9}"/>
          </ac:spMkLst>
        </pc:spChg>
      </pc:sldChg>
      <pc:sldChg chg="del">
        <pc:chgData name="Arjan Kamberg" userId="2cfeac95-aab1-41a7-bca5-796b19d85bc0" providerId="ADAL" clId="{32E212E5-CBD4-4F4F-B3FF-BE297C841A58}" dt="2022-03-22T21:26:38.838" v="13" actId="2696"/>
        <pc:sldMkLst>
          <pc:docMk/>
          <pc:sldMk cId="2043168282" sldId="418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  <pc:docChgLst>
    <pc:chgData name="Arjan Kamberg" userId="2cfeac95-aab1-41a7-bca5-796b19d85bc0" providerId="ADAL" clId="{83FCFC38-0B50-8743-87F1-61120028F8CA}"/>
    <pc:docChg chg="undo custSel addSld delSld modSld sldOrd">
      <pc:chgData name="Arjan Kamberg" userId="2cfeac95-aab1-41a7-bca5-796b19d85bc0" providerId="ADAL" clId="{83FCFC38-0B50-8743-87F1-61120028F8CA}" dt="2022-02-07T11:02:25.155" v="453" actId="1076"/>
      <pc:docMkLst>
        <pc:docMk/>
      </pc:docMkLst>
      <pc:sldChg chg="modSp mod">
        <pc:chgData name="Arjan Kamberg" userId="2cfeac95-aab1-41a7-bca5-796b19d85bc0" providerId="ADAL" clId="{83FCFC38-0B50-8743-87F1-61120028F8CA}" dt="2022-02-07T09:07:16.403" v="11" actId="20577"/>
        <pc:sldMkLst>
          <pc:docMk/>
          <pc:sldMk cId="248983296" sldId="256"/>
        </pc:sldMkLst>
        <pc:spChg chg="mod">
          <ac:chgData name="Arjan Kamberg" userId="2cfeac95-aab1-41a7-bca5-796b19d85bc0" providerId="ADAL" clId="{83FCFC38-0B50-8743-87F1-61120028F8CA}" dt="2022-02-07T09:07:16.403" v="11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modSp mod">
        <pc:chgData name="Arjan Kamberg" userId="2cfeac95-aab1-41a7-bca5-796b19d85bc0" providerId="ADAL" clId="{83FCFC38-0B50-8743-87F1-61120028F8CA}" dt="2022-02-07T10:06:37.353" v="297" actId="167"/>
        <pc:sldMkLst>
          <pc:docMk/>
          <pc:sldMk cId="1479149824" sldId="370"/>
        </pc:sldMkLst>
        <pc:spChg chg="mod">
          <ac:chgData name="Arjan Kamberg" userId="2cfeac95-aab1-41a7-bca5-796b19d85bc0" providerId="ADAL" clId="{83FCFC38-0B50-8743-87F1-61120028F8CA}" dt="2022-02-07T10:06:30.014" v="296" actId="20577"/>
          <ac:spMkLst>
            <pc:docMk/>
            <pc:sldMk cId="1479149824" sldId="370"/>
            <ac:spMk id="2" creationId="{BD9A825D-71F1-C845-8433-12D14D20A14D}"/>
          </ac:spMkLst>
        </pc:spChg>
        <pc:picChg chg="mod">
          <ac:chgData name="Arjan Kamberg" userId="2cfeac95-aab1-41a7-bca5-796b19d85bc0" providerId="ADAL" clId="{83FCFC38-0B50-8743-87F1-61120028F8CA}" dt="2022-02-07T10:06:37.353" v="297" actId="167"/>
          <ac:picMkLst>
            <pc:docMk/>
            <pc:sldMk cId="1479149824" sldId="370"/>
            <ac:picMk id="6" creationId="{E6079F45-F1DE-C946-AEB1-A7BF5912158E}"/>
          </ac:picMkLst>
        </pc:picChg>
      </pc:sldChg>
      <pc:sldChg chg="addSp delSp modSp mod">
        <pc:chgData name="Arjan Kamberg" userId="2cfeac95-aab1-41a7-bca5-796b19d85bc0" providerId="ADAL" clId="{83FCFC38-0B50-8743-87F1-61120028F8CA}" dt="2022-02-07T09:07:42.238" v="35" actId="20577"/>
        <pc:sldMkLst>
          <pc:docMk/>
          <pc:sldMk cId="3284960945" sldId="381"/>
        </pc:sldMkLst>
        <pc:spChg chg="mod">
          <ac:chgData name="Arjan Kamberg" userId="2cfeac95-aab1-41a7-bca5-796b19d85bc0" providerId="ADAL" clId="{83FCFC38-0B50-8743-87F1-61120028F8CA}" dt="2022-02-07T09:07:42.238" v="3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83FCFC38-0B50-8743-87F1-61120028F8CA}" dt="2022-02-07T09:07:33.656" v="16" actId="1076"/>
          <ac:picMkLst>
            <pc:docMk/>
            <pc:sldMk cId="3284960945" sldId="381"/>
            <ac:picMk id="3" creationId="{71FA9CA8-5852-2848-B234-345E95369672}"/>
          </ac:picMkLst>
        </pc:picChg>
        <pc:picChg chg="del">
          <ac:chgData name="Arjan Kamberg" userId="2cfeac95-aab1-41a7-bca5-796b19d85bc0" providerId="ADAL" clId="{83FCFC38-0B50-8743-87F1-61120028F8CA}" dt="2022-02-07T09:07:21.060" v="12" actId="478"/>
          <ac:picMkLst>
            <pc:docMk/>
            <pc:sldMk cId="3284960945" sldId="381"/>
            <ac:picMk id="5" creationId="{A2FF7267-ADA3-5149-823D-B56FB9803968}"/>
          </ac:picMkLst>
        </pc:picChg>
      </pc:sldChg>
      <pc:sldChg chg="addSp delSp modSp mod">
        <pc:chgData name="Arjan Kamberg" userId="2cfeac95-aab1-41a7-bca5-796b19d85bc0" providerId="ADAL" clId="{83FCFC38-0B50-8743-87F1-61120028F8CA}" dt="2022-02-07T09:09:40.608" v="107" actId="404"/>
        <pc:sldMkLst>
          <pc:docMk/>
          <pc:sldMk cId="2330466195" sldId="389"/>
        </pc:sldMkLst>
        <pc:spChg chg="mod">
          <ac:chgData name="Arjan Kamberg" userId="2cfeac95-aab1-41a7-bca5-796b19d85bc0" providerId="ADAL" clId="{83FCFC38-0B50-8743-87F1-61120028F8CA}" dt="2022-02-07T09:07:54.063" v="67" actId="20577"/>
          <ac:spMkLst>
            <pc:docMk/>
            <pc:sldMk cId="2330466195" sldId="389"/>
            <ac:spMk id="2" creationId="{BD9A825D-71F1-C845-8433-12D14D20A14D}"/>
          </ac:spMkLst>
        </pc:spChg>
        <pc:spChg chg="del">
          <ac:chgData name="Arjan Kamberg" userId="2cfeac95-aab1-41a7-bca5-796b19d85bc0" providerId="ADAL" clId="{83FCFC38-0B50-8743-87F1-61120028F8CA}" dt="2022-02-07T09:07:58.308" v="68" actId="478"/>
          <ac:spMkLst>
            <pc:docMk/>
            <pc:sldMk cId="2330466195" sldId="389"/>
            <ac:spMk id="3" creationId="{67B058AD-F6AB-D246-9DF9-F923A64D07BE}"/>
          </ac:spMkLst>
        </pc:spChg>
        <pc:spChg chg="add mod">
          <ac:chgData name="Arjan Kamberg" userId="2cfeac95-aab1-41a7-bca5-796b19d85bc0" providerId="ADAL" clId="{83FCFC38-0B50-8743-87F1-61120028F8CA}" dt="2022-02-07T09:09:40.608" v="107" actId="404"/>
          <ac:spMkLst>
            <pc:docMk/>
            <pc:sldMk cId="2330466195" sldId="389"/>
            <ac:spMk id="4" creationId="{12A747A2-DB42-054E-8C02-F3BF7A17D8A5}"/>
          </ac:spMkLst>
        </pc:spChg>
        <pc:picChg chg="add mod">
          <ac:chgData name="Arjan Kamberg" userId="2cfeac95-aab1-41a7-bca5-796b19d85bc0" providerId="ADAL" clId="{83FCFC38-0B50-8743-87F1-61120028F8CA}" dt="2022-02-07T09:09:13.956" v="72" actId="1076"/>
          <ac:picMkLst>
            <pc:docMk/>
            <pc:sldMk cId="2330466195" sldId="389"/>
            <ac:picMk id="1026" creationId="{74A0E9A5-1495-CA47-8B63-4EEEDEC07C3D}"/>
          </ac:picMkLst>
        </pc:picChg>
      </pc:sldChg>
      <pc:sldChg chg="addSp delSp modSp mod modAnim">
        <pc:chgData name="Arjan Kamberg" userId="2cfeac95-aab1-41a7-bca5-796b19d85bc0" providerId="ADAL" clId="{83FCFC38-0B50-8743-87F1-61120028F8CA}" dt="2022-02-07T09:25:37.795" v="252" actId="1076"/>
        <pc:sldMkLst>
          <pc:docMk/>
          <pc:sldMk cId="3431527281" sldId="390"/>
        </pc:sldMkLst>
        <pc:spChg chg="mod">
          <ac:chgData name="Arjan Kamberg" userId="2cfeac95-aab1-41a7-bca5-796b19d85bc0" providerId="ADAL" clId="{83FCFC38-0B50-8743-87F1-61120028F8CA}" dt="2022-02-07T09:23:46.947" v="247" actId="20577"/>
          <ac:spMkLst>
            <pc:docMk/>
            <pc:sldMk cId="3431527281" sldId="390"/>
            <ac:spMk id="2" creationId="{BD9A825D-71F1-C845-8433-12D14D20A14D}"/>
          </ac:spMkLst>
        </pc:spChg>
        <pc:spChg chg="del">
          <ac:chgData name="Arjan Kamberg" userId="2cfeac95-aab1-41a7-bca5-796b19d85bc0" providerId="ADAL" clId="{83FCFC38-0B50-8743-87F1-61120028F8CA}" dt="2022-02-07T09:12:51.343" v="208" actId="478"/>
          <ac:spMkLst>
            <pc:docMk/>
            <pc:sldMk cId="3431527281" sldId="390"/>
            <ac:spMk id="3" creationId="{67B058AD-F6AB-D246-9DF9-F923A64D07BE}"/>
          </ac:spMkLst>
        </pc:spChg>
        <pc:spChg chg="add del mod">
          <ac:chgData name="Arjan Kamberg" userId="2cfeac95-aab1-41a7-bca5-796b19d85bc0" providerId="ADAL" clId="{83FCFC38-0B50-8743-87F1-61120028F8CA}" dt="2022-02-07T09:10:34.064" v="165"/>
          <ac:spMkLst>
            <pc:docMk/>
            <pc:sldMk cId="3431527281" sldId="390"/>
            <ac:spMk id="4" creationId="{3EFD252B-6B97-F548-999E-83DCB19B280B}"/>
          </ac:spMkLst>
        </pc:spChg>
        <pc:spChg chg="add del mod">
          <ac:chgData name="Arjan Kamberg" userId="2cfeac95-aab1-41a7-bca5-796b19d85bc0" providerId="ADAL" clId="{83FCFC38-0B50-8743-87F1-61120028F8CA}" dt="2022-02-07T09:13:53.974" v="222" actId="478"/>
          <ac:spMkLst>
            <pc:docMk/>
            <pc:sldMk cId="3431527281" sldId="390"/>
            <ac:spMk id="5" creationId="{6C7BE198-CA06-8346-80F3-C1CC5F36BCC0}"/>
          </ac:spMkLst>
        </pc:spChg>
        <pc:spChg chg="add del mod">
          <ac:chgData name="Arjan Kamberg" userId="2cfeac95-aab1-41a7-bca5-796b19d85bc0" providerId="ADAL" clId="{83FCFC38-0B50-8743-87F1-61120028F8CA}" dt="2022-02-07T09:23:36.844" v="227"/>
          <ac:spMkLst>
            <pc:docMk/>
            <pc:sldMk cId="3431527281" sldId="390"/>
            <ac:spMk id="6" creationId="{622D3746-06BB-9C43-AD0B-200626C20C18}"/>
          </ac:spMkLst>
        </pc:spChg>
        <pc:picChg chg="add mod">
          <ac:chgData name="Arjan Kamberg" userId="2cfeac95-aab1-41a7-bca5-796b19d85bc0" providerId="ADAL" clId="{83FCFC38-0B50-8743-87F1-61120028F8CA}" dt="2022-02-07T09:25:37.795" v="252" actId="1076"/>
          <ac:picMkLst>
            <pc:docMk/>
            <pc:sldMk cId="3431527281" sldId="390"/>
            <ac:picMk id="7" creationId="{BE8B381E-4F49-BE4A-88A2-E05C95220B11}"/>
          </ac:picMkLst>
        </pc:picChg>
        <pc:picChg chg="del">
          <ac:chgData name="Arjan Kamberg" userId="2cfeac95-aab1-41a7-bca5-796b19d85bc0" providerId="ADAL" clId="{83FCFC38-0B50-8743-87F1-61120028F8CA}" dt="2022-02-07T09:12:52.633" v="209" actId="478"/>
          <ac:picMkLst>
            <pc:docMk/>
            <pc:sldMk cId="3431527281" sldId="390"/>
            <ac:picMk id="1026" creationId="{5CD3A615-CF9C-3B42-93C7-CFA4F7ABE973}"/>
          </ac:picMkLst>
        </pc:picChg>
      </pc:sldChg>
      <pc:sldChg chg="addSp delSp modSp mod">
        <pc:chgData name="Arjan Kamberg" userId="2cfeac95-aab1-41a7-bca5-796b19d85bc0" providerId="ADAL" clId="{83FCFC38-0B50-8743-87F1-61120028F8CA}" dt="2022-02-07T10:09:34.792" v="411" actId="478"/>
        <pc:sldMkLst>
          <pc:docMk/>
          <pc:sldMk cId="4138881669" sldId="391"/>
        </pc:sldMkLst>
        <pc:spChg chg="add del mod">
          <ac:chgData name="Arjan Kamberg" userId="2cfeac95-aab1-41a7-bca5-796b19d85bc0" providerId="ADAL" clId="{83FCFC38-0B50-8743-87F1-61120028F8CA}" dt="2022-02-07T10:08:53.140" v="334"/>
          <ac:spMkLst>
            <pc:docMk/>
            <pc:sldMk cId="4138881669" sldId="391"/>
            <ac:spMk id="2" creationId="{4525C191-3F58-C443-98F3-4D987209B994}"/>
          </ac:spMkLst>
        </pc:spChg>
        <pc:spChg chg="add del mod">
          <ac:chgData name="Arjan Kamberg" userId="2cfeac95-aab1-41a7-bca5-796b19d85bc0" providerId="ADAL" clId="{83FCFC38-0B50-8743-87F1-61120028F8CA}" dt="2022-02-07T10:08:53.139" v="332"/>
          <ac:spMkLst>
            <pc:docMk/>
            <pc:sldMk cId="4138881669" sldId="391"/>
            <ac:spMk id="3" creationId="{A65ABCB0-B7D3-B54A-8430-D8543A1EC56C}"/>
          </ac:spMkLst>
        </pc:spChg>
        <pc:spChg chg="add mod">
          <ac:chgData name="Arjan Kamberg" userId="2cfeac95-aab1-41a7-bca5-796b19d85bc0" providerId="ADAL" clId="{83FCFC38-0B50-8743-87F1-61120028F8CA}" dt="2022-02-07T10:08:36.757" v="324" actId="20577"/>
          <ac:spMkLst>
            <pc:docMk/>
            <pc:sldMk cId="4138881669" sldId="391"/>
            <ac:spMk id="5" creationId="{4437B426-0234-D84A-BEA4-6085D6A7D951}"/>
          </ac:spMkLst>
        </pc:spChg>
        <pc:spChg chg="add mod">
          <ac:chgData name="Arjan Kamberg" userId="2cfeac95-aab1-41a7-bca5-796b19d85bc0" providerId="ADAL" clId="{83FCFC38-0B50-8743-87F1-61120028F8CA}" dt="2022-02-07T10:09:33.423" v="410" actId="1076"/>
          <ac:spMkLst>
            <pc:docMk/>
            <pc:sldMk cId="4138881669" sldId="391"/>
            <ac:spMk id="6" creationId="{EF703EE6-8428-334A-A09E-E014D7203742}"/>
          </ac:spMkLst>
        </pc:spChg>
        <pc:picChg chg="del mod">
          <ac:chgData name="Arjan Kamberg" userId="2cfeac95-aab1-41a7-bca5-796b19d85bc0" providerId="ADAL" clId="{83FCFC38-0B50-8743-87F1-61120028F8CA}" dt="2022-02-07T10:09:34.792" v="411" actId="478"/>
          <ac:picMkLst>
            <pc:docMk/>
            <pc:sldMk cId="4138881669" sldId="391"/>
            <ac:picMk id="4" creationId="{4B330018-548D-D642-95EB-ABF3070243C5}"/>
          </ac:picMkLst>
        </pc:picChg>
        <pc:picChg chg="add mod">
          <ac:chgData name="Arjan Kamberg" userId="2cfeac95-aab1-41a7-bca5-796b19d85bc0" providerId="ADAL" clId="{83FCFC38-0B50-8743-87F1-61120028F8CA}" dt="2022-02-07T10:08:44.207" v="327" actId="1076"/>
          <ac:picMkLst>
            <pc:docMk/>
            <pc:sldMk cId="4138881669" sldId="391"/>
            <ac:picMk id="4098" creationId="{073FD497-9F43-A145-83AF-23C6EEB95405}"/>
          </ac:picMkLst>
        </pc:picChg>
      </pc:sldChg>
      <pc:sldChg chg="del">
        <pc:chgData name="Arjan Kamberg" userId="2cfeac95-aab1-41a7-bca5-796b19d85bc0" providerId="ADAL" clId="{83FCFC38-0B50-8743-87F1-61120028F8CA}" dt="2022-02-07T10:09:43.538" v="412" actId="2696"/>
        <pc:sldMkLst>
          <pc:docMk/>
          <pc:sldMk cId="1426477434" sldId="392"/>
        </pc:sldMkLst>
      </pc:sldChg>
      <pc:sldChg chg="del">
        <pc:chgData name="Arjan Kamberg" userId="2cfeac95-aab1-41a7-bca5-796b19d85bc0" providerId="ADAL" clId="{83FCFC38-0B50-8743-87F1-61120028F8CA}" dt="2022-02-07T10:07:01.845" v="298" actId="2696"/>
        <pc:sldMkLst>
          <pc:docMk/>
          <pc:sldMk cId="1140589603" sldId="393"/>
        </pc:sldMkLst>
      </pc:sldChg>
      <pc:sldChg chg="del">
        <pc:chgData name="Arjan Kamberg" userId="2cfeac95-aab1-41a7-bca5-796b19d85bc0" providerId="ADAL" clId="{83FCFC38-0B50-8743-87F1-61120028F8CA}" dt="2022-02-07T10:21:55.168" v="442" actId="2696"/>
        <pc:sldMkLst>
          <pc:docMk/>
          <pc:sldMk cId="690957804" sldId="394"/>
        </pc:sldMkLst>
      </pc:sldChg>
      <pc:sldChg chg="del">
        <pc:chgData name="Arjan Kamberg" userId="2cfeac95-aab1-41a7-bca5-796b19d85bc0" providerId="ADAL" clId="{83FCFC38-0B50-8743-87F1-61120028F8CA}" dt="2022-02-07T10:21:53.682" v="441" actId="2696"/>
        <pc:sldMkLst>
          <pc:docMk/>
          <pc:sldMk cId="3706008586" sldId="395"/>
        </pc:sldMkLst>
      </pc:sldChg>
      <pc:sldChg chg="del">
        <pc:chgData name="Arjan Kamberg" userId="2cfeac95-aab1-41a7-bca5-796b19d85bc0" providerId="ADAL" clId="{83FCFC38-0B50-8743-87F1-61120028F8CA}" dt="2022-02-07T10:21:52.303" v="440" actId="2696"/>
        <pc:sldMkLst>
          <pc:docMk/>
          <pc:sldMk cId="2387973772" sldId="396"/>
        </pc:sldMkLst>
      </pc:sldChg>
      <pc:sldChg chg="ord">
        <pc:chgData name="Arjan Kamberg" userId="2cfeac95-aab1-41a7-bca5-796b19d85bc0" providerId="ADAL" clId="{83FCFC38-0B50-8743-87F1-61120028F8CA}" dt="2022-02-07T10:11:05.959" v="418" actId="20578"/>
        <pc:sldMkLst>
          <pc:docMk/>
          <pc:sldMk cId="2602271469" sldId="397"/>
        </pc:sldMkLst>
      </pc:sldChg>
      <pc:sldChg chg="ord">
        <pc:chgData name="Arjan Kamberg" userId="2cfeac95-aab1-41a7-bca5-796b19d85bc0" providerId="ADAL" clId="{83FCFC38-0B50-8743-87F1-61120028F8CA}" dt="2022-02-07T10:11:05.959" v="418" actId="20578"/>
        <pc:sldMkLst>
          <pc:docMk/>
          <pc:sldMk cId="2128328623" sldId="398"/>
        </pc:sldMkLst>
      </pc:sldChg>
      <pc:sldChg chg="del">
        <pc:chgData name="Arjan Kamberg" userId="2cfeac95-aab1-41a7-bca5-796b19d85bc0" providerId="ADAL" clId="{83FCFC38-0B50-8743-87F1-61120028F8CA}" dt="2022-02-07T10:21:24.597" v="434" actId="2696"/>
        <pc:sldMkLst>
          <pc:docMk/>
          <pc:sldMk cId="3696529022" sldId="399"/>
        </pc:sldMkLst>
      </pc:sldChg>
      <pc:sldChg chg="del">
        <pc:chgData name="Arjan Kamberg" userId="2cfeac95-aab1-41a7-bca5-796b19d85bc0" providerId="ADAL" clId="{83FCFC38-0B50-8743-87F1-61120028F8CA}" dt="2022-02-07T10:21:50.439" v="439" actId="2696"/>
        <pc:sldMkLst>
          <pc:docMk/>
          <pc:sldMk cId="3621181967" sldId="400"/>
        </pc:sldMkLst>
      </pc:sldChg>
      <pc:sldChg chg="ord">
        <pc:chgData name="Arjan Kamberg" userId="2cfeac95-aab1-41a7-bca5-796b19d85bc0" providerId="ADAL" clId="{83FCFC38-0B50-8743-87F1-61120028F8CA}" dt="2022-02-07T10:11:05.959" v="418" actId="20578"/>
        <pc:sldMkLst>
          <pc:docMk/>
          <pc:sldMk cId="3399335347" sldId="401"/>
        </pc:sldMkLst>
      </pc:sldChg>
      <pc:sldChg chg="ord">
        <pc:chgData name="Arjan Kamberg" userId="2cfeac95-aab1-41a7-bca5-796b19d85bc0" providerId="ADAL" clId="{83FCFC38-0B50-8743-87F1-61120028F8CA}" dt="2022-02-07T10:11:05.959" v="418" actId="20578"/>
        <pc:sldMkLst>
          <pc:docMk/>
          <pc:sldMk cId="2655316967" sldId="402"/>
        </pc:sldMkLst>
      </pc:sldChg>
      <pc:sldChg chg="del">
        <pc:chgData name="Arjan Kamberg" userId="2cfeac95-aab1-41a7-bca5-796b19d85bc0" providerId="ADAL" clId="{83FCFC38-0B50-8743-87F1-61120028F8CA}" dt="2022-02-07T10:21:40.425" v="438" actId="2696"/>
        <pc:sldMkLst>
          <pc:docMk/>
          <pc:sldMk cId="819699122" sldId="403"/>
        </pc:sldMkLst>
      </pc:sldChg>
      <pc:sldChg chg="ord">
        <pc:chgData name="Arjan Kamberg" userId="2cfeac95-aab1-41a7-bca5-796b19d85bc0" providerId="ADAL" clId="{83FCFC38-0B50-8743-87F1-61120028F8CA}" dt="2022-02-07T10:17:59.545" v="432" actId="20578"/>
        <pc:sldMkLst>
          <pc:docMk/>
          <pc:sldMk cId="1991219645" sldId="404"/>
        </pc:sldMkLst>
      </pc:sldChg>
      <pc:sldChg chg="ord">
        <pc:chgData name="Arjan Kamberg" userId="2cfeac95-aab1-41a7-bca5-796b19d85bc0" providerId="ADAL" clId="{83FCFC38-0B50-8743-87F1-61120028F8CA}" dt="2022-02-07T10:17:16.010" v="426" actId="20578"/>
        <pc:sldMkLst>
          <pc:docMk/>
          <pc:sldMk cId="2837836969" sldId="405"/>
        </pc:sldMkLst>
      </pc:sldChg>
      <pc:sldChg chg="del">
        <pc:chgData name="Arjan Kamberg" userId="2cfeac95-aab1-41a7-bca5-796b19d85bc0" providerId="ADAL" clId="{83FCFC38-0B50-8743-87F1-61120028F8CA}" dt="2022-02-07T10:21:32.666" v="437" actId="2696"/>
        <pc:sldMkLst>
          <pc:docMk/>
          <pc:sldMk cId="1806239360" sldId="406"/>
        </pc:sldMkLst>
      </pc:sldChg>
      <pc:sldChg chg="del">
        <pc:chgData name="Arjan Kamberg" userId="2cfeac95-aab1-41a7-bca5-796b19d85bc0" providerId="ADAL" clId="{83FCFC38-0B50-8743-87F1-61120028F8CA}" dt="2022-02-07T10:21:29.715" v="436" actId="2696"/>
        <pc:sldMkLst>
          <pc:docMk/>
          <pc:sldMk cId="4186941283" sldId="407"/>
        </pc:sldMkLst>
      </pc:sldChg>
      <pc:sldChg chg="del">
        <pc:chgData name="Arjan Kamberg" userId="2cfeac95-aab1-41a7-bca5-796b19d85bc0" providerId="ADAL" clId="{83FCFC38-0B50-8743-87F1-61120028F8CA}" dt="2022-02-07T10:21:28.058" v="435" actId="2696"/>
        <pc:sldMkLst>
          <pc:docMk/>
          <pc:sldMk cId="1819654445" sldId="408"/>
        </pc:sldMkLst>
      </pc:sldChg>
      <pc:sldChg chg="ord">
        <pc:chgData name="Arjan Kamberg" userId="2cfeac95-aab1-41a7-bca5-796b19d85bc0" providerId="ADAL" clId="{83FCFC38-0B50-8743-87F1-61120028F8CA}" dt="2022-02-07T10:16:33.110" v="421" actId="20578"/>
        <pc:sldMkLst>
          <pc:docMk/>
          <pc:sldMk cId="3029572305" sldId="409"/>
        </pc:sldMkLst>
      </pc:sldChg>
      <pc:sldChg chg="del">
        <pc:chgData name="Arjan Kamberg" userId="2cfeac95-aab1-41a7-bca5-796b19d85bc0" providerId="ADAL" clId="{83FCFC38-0B50-8743-87F1-61120028F8CA}" dt="2022-02-07T10:21:17.295" v="433" actId="2696"/>
        <pc:sldMkLst>
          <pc:docMk/>
          <pc:sldMk cId="812227055" sldId="410"/>
        </pc:sldMkLst>
      </pc:sldChg>
      <pc:sldChg chg="modSp mod ord">
        <pc:chgData name="Arjan Kamberg" userId="2cfeac95-aab1-41a7-bca5-796b19d85bc0" providerId="ADAL" clId="{83FCFC38-0B50-8743-87F1-61120028F8CA}" dt="2022-02-07T10:10:35.626" v="416" actId="20578"/>
        <pc:sldMkLst>
          <pc:docMk/>
          <pc:sldMk cId="1024897148" sldId="411"/>
        </pc:sldMkLst>
        <pc:spChg chg="mod">
          <ac:chgData name="Arjan Kamberg" userId="2cfeac95-aab1-41a7-bca5-796b19d85bc0" providerId="ADAL" clId="{83FCFC38-0B50-8743-87F1-61120028F8CA}" dt="2022-02-07T10:10:18.408" v="413" actId="20577"/>
          <ac:spMkLst>
            <pc:docMk/>
            <pc:sldMk cId="1024897148" sldId="411"/>
            <ac:spMk id="3" creationId="{185B9844-4C50-D94A-A1ED-BF77246DF516}"/>
          </ac:spMkLst>
        </pc:spChg>
      </pc:sldChg>
      <pc:sldChg chg="modSp add mod">
        <pc:chgData name="Arjan Kamberg" userId="2cfeac95-aab1-41a7-bca5-796b19d85bc0" providerId="ADAL" clId="{83FCFC38-0B50-8743-87F1-61120028F8CA}" dt="2022-02-07T09:10:09.777" v="143" actId="14100"/>
        <pc:sldMkLst>
          <pc:docMk/>
          <pc:sldMk cId="1011442818" sldId="412"/>
        </pc:sldMkLst>
        <pc:spChg chg="mod">
          <ac:chgData name="Arjan Kamberg" userId="2cfeac95-aab1-41a7-bca5-796b19d85bc0" providerId="ADAL" clId="{83FCFC38-0B50-8743-87F1-61120028F8CA}" dt="2022-02-07T09:10:09.777" v="143" actId="14100"/>
          <ac:spMkLst>
            <pc:docMk/>
            <pc:sldMk cId="1011442818" sldId="412"/>
            <ac:spMk id="4" creationId="{12A747A2-DB42-054E-8C02-F3BF7A17D8A5}"/>
          </ac:spMkLst>
        </pc:spChg>
      </pc:sldChg>
      <pc:sldChg chg="addSp delSp modSp add mod ord">
        <pc:chgData name="Arjan Kamberg" userId="2cfeac95-aab1-41a7-bca5-796b19d85bc0" providerId="ADAL" clId="{83FCFC38-0B50-8743-87F1-61120028F8CA}" dt="2022-02-07T11:02:25.155" v="453" actId="1076"/>
        <pc:sldMkLst>
          <pc:docMk/>
          <pc:sldMk cId="792886557" sldId="413"/>
        </pc:sldMkLst>
        <pc:spChg chg="del">
          <ac:chgData name="Arjan Kamberg" userId="2cfeac95-aab1-41a7-bca5-796b19d85bc0" providerId="ADAL" clId="{83FCFC38-0B50-8743-87F1-61120028F8CA}" dt="2022-02-07T09:10:37.755" v="166" actId="478"/>
          <ac:spMkLst>
            <pc:docMk/>
            <pc:sldMk cId="792886557" sldId="413"/>
            <ac:spMk id="3" creationId="{67B058AD-F6AB-D246-9DF9-F923A64D07BE}"/>
          </ac:spMkLst>
        </pc:spChg>
        <pc:picChg chg="del">
          <ac:chgData name="Arjan Kamberg" userId="2cfeac95-aab1-41a7-bca5-796b19d85bc0" providerId="ADAL" clId="{83FCFC38-0B50-8743-87F1-61120028F8CA}" dt="2022-02-07T09:10:39.467" v="167" actId="478"/>
          <ac:picMkLst>
            <pc:docMk/>
            <pc:sldMk cId="792886557" sldId="413"/>
            <ac:picMk id="1026" creationId="{5CD3A615-CF9C-3B42-93C7-CFA4F7ABE973}"/>
          </ac:picMkLst>
        </pc:picChg>
        <pc:picChg chg="add mod">
          <ac:chgData name="Arjan Kamberg" userId="2cfeac95-aab1-41a7-bca5-796b19d85bc0" providerId="ADAL" clId="{83FCFC38-0B50-8743-87F1-61120028F8CA}" dt="2022-02-07T11:02:25.155" v="453" actId="1076"/>
          <ac:picMkLst>
            <pc:docMk/>
            <pc:sldMk cId="792886557" sldId="413"/>
            <ac:picMk id="1026" creationId="{777C3091-EFCB-1D49-8565-20D429CCF3D2}"/>
          </ac:picMkLst>
        </pc:picChg>
        <pc:picChg chg="add mod">
          <ac:chgData name="Arjan Kamberg" userId="2cfeac95-aab1-41a7-bca5-796b19d85bc0" providerId="ADAL" clId="{83FCFC38-0B50-8743-87F1-61120028F8CA}" dt="2022-02-07T09:12:03.657" v="169" actId="1076"/>
          <ac:picMkLst>
            <pc:docMk/>
            <pc:sldMk cId="792886557" sldId="413"/>
            <ac:picMk id="3074" creationId="{20B02CFE-FC64-504E-AEBE-13C78611C081}"/>
          </ac:picMkLst>
        </pc:picChg>
      </pc:sldChg>
      <pc:sldChg chg="modSp add mod">
        <pc:chgData name="Arjan Kamberg" userId="2cfeac95-aab1-41a7-bca5-796b19d85bc0" providerId="ADAL" clId="{83FCFC38-0B50-8743-87F1-61120028F8CA}" dt="2022-02-07T10:06:07.734" v="279" actId="20577"/>
        <pc:sldMkLst>
          <pc:docMk/>
          <pc:sldMk cId="3579065171" sldId="414"/>
        </pc:sldMkLst>
        <pc:spChg chg="mod">
          <ac:chgData name="Arjan Kamberg" userId="2cfeac95-aab1-41a7-bca5-796b19d85bc0" providerId="ADAL" clId="{83FCFC38-0B50-8743-87F1-61120028F8CA}" dt="2022-02-07T10:06:07.734" v="279" actId="20577"/>
          <ac:spMkLst>
            <pc:docMk/>
            <pc:sldMk cId="3579065171" sldId="414"/>
            <ac:spMk id="2" creationId="{BD9A825D-71F1-C845-8433-12D14D20A14D}"/>
          </ac:spMkLst>
        </pc:spChg>
      </pc:sldChg>
      <pc:sldChg chg="addSp delSp modSp add del mod delAnim">
        <pc:chgData name="Arjan Kamberg" userId="2cfeac95-aab1-41a7-bca5-796b19d85bc0" providerId="ADAL" clId="{83FCFC38-0B50-8743-87F1-61120028F8CA}" dt="2022-02-07T10:05:48.784" v="275"/>
        <pc:sldMkLst>
          <pc:docMk/>
          <pc:sldMk cId="832395003" sldId="415"/>
        </pc:sldMkLst>
        <pc:spChg chg="mod">
          <ac:chgData name="Arjan Kamberg" userId="2cfeac95-aab1-41a7-bca5-796b19d85bc0" providerId="ADAL" clId="{83FCFC38-0B50-8743-87F1-61120028F8CA}" dt="2022-02-07T10:03:08.334" v="261" actId="166"/>
          <ac:spMkLst>
            <pc:docMk/>
            <pc:sldMk cId="832395003" sldId="415"/>
            <ac:spMk id="2" creationId="{BD9A825D-71F1-C845-8433-12D14D20A14D}"/>
          </ac:spMkLst>
        </pc:spChg>
        <pc:spChg chg="add del mod">
          <ac:chgData name="Arjan Kamberg" userId="2cfeac95-aab1-41a7-bca5-796b19d85bc0" providerId="ADAL" clId="{83FCFC38-0B50-8743-87F1-61120028F8CA}" dt="2022-02-07T10:05:48.784" v="275"/>
          <ac:spMkLst>
            <pc:docMk/>
            <pc:sldMk cId="832395003" sldId="415"/>
            <ac:spMk id="4" creationId="{75DEB3CB-7094-0147-B5E0-C5A7CAAEE946}"/>
          </ac:spMkLst>
        </pc:spChg>
        <pc:picChg chg="add mod">
          <ac:chgData name="Arjan Kamberg" userId="2cfeac95-aab1-41a7-bca5-796b19d85bc0" providerId="ADAL" clId="{83FCFC38-0B50-8743-87F1-61120028F8CA}" dt="2022-02-07T10:03:13.004" v="263" actId="1076"/>
          <ac:picMkLst>
            <pc:docMk/>
            <pc:sldMk cId="832395003" sldId="415"/>
            <ac:picMk id="3" creationId="{24058DB1-5368-CF47-A3E0-23F010FEF717}"/>
          </ac:picMkLst>
        </pc:picChg>
        <pc:picChg chg="del">
          <ac:chgData name="Arjan Kamberg" userId="2cfeac95-aab1-41a7-bca5-796b19d85bc0" providerId="ADAL" clId="{83FCFC38-0B50-8743-87F1-61120028F8CA}" dt="2022-02-07T09:26:09.650" v="256" actId="478"/>
          <ac:picMkLst>
            <pc:docMk/>
            <pc:sldMk cId="832395003" sldId="415"/>
            <ac:picMk id="7" creationId="{BE8B381E-4F49-BE4A-88A2-E05C95220B11}"/>
          </ac:picMkLst>
        </pc:picChg>
      </pc:sldChg>
      <pc:sldChg chg="addSp delSp modSp add mod">
        <pc:chgData name="Arjan Kamberg" userId="2cfeac95-aab1-41a7-bca5-796b19d85bc0" providerId="ADAL" clId="{83FCFC38-0B50-8743-87F1-61120028F8CA}" dt="2022-02-07T10:05:45.321" v="273" actId="1076"/>
        <pc:sldMkLst>
          <pc:docMk/>
          <pc:sldMk cId="452055559" sldId="416"/>
        </pc:sldMkLst>
        <pc:picChg chg="del">
          <ac:chgData name="Arjan Kamberg" userId="2cfeac95-aab1-41a7-bca5-796b19d85bc0" providerId="ADAL" clId="{83FCFC38-0B50-8743-87F1-61120028F8CA}" dt="2022-02-07T10:05:30.823" v="270" actId="478"/>
          <ac:picMkLst>
            <pc:docMk/>
            <pc:sldMk cId="452055559" sldId="416"/>
            <ac:picMk id="3" creationId="{24058DB1-5368-CF47-A3E0-23F010FEF717}"/>
          </ac:picMkLst>
        </pc:picChg>
        <pc:picChg chg="add mod">
          <ac:chgData name="Arjan Kamberg" userId="2cfeac95-aab1-41a7-bca5-796b19d85bc0" providerId="ADAL" clId="{83FCFC38-0B50-8743-87F1-61120028F8CA}" dt="2022-02-07T10:05:45.321" v="273" actId="1076"/>
          <ac:picMkLst>
            <pc:docMk/>
            <pc:sldMk cId="452055559" sldId="416"/>
            <ac:picMk id="4" creationId="{7D6BB76E-07A1-8D49-B803-DB28B8A57546}"/>
          </ac:picMkLst>
        </pc:picChg>
      </pc:sldChg>
      <pc:sldChg chg="addSp delSp modSp add mod">
        <pc:chgData name="Arjan Kamberg" userId="2cfeac95-aab1-41a7-bca5-796b19d85bc0" providerId="ADAL" clId="{83FCFC38-0B50-8743-87F1-61120028F8CA}" dt="2022-02-07T10:50:10.267" v="450" actId="14100"/>
        <pc:sldMkLst>
          <pc:docMk/>
          <pc:sldMk cId="1847308940" sldId="417"/>
        </pc:sldMkLst>
        <pc:spChg chg="add del mod">
          <ac:chgData name="Arjan Kamberg" userId="2cfeac95-aab1-41a7-bca5-796b19d85bc0" providerId="ADAL" clId="{83FCFC38-0B50-8743-87F1-61120028F8CA}" dt="2022-02-07T10:50:00.230" v="446" actId="478"/>
          <ac:spMkLst>
            <pc:docMk/>
            <pc:sldMk cId="1847308940" sldId="417"/>
            <ac:spMk id="4" creationId="{688CA512-DF8E-8844-8313-01AAA9762D9D}"/>
          </ac:spMkLst>
        </pc:spChg>
        <pc:picChg chg="del">
          <ac:chgData name="Arjan Kamberg" userId="2cfeac95-aab1-41a7-bca5-796b19d85bc0" providerId="ADAL" clId="{83FCFC38-0B50-8743-87F1-61120028F8CA}" dt="2022-02-07T10:49:52.683" v="444" actId="478"/>
          <ac:picMkLst>
            <pc:docMk/>
            <pc:sldMk cId="1847308940" sldId="417"/>
            <ac:picMk id="5" creationId="{6AFB1853-7C78-8744-B03A-39AE581DD61B}"/>
          </ac:picMkLst>
        </pc:picChg>
        <pc:picChg chg="del">
          <ac:chgData name="Arjan Kamberg" userId="2cfeac95-aab1-41a7-bca5-796b19d85bc0" providerId="ADAL" clId="{83FCFC38-0B50-8743-87F1-61120028F8CA}" dt="2022-02-07T10:50:01.497" v="447" actId="478"/>
          <ac:picMkLst>
            <pc:docMk/>
            <pc:sldMk cId="1847308940" sldId="417"/>
            <ac:picMk id="7" creationId="{F5DF25D1-F58A-894E-8273-4A5BC8403E4A}"/>
          </ac:picMkLst>
        </pc:picChg>
        <pc:picChg chg="add mod">
          <ac:chgData name="Arjan Kamberg" userId="2cfeac95-aab1-41a7-bca5-796b19d85bc0" providerId="ADAL" clId="{83FCFC38-0B50-8743-87F1-61120028F8CA}" dt="2022-02-07T10:50:10.267" v="450" actId="14100"/>
          <ac:picMkLst>
            <pc:docMk/>
            <pc:sldMk cId="1847308940" sldId="417"/>
            <ac:picMk id="8" creationId="{2B010A8F-2BAD-E149-969B-E59E56EA3D5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15-06-2022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08:06:08.04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1182 198 24575,'-25'0'0,"-6"0"0,-11 0 0,-20 0 0,-21 0 0,-16 0 0,48 0 0,-1 1 0,-42 4 0,14 4 0,13 3 0,11 3 0,6-1 0,6-1 0,6 1 0,2 0 0,2-1 0,3 2 0,-2 1 0,2 3 0,0 0 0,3-1 0,5-1 0,4 0 0,5-1 0,4 0 0,2-3 0,3-4 0,3-2 0,0-1 0,2 0 0,0 2 0,0 0 0,0 2 0,2 1 0,5 3 0,5 2 0,4 1 0,3 2 0,0 0 0,0 0 0,-1-3 0,0-2 0,-3-4 0,-1-3 0,-3 0 0,1 2 0,-1-1 0,2 2 0,-4-4 0,3 0 0,-4-2 0,3 1 0,4 2 0,-4-1 0,5-1 0,-6-1 0,2 0 0,0 1 0,-1 0 0,0-1 0,3 1 0,2-1 0,4 2 0,3-1 0,-1 3 0,-1-2 0,1 0 0,2 1 0,3-1 0,1 1 0,-3 1 0,-2 0 0,-3-1 0,-1 0 0,-1-3 0,1 1 0,0 0 0,0 0 0,0 1 0,2 1 0,1-1 0,3 1 0,3 0 0,-2 0 0,-1 1 0,-4 0 0,0-1 0,1 1 0,0-2 0,2-1 0,2 0 0,3 0 0,2 0 0,0-2 0,0 1 0,0-1 0,1 3 0,-1-1 0,2 0 0,4 1 0,7-1 0,5 2 0,4-2 0,-2 4 0,-4-1 0,-2 1 0,-3 1 0,2-2 0,-2 0 0,-3 0 0,-5 1 0,-2 1 0,1 0 0,2 2 0,8 0 0,10 3 0,11-1 0,9-1 0,4-1 0,1-2 0,-4 0 0,-5-1 0,-5-3 0,-5-3 0,0-2 0,0-1 0,-4 0 0,-3 0 0,-9 0 0,-9 0 0,0 0 0,-3 0 0,-2 0 0,1 0 0,-1 0 0,5 0 0,7-4 0,6-7 0,2-4 0,1-5 0,-1 1 0,0 2 0,3-2 0,2 3 0,-2 2 0,-4 2 0,-3 1 0,-3 3 0,-3 0 0,-4 1 0,-4 2 0,0-2 0,-2 2 0,1 0 0,0 0 0,1 0 0,2-1 0,-4 3 0,-3-2 0,-1 0 0,-2-2 0,2-4 0,0-1 0,-3-1 0,-2-1 0,-1-6 0,1-4 0,0-7 0,2-8 0,-1-3 0,-2-3 0,-4 1 0,-2-1 0,-5 3 0,-3 5 0,-2 8 0,-3 3 0,0 0 0,-2-6 0,-7-7 0,-12-3 0,-17-8 0,-14-5 0,-11-2 0,-13-2 0,-1 6 0,-2 9 0,1 11 0,7 11 0,-3 10 0,2 6 0,-4 3 0,-3 3 0,-5 0 0,-1 0 0,4 0 0,7 0 0,8 0 0,8 0 0,6 0 0,1 0 0,1 0 0,4 2 0,1 3 0,6 0 0,1 0 0,-1 0 0,0-3 0,-7 1 0,0 0 0,-5-1 0,0 1 0,-2 0 0,-3-2 0,-3-1 0,-6 0 0,-4 0 0,-2 0 0,1 0 0,0 0 0,3 0 0,3 0 0,1 0 0,11 0 0,5 0 0,4 0 0,6 0 0,-2 0 0,3 0 0,0 0 0,0 0 0,0 0 0,2 0 0,4 0 0,1 0 0,-1 0 0,-5 0 0,-2 0 0,-17 4 0,27-3 0,-5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08:28:37.86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25 8 24575,'34'-4'0,"17"0"0,15 4 0,14 3 0,3 7 0,-2 10 0,4 10 0,-4 6 0,-5 0 0,-7 0 0,-6-2 0,4 0 0,-3-1 0,-9-6 0,-12-2 0,-16-10 0,-11-3 0,-7-5 0,-6-2 0,-3 0 0,3 5 0,4 1 0,4 8 0,2-1 0,0 1 0,-1 0 0,-1 0 0,0 0 0,-2-1 0,-3-1 0,-2-3 0,-1-5 0,-3-4 0,-10 1 0,-24 8 0,-26 17 0,-23 13 0,36-17 0,-1 0 0,-1 0 0,0 0 0,2-2 0,0-1 0,3 2 0,0-1 0,-35 22 0,12-4 0,10-5 0,11-4 0,6-3 0,3-1 0,4-4 0,2-3 0,4-1 0,3-3 0,-2 4 0,-3 0 0,-2 3 0,2 0 0,4-3 0,5-3 0,10-15 0,3-9 0,7-37 0,0-37 0,0 20 0,0-7 0,0-12 0,0-4 0,0 0 0,0 1 0,0 6 0,0 3 0,0 13 0,0 4 0,0-27 0,0 21 0,0 6 0,0 5 0,0 3 0,0 5 0,3 8 0,0 7 0,2 7 0,-1 2 0,-2 9 0,-2-5 0,0 8 0,0-6 0,0 4 0,2 1 0,4 2 0,4 4 0,12 3 0,10 10 0,8 13 0,9 13 0,0 6 0,0-1 0,-2-6 0,-8-7 0,-6-8 0,-4-6 0,-4-7 0,-2-2 0,-2-2 0,-2-1 0,0 2 0,0-2 0,-1 0 0,1 1 0,-2-2 0,-4 0 0,-4 0 0,0-2 0,3 3 0,3 0 0,4 1 0,-2 1 0,-3-3 0,-4 1 0,-5-1 0,-3-1 0,-1 6 0,-1-3 0,0 4 0,0-2 0,2 4 0,3 3 0,4 0 0,3-2 0,2-5 0,4-4 0,4-2 0,-1-2 0,-4 0 0,-6 0 0,-4 0 0,-30 6 0,-5 8 0,-32 10 0,0 8 0,-6 5 0,-1 4 0,0 1 0,5-1 0,9-6 0,15-8 0,8-2 0,14-14 0,3 4 0,10-14 0,-1 3 0,-7-2 0,-1 2 0,-7 3 0,2 0 0,4-1 0,6-2 0,4-3 0,3-17 0,0 0 0,0-19 0,0 3 0,0-7 0,0-3 0,0-3 0,0 3 0,0 3 0,0 4 0,-1-1 0,-4 3 0,0 1 0,-1 5 0,1 9 0,5 5 0,0 6 0,0 2 0,0-1 0,8 4 0,10 2 0,20 13 0,13 12 0,7 10 0,-6 3 0,-12-5 0,-12-7 0,-8-5 0,-6-5 0,-3-1 0,-3-5 0,-3 1 0,-3-7 0,-14 0 0,-5-4 0,-8 0 0,3 0 0,4 0 0,-5 0 0,10 2 0,-4 0 0,11 0 0,0 0 0,1-2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08:32:09.73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32 24575,'87'0'0,"-31"0"0,3 0 0,16 0 0,3 0 0,12 0 0,1 0 0,5 0 0,1 0 0,-1 1 0,0-2 0,-4-2 0,-1-1 0,-10 0 0,-2-1 0,-9 1 0,-2 0 0,-7 0 0,-1 1 0,-5 2 0,0 2 0,-1-1 0,0 1 0,0 1 0,-1 0 0,2 1 0,0 1 0,0 1 0,0 1 0,-1-2 0,-2 1 0,47 3 0,-12-2 0,-13-2 0,-13 1 0,-10-2 0,-10 0 0,-11-1 0,-5-2 0,-5 2 0,-1 1 0,0-1 0,-1 0 0,-4-2 0,-5 2 0,-5-1 0,-3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08:32:11.2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24575,'28'0'0,"7"0"0,8 0 0,7 0 0,5 4 0,-2 8 0,-4 6 0,-10 5 0,-9-1 0,-8-2 0,-1-1 0,-3 0 0,1-1 0,0-1 0,0-1 0,-1 1 0,4 0 0,0 2 0,-1-1 0,-6-4 0,-7-4 0,-5-4 0,-3-1 0,-2 3 0,-12 3 0,-17 13 0,-21 9 0,-16 10 0,-7 10 0,-5 8 0,3 0 0,11-5 0,15-14 0,16-12 0,11-6 0,11-13 0,4 3 0,7-11 0,0 3 0,2-2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08:32:13.76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24575,'77'0'0,"16"0"0,-34 0 0,1 0 0,6 0 0,-1 0 0,-5 0 0,-1 0 0,-2 0 0,-2 0 0,39 0 0,-16 0 0,-5 0 0,-4 0 0,4 0 0,7 2 0,-1 3 0,-7 4 0,-12 2 0,-14-1 0,-12-2 0,-1-3 0,0-1 0,3 0 0,1-1 0,1 1 0,2 0 0,3-1 0,-1-1 0,-4-1 0,-3 1 0,-6 1 0,-2 2 0,-2-1 0,-1-1 0,0-1 0,2-2 0,-9 0 0,2 0 0,-7 0 0,4 0 0,5 0 0,2 0 0,3 0 0,-1 0 0,-2 0 0,-9 0 0,-5 0 0,-8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08:32:15.58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170 1 24575,'36'0'0,"-2"0"0,2 0 0,-4 0 0,-6 0 0,-3 3 0,-7 4 0,2 6 0,2 5 0,4 1 0,2 1 0,-3-1 0,-1 1 0,-3-1 0,1-1 0,1 2 0,2-1 0,-1 0 0,0 1 0,-12-7 0,0-1 0,-10-9 0,0 3 0,5-2 0,2 3 0,1-2 0,0 2 0,-6-1 0,0 1 0,-7 4 0,-15 4 0,-20 9 0,-26 11 0,-14 7 0,-6 9 0,43-24 0,1 1 0,-35 27 0,7-4 0,14-6 0,17-11 0,12-10 0,12-6 0,8-7 0,1-4 0,4-4 0,-2-2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08:32:18.98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498 0 24575,'-3'36'0,"-5"16"0,-12 25 0,5-26 0,-3 4 0,-5 6 0,-2 3 0,-5 5 0,0 2 0,-1 2 0,0 1 0,1-3 0,2-2 0,5-4 0,2-2 0,5-10 0,3-2 0,-7 38 0,6-9 0,2 2 0,-4 6 0,-1 5 0,0 4 0,2 1 0,10-48 0,0 0 0,1 3 0,2 0 0,0 2 0,0 1 0,2 2 0,-1 1 0,1 0 0,0 1 0,0-1 0,0 1 0,0-1 0,0 0 0,1-1 0,2-1 0,2 0 0,2 0 0,2 0 0,2 0 0,2 1 0,2 0 0,-2 0 0,1-1 0,-1-1 0,0-1 0,-2-5 0,0 0 0,9 39 0,-1-5 0,-3-9 0,0-1 0,-2 0 0,1 3 0,1 14 0,-1 8 0,-8-46 0,1 2 0,-3-3 0,1 0 0,3 42 0,-2-7 0,-1-8 0,2 1 0,-1 3 0,2-2 0,-1-6 0,0-9 0,0-8 0,1-1 0,1 5 0,3 8 0,4 9 0,1 3 0,2-5 0,0-6 0,-1-5 0,3 0 0,1 3 0,1 0 0,1-7 0,-2-9 0,-4-13 0,-6-10 0,-3-8 0,-7-10 0,0-3 0,-1-5 0,2 4 0,3 4 0,2 3 0,-3-2 0,-4-5 0,0-4 0,-4-3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08:32:21.6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12 24575,'77'-3'0,"1"0"0,6 0 0,5 1 0,-16 2 0,4 0 0,-2 0 0,-4 0 0,-1 0 0,-2 0 0,25 0 0,-4 0 0,-14 0 0,-4 0 0,-14 0 0,-4 0 0,32 0 0,-25 0 0,-22 0 0,-18 0 0,-4 0 0,-2 0 0,1 0 0,0 0 0,-3 0 0,-5 0 0,-4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08:32:23.2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24575,'86'0'0,"11"0"0,-41 0 0,0 0 0,0 0 0,0 0 0,-5 1 0,-2 0 0,31 4 0,-19 6 0,-14 5 0,-14 3 0,-5 0 0,-7-1 0,-4-4 0,-2-3 0,-4-4 0,-2 1 0,-1 1 0,0 5 0,-4-4 0,3 3 0,-5-2 0,2-1 0,1 5 0,-1-4 0,0 1 0,0-2 0,0-5 0,-2-1 0,2 0 0,-2 2 0,2 4 0,0 3 0,-1 7 0,-1 2 0,-2 0 0,0 1 0,-3-10 0,-16 7 0,-27 3 0,-32 20 0,28-14 0,-2 3 0,-3 3 0,1 2 0,2 0 0,3-1 0,6-2 0,3-2 0,-26 24 0,20-14 0,14-11 0,13-9 0,9-8 0,5-7 0,3-5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08:32:25.83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24575,'75'0'0,"-20"0"0,5 0 0,11 0 0,5 0 0,15 0 0,4 0 0,4 0 0,1 0-206,-32 0 0,0 0 0,0 0 206,3 0 0,0 0 0,0 0 0,-3 0 0,-2 0 0,0 0 0,29 0 0,-3 0 56,-2 0 1,-2 0-57,-3 0 0,-3 0 0,-3 0 0,-1 0 0,-5 0 0,-2 0 0,-6 0 0,-2 0 0,-6 0 0,-1 0 464,38 0-464,-20 0 41,-18 0-41,-17 0 0,-9 0 0,-6 0 0,0 0 0,5 0 0,7 0 0,5 0 0,4 0 0,0 0 0,-3 0 0,-5 0 0,-8 0 0,-8 0 0,-8 0 0,-7 0 0,-3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08:32:27.8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100 0 24575,'26'0'0,"6"0"0,4 0 0,2 0 0,0 0 0,-4 4 0,-5 5 0,-3 3 0,-5 2 0,-3-1 0,-2-3 0,0 0 0,-1 1 0,-2-1 0,-1 0 0,-2-2 0,-1 0 0,0 1 0,0-2 0,-1-1 0,-2-2 0,0 0 0,0 1 0,2 1 0,0 2 0,-1 0 0,-1-2 0,0-1 0,-2-1 0,-1 0 0,-2 5 0,-9 8 0,-14 12 0,-18 13 0,-19 13 0,-9 0 0,-1-6 0,4-6 0,7-9 0,6-2 0,11-5 0,12-4 0,7-4 0,13-8 0,0-3 0,7-4 0,-3 2 0,-3 3 0,4-2 0,-2-1 0,6-4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08:06:11.34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1 824 24575,'93'0'0,"-24"-3"0,6-3 0,-7 0 0,5-2 0,3-1-820,-2-2 1,3-2 0,4-1 0,2 0 575,-4-1 1,3-1 0,1-1 0,3 0 0,2 0-304,-4 1 1,2-1 0,2 1 0,1-2 0,2 1 0,1-1 528,-4 1 1,2-1-1,1 0 1,1 0 0,1 0-1,1 0 1,0 0-249,-6 2 0,1 0 1,1 0-1,1 0 1,0 0-1,0 0 0,0 0 1,1 0 265,1 0 0,1 1 0,1-1 0,-1 0 0,1 1 0,0 0 0,-1 0 0,1 1 0,0 1 0,0 0 0,1 0 0,-1 0 0,1 1 0,-1 1 0,0 0 0,0 1 0,-2 1 0,1 1 0,-1 0 0,1 1 0,-1 0 0,0 1 0,0 0 0,0 1 0,-2 1 0,0 0 0,0 0 0,-1 1 0,1 0 0,0 1 0,-1 0 0,1 0-321,-1 1 0,0 0 0,0 0 1,0 0-1,0 1 0,1 0 0,-2 0 1,1 0 320,0 0 0,-1 0 0,0 0 0,0 1 0,1 0 0,-1-1 0,0 2 0,0-1 0,0 1 0,0 0 0,1 0 0,-1 0 0,0 1 0,0 0 0,0 0 0,0 0 0,0 0 0,-1 1 0,0-1 0,1 1 0,-1 0 0,0 0 0,0 0 0,0 0 0,10 2 0,0-1 0,0 1 0,0 1 0,0-1 0,-1 0 0,0 0-138,-1-1 0,-1 1 1,1-1-1,-1 1 1,-1-1-1,1 0 1,0 0 137,-1 0 0,-1-1 0,1 0 0,-1 0 0,0 0 0,1 1 0,-1-1 0,1 1 0,0-1 0,-1 1 0,1 0 0,0 0 0,0 0 0,-1 1 0,1 0 0,0 0 0,-1 1 0,1-1 0,-1 2 0,-1-1 0,-1 2 77,10 1 1,-1 0-1,-2 1 1,0 1-1,-1 1 1,-3 1-78,-8 0 0,0 0 0,-2 1 0,-1 1 0,-3 1 0,-1 0 480,22 8 1,-3 1 0,-4 2-1,-4 0-480,-16-2 0,-2 1 0,-4 0 0,-2 1 989,8 6 1,-3 2-1,-5-2-989,11 9 0,-6-1 1638,-17-9 0,-4-1-1362,25 16 2777,-24-13-3053,-14-10 0,-10-8 0,-11-10 0,-7-4 0,-4-3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08:35:01.95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4764 647 24575,'0'-24'0,"-5"-3"0,-2-4 0,-1-4 0,-2 2 0,0 3 0,-1 5 0,-1 4 0,0 3 0,1 2 0,-2 0 0,0 0 0,-1 0 0,-2 0 0,-1 1 0,-5-2 0,0 2 0,-3 0 0,0 1 0,0 4 0,-2 1 0,-3 1 0,-5 1 0,-4 0 0,-4 0 0,-2 1 0,-3 1 0,-8 2 0,-9 2 0,-13 1 0,-9 0 0,-1 0 0,4 0 0,12 2 0,8 2 0,10 3 0,8 4 0,7 0 0,10 0 0,0-1 0,0 0 0,-1-1 0,-5 1 0,-1 0 0,-3-3 0,-2 0 0,-5-2 0,-10 1 0,-6 0 0,-7 0 0,0 0 0,5-2 0,4-2 0,7-2 0,4 0 0,5 0 0,-4 0 0,-1-2 0,0-6 0,1-9 0,3-9 0,4-5 0,3-5 0,7-4 0,7 0 0,5 1 0,6 6 0,5 8 0,-1 8 0,4 8 0,-2 4 0,1 5 0,-3 2 0,-10 12 0,-9 13 0,-15 17 0,-11 10 0,-4-5 0,0-7 0,5-11 0,0-5 0,-6-5 0,-6-4 0,-7-4 0,1-5 0,9-1 0,5-2 0,11-2 0,10 0 0,6-3 0,2 0 0,0 0 0,-4 0 0,-3 0 0,-2 0 0,-1 0 0,-1 0 0,1 0 0,-1 0 0,0-2 0,2-1 0,2-1 0,2-1 0,4 3 0,1 0 0,0 2 0,1 0 0,-2 0 0,0 0 0,-4 0 0,-6 0 0,-3 0 0,-6 2 0,-1 5 0,-4 5 0,3 4 0,4 1 0,4 0 0,7-1 0,-1 0 0,2 0 0,1-3 0,3 1 0,5-1 0,3 0 0,5-1 0,-2 5 0,8-8 0,-4 10 0,10-11 0,-3 7 0,4-7 0,1 0 0,0-2 0,1-1 0,2-1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08:35:05.52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98 24575,'46'-21'0,"-5"3"0,-8 0 0,-4 6 0,-5 6 0,-3 0 0,-5 2 0,4 2 0,-8 0 0,6 2 0,-7-1 0,3-1 0,4 0 0,2-1 0,3 2 0,5 1 0,-1 0 0,0 0 0,1 0 0,-2 0 0,-1 0 0,-3 0 0,-4 1 0,-2 1 0,-3 3 0,-2 1 0,0 2 0,1-2 0,2 0 0,0 0 0,1 0 0,1 1 0,2 0 0,1-1 0,-1 1 0,-2-2 0,0-1 0,-7 1 0,1-1 0,-5 1 0,0 0 0,1 2 0,1-1 0,-1 2 0,-2-2 0,-2-4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08:35:07.98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1 168 24575,'39'-24'0,"-2"2"0,-3 7 0,-3 4 0,-2 1 0,-2 2 0,-2 1 0,0-1 0,3-1 0,0 0 0,4-1 0,-1 2 0,2 0 0,-1 3 0,-1 1 0,-3-1 0,-5 3 0,-2 0 0,-2 2 0,0 0 0,0 0 0,-1 0 0,1 2 0,0 6 0,0 5 0,-1 4 0,1 0 0,-2-2 0,-4-3 0,-3-1 0,-6-4 0,-1 1 0,-3-4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08:06:52.35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1 482 24575,'71'0'0,"24"-6"0,-27 0 0,6-3 0,16-5 0,6-2-578,-25 2 0,2-1 0,2 0 578,8-2 0,1-1 0,1-1 0,8 0 0,2-2 0,1 2-343,-22 4 0,0 0 1,1 0-1,1 1 343,3-1 0,1 1 0,0 0 0,0 0 0,-2 1 0,0 0 0,-1 1 0,0 1 0,22-3 0,0 1 0,-1 1 0,0 1 0,-1 2 0,0 1 0,-2 1 0,0 2 0,0 1 0,-20 2 0,0 0 0,1 0 0,-1 1 0,1-1 0,-1 1 0,1 0 0,0-1 0,3 1 0,0 0 0,0 0 0,-1 0 0,19-1 0,-1 1 0,-2-1 32,-7 1 0,0 0 0,-2 0-32,-7 1 0,0 0 0,-2 0 0,-2 0 0,-1 0 0,1 0 0,5 0 0,1 1 0,1 0 0,5 3 0,2 2 0,0 1-377,5 2 0,1 2 1,0 2 376,3 4 0,1 3 0,0 2 0,-23-4 0,1 1 0,-1 2 0,0 0 0,0 0 0,-1 2 0,0 1 0,0 1 0,1 2 0,1 1 0,-1 1 0,0 1 0,2 1 0,0 1 0,-1 2 0,1 1-262,4 3 0,-1 2 0,1 1 0,1 2 262,3 1 0,0 2 0,1 0 0,-2 1 0,0 0 0,0 0 0,-1 0 0,-2 1 0,-3-2 0,0 0 0,-2-1 0,-2 1 84,-4-3 0,-2-1 0,-1 0 0,-2 0-84,11 9 0,-2-1 0,-2-1 112,-9-5 0,-2 0 0,-2-1-112,20 16 0,-4-2 552,-9-6 1,-3-1-553,-7-5 0,-3-1 997,-6-4 0,-3-1-997,23 22 1125,-21-19-1125,-14-16 0,-17-13 0,-6-8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08:06:55.79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287 526 24575,'12'-38'0,"18"-11"0,27-13 0,-19 24 0,4-1 0,4-4 0,0 0 0,0 2 0,-2 0 0,-6 5 0,-2 2 0,21-9 0,-30 24 0,-16 23 0,-34 20 0,-28 24 0,13-12 0,-5 3 0,-9 10 0,-4 4 0,-8 6 0,0 2 0,-2 0 0,1 0 0,6-6 0,2-3 0,11-10 0,4-4 0,-9 12 0,24-20 0,14-13 0,13-7 0,17-7 0,22-7 0,19-5 0,11-3 0,5 3 0,-3 2 0,0 4 0,-7 3 0,-7 0 0,-2 0 0,-1 0 0,6 5 0,2 4 0,-4 4 0,-8 1 0,-10-1 0,-18-6 0,-6-1 0,-12-6 0,2 0 0,3 0 0,4 0 0,4 0 0,2 0 0,-3 0 0,-3 0 0,-6-2 0,-7-8 0,-11-17 0,-9-20 0,-7-23 0,0-11 0,4 1 0,4 8 0,3 14 0,3 11 0,2 12 0,3 7 0,3 8 0,3 5 0,2 5 0,0 9 0,-8 22 0,-11 23 0,-11 19 0,-5 7 0,6-16 0,8-15 0,9-16 0,5-11 0,1-5 0,2-4 0,1 1 0,1 2 0,2 2 0,0 2 0,1 1 0,3 1 0,5 1 0,-2-7 0,3-1 0,-8-8 0,0-6 0,-2-12 0,0-11 0,-1-8 0,-2 0 0,-4 3 0,-3 9 0,-3 8 0,5 10 0,0 7 0,6 3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08:06:59.47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8 24575,'74'-4'0,"12"0"0,-33 4 0,1 0 0,45 0 0,-21 0 0,-19 2 0,-8 10 0,2 25 0,8 28 0,-29-23 0,0 4 0,1 6 0,-1 2 0,-2 0 0,-3 2 0,-2 1 0,-3 1 0,-1 1 0,-2 1 0,-3-1 0,-2 0 0,-2 2 0,-3 1 0,-2 2 0,-1 2 0,-3 3 0,-2 3 0,0 7 0,-2 2 0,0 3 0,-2 2 0,-2 4 0,-3 1 0,0 5 0,-3 1 0,-2 1 0,-2 0-145,4-30 1,1 0 0,-1-1 144,-1 1 0,0 0 0,0-1 0,-1 0 0,0-1 0,-1 0 0,0-1 0,0 1 0,0 0 0,-2 1 0,0 1 0,-1 0 0,1-1 0,0 1 0,-1 1 0,-1 4 0,0 1 0,0 0 0,1-1 0,1-1 0,1 1 0,0-1 0,1 0 0,1 1 0,0-2 0,0 0 0,1 0 0,1-5 0,0 1 0,0-1 0,0 3 0,0 1 0,0 0 0,1 5 0,0 0 0,2 3-405,0 8 1,1 1 0,1 2 404,2 8 0,0 1 0,1 0 0,1-1 0,0 1 0,1-2 0,0-5 0,1-1 0,1-3-133,-2-8 1,0-2-1,3-3 133,1-5 0,2-2 0,6-1 0,7 2 0,7-2 0,6-1 0,9 0 0,7-3 0,5-2-338,11 4 0,6-2 0,3-3 338,4-1 0,2-3 0,0-3 0,-7-7 0,-1-2 0,-2-4 188,16 8 0,-7-7-188,-23-15 0,-6-5 0,2-3 1146,-30-11-1146,-14-4 409,-9 2-409,-22 0 1127,-37 2-1127,-27 4 0,37-5 0,0 1 0,-43 11 0,20 9 0,14 13 0,9 19 0,8 24 0,27-33 0,4 4 0,2 8 0,3 2 0,3 6 0,2 3 0,2 16 0,1 3 0,0 6 0,0 1-139,0-28 1,0 1-1,0 0 139,1-1 0,0 0 0,2-4 0,3 19 0,3-6 0,2-11 0,3-6 0,16 18 0,-1-35 0,-12-23 0,-7-7 0,-5 18 0,-4 34 0,-1-18 0,0 5 208,-1 13 0,2 4-208,0 1 0,3 0 0,2-2 0,2-1 0,0-5 0,2-1 0,0-6 0,1-1 0,-2-4 0,-1 0 0,3 40 0,-4-13 0,-2-20 0,-2-15 0,0-12 0,-2-5 0,-1-4 0,-6-1 0,-13-2 0,-19 1 0,-17 6 0,-11 1 0,-3 0 0,8-1 0,9-4 0,11-3 0,8-4 0,7-5 0,3-4 0,4 0 0,2-2 0,3 1 0,3-2 0,6-1 0,3-1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08:07:00.89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1206 24575,'68'-7'0,"1"-1"0,-1 1 0,2-6 0,4-3 0,4-2 0,2-2 0,1-1 0,3-1 0,3-3 0,3 0 0,1-1-547,-1-1 1,3 0 0,1-2 0,2-1 0,1 1 0,1 0 77,-8 2 1,2 0 0,1-1 0,0 1 0,0 0 0,1 0 0,-1 1 235,-1 0 0,0 0 0,1 1 1,0 0-1,-1 0 0,-1 1 0,0 0 233,-4 1 0,0 0 0,0 1 0,-1 1 0,-1-1 0,-2 1 0,-1 1 38,19-4 0,-2 0 0,-2 1 0,-3 0 0,-2 2-38,4-1 0,-2 0 0,-4 2 0,-3 1 478,5-1 0,-4 1 0,-5 2-478,12 1 0,-9 2 0,-27 5 0,-7 2 0,13 1 819,-32 3 0,-20 1 0,-7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08:02:55.00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8339 253 24575,'-82'-4'0,"33"-2"0,-3-3 0,-13-4 0,-4-3 0,-9-4 0,-3-3 0,-13-4 0,-4 1-363,28 8 1,-2 2 0,-1 2 362,-8 0 0,-1 2 0,0 2 0,0 2 0,-1 2 0,0 1 0,0 2 0,-1 1 0,1 2 0,0-1 0,0 2 0,0-1 0,3 0 0,1 0 0,-1 0 0,-3-1 0,0 1 0,0 1 0,-1-1 0,-1 2 0,-1 3 0,-8 3 0,-2 5 0,-2 3-514,14 1 0,0 2 0,-3 4 0,0 2 514,10-1 0,0 3 0,-2 1 0,0 2 0,1 1 0,-4 3 0,0 1 0,1 1 0,-1 0 0,1 1 0,2 0 0,0 1 0,0-1 0,1 2 0,2-1 0,3-1 0,2 0 0,0 1 0,1 0 0,1 0 0,-11 8 0,1 0 0,0 1 0,1 1 0,-2 3 0,1 1 0,-1 2 0,0 1 0,13-8 0,-1 1 0,1 2 0,-1 0 0,0 1 0,-2 2 0,-1 2 0,0 0 0,1 0 0,0 0 0,2-1 0,1 1 0,-1-1 0,2 0 0,1-1 0,-9 10 0,0-2 0,3 1 0,1-1-318,5-3 1,2-1 0,2-1 0,0 0 317,-12 14 0,2-1 0,1 0-211,4-4 1,1 0 0,2 0 210,5-6 0,2-1 0,3-2 0,-15 19 0,4-3 313,7-5 0,4 0-313,6 1 0,4 4 0,4 7 0,4 4 0,12-20 0,1 2 0,1 1 455,-2 8 1,2 1 0,0 3-456,0 6 0,1 2 0,1 2 0,0 4 0,1 2 0,0 1-5,6-22 0,-1 1 0,1 1 1,2 1 4,0 2 0,2 2 0,0 0 0,1-1 0,1 1 0,-1-1 0,2 0 0,0-1 0,0-2 0,2-1 0,0 0 0,0 0 0,1 21 0,0 0 0,1-2-46,1-5 1,0-1-1,2-1 46,1-1 0,3-1 0,2 0 0,5 3 0,2 0 0,6-1 0,5 0 0,4-1 0,5 0 0,4 1 0,5-1 0,3-1 0,2-4 0,3-1 0,1-2 0,2-3 0,2-3 0,1 0 0,4 0 0,1-1 0,3-2 0,2 0 0,1-1 0,3-2-401,2 0 1,2-1 0,2-3 400,-15-16 0,1-1 0,3-1 0,1-2 0,4-1 0,2-1 0,2-2 0,3-2-333,6 1 0,3-1 0,2-3 0,2 0 333,-12-7 0,2-1 0,2-1 0,0-1 0,2-1-235,3-1 0,1-1 0,1-1 0,1-1 0,0-1 235,2-1 0,1-1 0,1-1 0,-1 0 0,1-2 0,0 0 0,1 0 0,0-2 0,0 0 0,0-1 0,-1-1 0,1 0 0,-1-1 0,0-1 0,1 0 0,-1-1 0,1 0 0,-1-1 0,1 0 0,0-1 0,1 0 0,1-1 0,0 0 0,-1-1 0,1-1 0,1 0 0,-1-1 0,1-1 0,-1-1 0,0-2 0,-2 0 0,0-2 0,0 0 0,-1-3 0,0 0 0,-3-2 0,1-1 0,-2-2 0,0-1 0,-1-2 0,-3-1 0,-1-2 0,0 0 0,-1-3 0,-1 0-211,-2-1 1,-1-1 0,-1-1 0,0-1 0,0 0 210,-2 0 0,-1 0 0,0 0 0,-1-2 0,0 0 0,-1 0 0,-1-2 0,-1 0 0,1 0 0,-2-2 0,1 1 0,-2-2 0,0 0 0,0 0 0,0-2 0,0-2 0,-1 0 0,1-1 0,-1-1 0,-1-1 0,0-2 0,-1 0 0,0-1 0,-1-2 0,-2 0 0,14-12 0,-2-2 0,-2-2 0,-2-1-61,-4 2 1,-2-2 0,-3-1-1,-3-2 61,-6 1 0,-3-2 0,-2-1 0,-4-1 0,-4 0 0,-3 0 0,-3-2 0,-1-1 0,-3-2 0,-2-1 0,-2-1 0,-1 0 0,-4 2 0,-1-1 0,-2 1 0,-2 0 391,4-18 1,-3 1 0,-2 2-392,-3 7 0,-2 3 0,-3 1 0,-3 5 0,-2 2 0,-1-1 0,-2-1 0,0-1 0,-1-1 0,0-3 0,-1-2 0,0 0 0,0-2 0,0 0 0,-1 0 0,-1 1 0,-1 0 0,0 2 0,-1 2 0,0 2 0,-2 2 1162,-2-24 0,-3 2-1162,-1 9 0,-3 1 0,-2 1 0,-3 0 0,-5-2 0,-4-1 0,7 24 0,-1-1 0,-2-1 0,-1-1 0,-1 0 0,0 2 0,-13-23 0,-1 3 1081,4 11 1,-1 4-1082,6 15 0,-1 4 871,1 7 0,-1 1-871,-4-3 0,-1-2 392,-7-7 1,-1-4-393,-5-9 0,-1-3 0,1-5 0,3-1 9,5 7 0,2 2-9,7 8 0,2 2 0,7 12 0,1 2 0,-19-26 0,2 0 0,-4-5 0,-2-10 0,23 39 0,0 0 0,0 1 0,-2 1 0,-23-39 0,-2 8 0,1 4 0,-6-4 0,25 34 0,0-1 0,-2-2 0,-1 0 0,-1 2 0,1 1 0,-29-29 0,6 15 0,3 11 0,3 6 0,1-2 0,2 3 0,-1-1 0,-6-1 0,-3 2 0,-3-1 0,1 1 0,5 1 0,0 0 0,-2 0 0,-4-3 0,-13-6 0,31 21 0,-6 3 0,-24 0 0,-9 4 0,15 7 0,-4 3 0,5 0 0,-3 1 0,4 2 0,1 2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08:28:30.73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757 0 24575,'-43'0'0,"-2"0"0,-3 3 0,3 4 0,9 3 0,7 4 0,6 1 0,5-1 0,1 3 0,0 3 0,1 3 0,0 1 0,5 1 0,6 0 0,2 3 0,3 2 0,0 5 0,0 8 0,0 7 0,0 8 0,0 5 0,0-2 0,0 0 0,3-3 0,0 0 0,4-1 0,4 0 0,2-1 0,3-1 0,-1 4 0,0-2 0,1 0 0,-1-2 0,3-4 0,1-6 0,0-3 0,4 3 0,-2 1 0,-2 3 0,-3-2 0,-6-8 0,-5-3 0,-3-6 0,-2-5 0,-10-2 0,-29 6 0,-32 9 0,20-15 0,-3 1 0,-4 1 0,1-1 0,5-2 0,2-1 0,-32 14 0,27-9 0,14-5 0,23-8 0,5-2 0,13-8 0,2 1 0,8-2 0,17 0 0,20-2 0,22 0 0,12 2 0,0 3 0,-7 5 0,-15 7 0,-14 2 0,-13 2 0,-9 1 0,-11 5 0,-5 12 0,-5 14 0,-2 13 0,0 8 0,-2-3 0,-4-4 0,-5-10 0,-3-6 0,-4 1 0,-2-3 0,1 0 0,2-6 0,5-9 0,6-7 0,2-8 0,3 0 0,1-8 0,0 2 0,0-6 0,0 1 0,0 1 0,4 3 0,6 3 0,12 4 0,12 2 0,11-2 0,8 1 0,4 0 0,3-4 0,-3-2 0,-2-4 0,-2-5 0,0 0 0,7-3 0,3-2 0,-1 0 0,-10 0 0,-13 0 0,-15 0 0,-15 0 0,-4 0 0,-8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08:28:32.60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24575,'58'0'0,"31"0"0,-23 0 0,5 0 0,16 0 0,4 0 0,-24 0 0,2 0 0,2 0-534,7 0 0,2 0 1,1 0 533,3 0 0,0 0 0,0 0 0,2 0 0,0 0 0,0 0 0,-1 0 0,-2 0 0,1 0 0,-3 0 0,-1 0 0,0 0 0,-3 0 0,-1 0 0,-1 0 0,-3 0 0,-2 0 0,0 0 86,-2 0 1,-2 0 0,1 0-87,26-1 0,0 2 0,-1 0 0,-1 2 0,-6 1 0,-2 0 163,-6 2 1,-1 0-164,-2 1 0,-2 0 0,-1-1 0,0-1 0,1-1 0,2-1 404,0 1 0,0-1-404,3 0 0,0 0 103,2 0 0,1-1-103,0 0 0,1-1 0,0-1 0,-1 0 0,-2 0 0,-2 0 0,-5 0 0,-2 0 0,-7 0 0,-2 0 0,-7 0 0,-3 0 0,34 0 0,-13 0 0,-9 0 0,-1 0 0,-1 0 0,1 0 0,0 0 0,-4 0 0,-4 0 0,-9 0 0,-10 0 0,-17 0 0,-6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15-06-2022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9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16.xml"/><Relationship Id="rId18" Type="http://schemas.openxmlformats.org/officeDocument/2006/relationships/image" Target="../media/image29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26.png"/><Relationship Id="rId17" Type="http://schemas.openxmlformats.org/officeDocument/2006/relationships/customXml" Target="../ink/ink18.xml"/><Relationship Id="rId2" Type="http://schemas.openxmlformats.org/officeDocument/2006/relationships/image" Target="../media/image21.png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25.png"/><Relationship Id="rId19" Type="http://schemas.openxmlformats.org/officeDocument/2006/relationships/customXml" Target="../ink/ink19.xml"/><Relationship Id="rId4" Type="http://schemas.openxmlformats.org/officeDocument/2006/relationships/image" Target="../media/image22.png"/><Relationship Id="rId9" Type="http://schemas.openxmlformats.org/officeDocument/2006/relationships/customXml" Target="../ink/ink14.xml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21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CSV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51C6-639B-3485-F7D1-56C5861F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Subscriber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39AF9-1110-9374-D99A-BDCCFA5D9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305" y="0"/>
            <a:ext cx="8529851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2D183E2-C957-86BA-BC6E-4073CEF96591}"/>
              </a:ext>
            </a:extLst>
          </p:cNvPr>
          <p:cNvGrpSpPr/>
          <p:nvPr/>
        </p:nvGrpSpPr>
        <p:grpSpPr>
          <a:xfrm>
            <a:off x="905317" y="2057049"/>
            <a:ext cx="2704320" cy="1121760"/>
            <a:chOff x="905317" y="2057049"/>
            <a:chExt cx="2704320" cy="112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EE1F132-0E70-B5B8-2325-1EDA5C718C2C}"/>
                    </a:ext>
                  </a:extLst>
                </p14:cNvPr>
                <p14:cNvContentPartPr/>
                <p14:nvPr/>
              </p14:nvContentPartPr>
              <p14:xfrm>
                <a:off x="3156397" y="2057049"/>
                <a:ext cx="453240" cy="1121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EE1F132-0E70-B5B8-2325-1EDA5C718C2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20397" y="2021049"/>
                  <a:ext cx="524880" cy="11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FC11AD6-C3BB-6B1A-3EB8-6125DBE04367}"/>
                    </a:ext>
                  </a:extLst>
                </p14:cNvPr>
                <p14:cNvContentPartPr/>
                <p14:nvPr/>
              </p14:nvContentPartPr>
              <p14:xfrm>
                <a:off x="905317" y="2666529"/>
                <a:ext cx="2035440" cy="28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FC11AD6-C3BB-6B1A-3EB8-6125DBE0436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9317" y="2630529"/>
                  <a:ext cx="2107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5B566CB-2982-B9EA-F03C-1D5AC64BAB7D}"/>
                    </a:ext>
                  </a:extLst>
                </p14:cNvPr>
                <p14:cNvContentPartPr/>
                <p14:nvPr/>
              </p14:nvContentPartPr>
              <p14:xfrm>
                <a:off x="2582557" y="2410929"/>
                <a:ext cx="425520" cy="478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5B566CB-2982-B9EA-F03C-1D5AC64BAB7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46917" y="2374929"/>
                  <a:ext cx="497160" cy="54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4483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FC72-8F7D-FE2A-BE97-AEB40FB6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E7B97-3438-F3E0-A82C-1BE82F3E53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0543D-0B36-06FB-6769-3F27D12C2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38" y="0"/>
            <a:ext cx="8322816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B92CD65-F73B-7700-6E81-6EA7EE75DBD6}"/>
              </a:ext>
            </a:extLst>
          </p:cNvPr>
          <p:cNvGrpSpPr/>
          <p:nvPr/>
        </p:nvGrpSpPr>
        <p:grpSpPr>
          <a:xfrm>
            <a:off x="2874157" y="825129"/>
            <a:ext cx="1076760" cy="280440"/>
            <a:chOff x="2874157" y="825129"/>
            <a:chExt cx="1076760" cy="2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8A789FD-575C-0B93-8B8F-A82E0F58F8A8}"/>
                    </a:ext>
                  </a:extLst>
                </p14:cNvPr>
                <p14:cNvContentPartPr/>
                <p14:nvPr/>
              </p14:nvContentPartPr>
              <p14:xfrm>
                <a:off x="2874157" y="955449"/>
                <a:ext cx="988560" cy="28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8A789FD-575C-0B93-8B8F-A82E0F58F8A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38157" y="919449"/>
                  <a:ext cx="10602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19C0A60-735E-C111-B9FB-757B7F4DE7F3}"/>
                    </a:ext>
                  </a:extLst>
                </p14:cNvPr>
                <p14:cNvContentPartPr/>
                <p14:nvPr/>
              </p14:nvContentPartPr>
              <p14:xfrm>
                <a:off x="3731317" y="825129"/>
                <a:ext cx="219600" cy="280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19C0A60-735E-C111-B9FB-757B7F4DE7F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95677" y="789129"/>
                  <a:ext cx="291240" cy="35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6B95A3-B92E-2D9D-F61C-EDCF1412CDF5}"/>
              </a:ext>
            </a:extLst>
          </p:cNvPr>
          <p:cNvGrpSpPr/>
          <p:nvPr/>
        </p:nvGrpSpPr>
        <p:grpSpPr>
          <a:xfrm>
            <a:off x="3130837" y="2249289"/>
            <a:ext cx="781920" cy="283320"/>
            <a:chOff x="3130837" y="2249289"/>
            <a:chExt cx="781920" cy="2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CFB2AB2-B614-E000-20AA-F44849A07089}"/>
                    </a:ext>
                  </a:extLst>
                </p14:cNvPr>
                <p14:cNvContentPartPr/>
                <p14:nvPr/>
              </p14:nvContentPartPr>
              <p14:xfrm>
                <a:off x="3130837" y="2318049"/>
                <a:ext cx="772560" cy="34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CFB2AB2-B614-E000-20AA-F44849A0708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95197" y="2282409"/>
                  <a:ext cx="8442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D3CED1D-A332-83F4-D3A1-628B9137D47D}"/>
                    </a:ext>
                  </a:extLst>
                </p14:cNvPr>
                <p14:cNvContentPartPr/>
                <p14:nvPr/>
              </p14:nvContentPartPr>
              <p14:xfrm>
                <a:off x="3666157" y="2249289"/>
                <a:ext cx="246600" cy="283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D3CED1D-A332-83F4-D3A1-628B9137D47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30157" y="2213649"/>
                  <a:ext cx="318240" cy="35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16AEF3-C24C-7087-115C-44D9983D973A}"/>
              </a:ext>
            </a:extLst>
          </p:cNvPr>
          <p:cNvGrpSpPr/>
          <p:nvPr/>
        </p:nvGrpSpPr>
        <p:grpSpPr>
          <a:xfrm>
            <a:off x="3013837" y="2786769"/>
            <a:ext cx="908640" cy="2122560"/>
            <a:chOff x="3013837" y="2786769"/>
            <a:chExt cx="908640" cy="21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0B926A-AA47-B6C8-7EDC-13A96433DC9D}"/>
                    </a:ext>
                  </a:extLst>
                </p14:cNvPr>
                <p14:cNvContentPartPr/>
                <p14:nvPr/>
              </p14:nvContentPartPr>
              <p14:xfrm>
                <a:off x="3674077" y="2786769"/>
                <a:ext cx="248400" cy="2122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0B926A-AA47-B6C8-7EDC-13A96433DC9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638437" y="2750769"/>
                  <a:ext cx="320040" cy="21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D15BFEB-7667-5374-6936-BB1CF904735A}"/>
                    </a:ext>
                  </a:extLst>
                </p14:cNvPr>
                <p14:cNvContentPartPr/>
                <p14:nvPr/>
              </p14:nvContentPartPr>
              <p14:xfrm>
                <a:off x="3013837" y="3903849"/>
                <a:ext cx="535320" cy="4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D15BFEB-7667-5374-6936-BB1CF904735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78197" y="3868209"/>
                  <a:ext cx="6069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2626AFB-60E2-DE0F-FDD2-D99DCF232A05}"/>
                    </a:ext>
                  </a:extLst>
                </p14:cNvPr>
                <p14:cNvContentPartPr/>
                <p14:nvPr/>
              </p14:nvContentPartPr>
              <p14:xfrm>
                <a:off x="3278077" y="3766689"/>
                <a:ext cx="325800" cy="331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2626AFB-60E2-DE0F-FDD2-D99DCF232A0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242077" y="3731049"/>
                  <a:ext cx="397440" cy="40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A10231-4438-C9CF-C05F-A8EDB275B82D}"/>
              </a:ext>
            </a:extLst>
          </p:cNvPr>
          <p:cNvGrpSpPr/>
          <p:nvPr/>
        </p:nvGrpSpPr>
        <p:grpSpPr>
          <a:xfrm>
            <a:off x="2751397" y="5956929"/>
            <a:ext cx="1123560" cy="245880"/>
            <a:chOff x="2751397" y="5956929"/>
            <a:chExt cx="1123560" cy="24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3BDDC59-79FD-FB40-5686-2BF665EA8788}"/>
                    </a:ext>
                  </a:extLst>
                </p14:cNvPr>
                <p14:cNvContentPartPr/>
                <p14:nvPr/>
              </p14:nvContentPartPr>
              <p14:xfrm>
                <a:off x="2751397" y="6071049"/>
                <a:ext cx="111672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3BDDC59-79FD-FB40-5686-2BF665EA878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15757" y="6035049"/>
                  <a:ext cx="1188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8D60E3C-3D3E-FD63-064E-9812EF79BA0D}"/>
                    </a:ext>
                  </a:extLst>
                </p14:cNvPr>
                <p14:cNvContentPartPr/>
                <p14:nvPr/>
              </p14:nvContentPartPr>
              <p14:xfrm>
                <a:off x="3667597" y="5956929"/>
                <a:ext cx="207360" cy="245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8D60E3C-3D3E-FD63-064E-9812EF79BA0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631597" y="5920929"/>
                  <a:ext cx="279000" cy="31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2340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0EA2-9849-AC66-0AE0-27B020E9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Wat wil ik zien als CSV bestand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B8F8B-725C-7CF6-56CE-FD61A6860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44" y="1463124"/>
            <a:ext cx="5971441" cy="52512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E76735A-7E73-BC79-C01D-72AECE030843}"/>
                  </a:ext>
                </a:extLst>
              </p14:cNvPr>
              <p14:cNvContentPartPr/>
              <p14:nvPr/>
            </p14:nvContentPartPr>
            <p14:xfrm>
              <a:off x="1014037" y="1854369"/>
              <a:ext cx="1715040" cy="232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E76735A-7E73-BC79-C01D-72AECE0308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8397" y="1818369"/>
                <a:ext cx="1786680" cy="30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F471A84-542C-9842-9451-E3C4D18F8C83}"/>
              </a:ext>
            </a:extLst>
          </p:cNvPr>
          <p:cNvGrpSpPr/>
          <p:nvPr/>
        </p:nvGrpSpPr>
        <p:grpSpPr>
          <a:xfrm>
            <a:off x="2848597" y="2020689"/>
            <a:ext cx="718200" cy="69840"/>
            <a:chOff x="2848597" y="2020689"/>
            <a:chExt cx="718200" cy="6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EE43344-7F02-09DB-B206-2E697E14CE01}"/>
                    </a:ext>
                  </a:extLst>
                </p14:cNvPr>
                <p14:cNvContentPartPr/>
                <p14:nvPr/>
              </p14:nvContentPartPr>
              <p14:xfrm>
                <a:off x="2848597" y="2042649"/>
                <a:ext cx="291960" cy="47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EE43344-7F02-09DB-B206-2E697E14CE0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12597" y="2006649"/>
                  <a:ext cx="3636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6A1BE5C-583E-2E63-5CD7-9FAE13468B89}"/>
                    </a:ext>
                  </a:extLst>
                </p14:cNvPr>
                <p14:cNvContentPartPr/>
                <p14:nvPr/>
              </p14:nvContentPartPr>
              <p14:xfrm>
                <a:off x="3296077" y="2020689"/>
                <a:ext cx="270720" cy="60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6A1BE5C-583E-2E63-5CD7-9FAE13468B8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60437" y="1985049"/>
                  <a:ext cx="342360" cy="132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534FD22-B51B-C62B-0FEF-654161FFEFD4}"/>
              </a:ext>
            </a:extLst>
          </p:cNvPr>
          <p:cNvSpPr txBox="1"/>
          <p:nvPr/>
        </p:nvSpPr>
        <p:spPr>
          <a:xfrm>
            <a:off x="7397262" y="209052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Tijd : import time.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E2CAD8-9411-E1AE-16B8-216BFDDDA61B}"/>
              </a:ext>
            </a:extLst>
          </p:cNvPr>
          <p:cNvSpPr txBox="1"/>
          <p:nvPr/>
        </p:nvSpPr>
        <p:spPr>
          <a:xfrm>
            <a:off x="7373815" y="3001108"/>
            <a:ext cx="275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NL" dirty="0"/>
              <a:t>ata van TOPIC -&gt; Moisture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70BEC3-006E-BA8C-5927-BDF21EF882BB}"/>
              </a:ext>
            </a:extLst>
          </p:cNvPr>
          <p:cNvSpPr txBox="1"/>
          <p:nvPr/>
        </p:nvSpPr>
        <p:spPr>
          <a:xfrm>
            <a:off x="7373814" y="3542355"/>
            <a:ext cx="283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NL" dirty="0"/>
              <a:t>ata van TOPIC -&gt; Klepstand</a:t>
            </a:r>
          </a:p>
        </p:txBody>
      </p:sp>
    </p:spTree>
    <p:extLst>
      <p:ext uri="{BB962C8B-B14F-4D97-AF65-F5344CB8AC3E}">
        <p14:creationId xmlns:p14="http://schemas.microsoft.com/office/powerpoint/2010/main" val="1241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0311-2822-CE51-08B5-04A1C4AF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 maken…..  Met deze code wordt test data gemaakt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DD10A-8A94-2937-BD86-CC8AADC549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L" dirty="0"/>
              <a:t>We weken op de Duurzaamheidsfabriek.</a:t>
            </a:r>
          </a:p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D1753-9696-CA38-3BD5-5FDCA2A59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6" y="1539757"/>
            <a:ext cx="9015046" cy="4923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1490E4-787C-0375-1135-ECDBB7436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281" y="1819697"/>
            <a:ext cx="6650882" cy="349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4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EC78-E704-7737-1151-999733EB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FE935-34D3-4B5D-EF44-08ADE2D17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10515600" cy="453920"/>
          </a:xfrm>
        </p:spPr>
        <p:txBody>
          <a:bodyPr/>
          <a:lstStyle/>
          <a:p>
            <a:r>
              <a:rPr lang="en-NL" dirty="0"/>
              <a:t>Zorg ervoor dat de Logger werkt.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7BC66-2C65-1C2D-AD5B-9393E18D2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00" y="2279120"/>
            <a:ext cx="10023231" cy="440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04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 dirty="0"/>
              <a:t>Wat is een CSV – bestand ?</a:t>
            </a:r>
          </a:p>
        </p:txBody>
      </p:sp>
    </p:spTree>
    <p:extLst>
      <p:ext uri="{BB962C8B-B14F-4D97-AF65-F5344CB8AC3E}">
        <p14:creationId xmlns:p14="http://schemas.microsoft.com/office/powerpoint/2010/main" val="328496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 dirty="0"/>
              <a:t>Wat is een CSV – bestand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02280C-D785-0E89-FAF3-D596969D2B06}"/>
              </a:ext>
            </a:extLst>
          </p:cNvPr>
          <p:cNvSpPr txBox="1"/>
          <p:nvPr/>
        </p:nvSpPr>
        <p:spPr>
          <a:xfrm>
            <a:off x="643846" y="1477108"/>
            <a:ext cx="100616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CSV = </a:t>
            </a:r>
            <a:r>
              <a:rPr lang="en-GB" sz="6000" dirty="0">
                <a:solidFill>
                  <a:srgbClr val="FF0000"/>
                </a:solidFill>
              </a:rPr>
              <a:t>C</a:t>
            </a:r>
            <a:r>
              <a:rPr lang="en-GB" sz="6000" dirty="0"/>
              <a:t>omma </a:t>
            </a:r>
            <a:r>
              <a:rPr lang="en-GB" sz="6000" dirty="0">
                <a:solidFill>
                  <a:srgbClr val="FF0000"/>
                </a:solidFill>
              </a:rPr>
              <a:t>S</a:t>
            </a:r>
            <a:r>
              <a:rPr lang="en-GB" sz="6000" dirty="0"/>
              <a:t>eparated </a:t>
            </a:r>
            <a:r>
              <a:rPr lang="en-GB" sz="6000" dirty="0">
                <a:solidFill>
                  <a:srgbClr val="FF0000"/>
                </a:solidFill>
              </a:rPr>
              <a:t>V</a:t>
            </a:r>
            <a:r>
              <a:rPr lang="en-GB" sz="6000" dirty="0"/>
              <a:t>alues</a:t>
            </a:r>
            <a:endParaRPr lang="en-NL" sz="6000" dirty="0"/>
          </a:p>
        </p:txBody>
      </p:sp>
      <p:pic>
        <p:nvPicPr>
          <p:cNvPr id="1026" name="Picture 2" descr="nodegoat | Guide | Upload a CSV File">
            <a:extLst>
              <a:ext uri="{FF2B5EF4-FFF2-40B4-BE49-F238E27FC236}">
                <a16:creationId xmlns:a16="http://schemas.microsoft.com/office/drawing/2014/main" id="{B13B29AB-663B-0A2F-13F9-46E4A4A02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54" y="2492771"/>
            <a:ext cx="3556985" cy="409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39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2190-9B10-D4AB-1A9A-6B2822A67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Wat herken je met een CSV</a:t>
            </a:r>
          </a:p>
        </p:txBody>
      </p:sp>
      <p:pic>
        <p:nvPicPr>
          <p:cNvPr id="2050" name="Picture 2" descr="nodegoat | Guide | Upload a CSV File">
            <a:extLst>
              <a:ext uri="{FF2B5EF4-FFF2-40B4-BE49-F238E27FC236}">
                <a16:creationId xmlns:a16="http://schemas.microsoft.com/office/drawing/2014/main" id="{C8630D46-B413-797F-16E2-72445474DA1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5" y="1690687"/>
            <a:ext cx="4311650" cy="49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19EFA7-E905-0AA1-F81F-DC384ECBF7A9}"/>
                  </a:ext>
                </a:extLst>
              </p14:cNvPr>
              <p14:cNvContentPartPr/>
              <p14:nvPr/>
            </p14:nvContentPartPr>
            <p14:xfrm>
              <a:off x="674557" y="1593369"/>
              <a:ext cx="1537920" cy="44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19EFA7-E905-0AA1-F81F-DC384ECBF7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917" y="1557369"/>
                <a:ext cx="160956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7241FF-AE69-8E4C-3121-EF8C67558B79}"/>
                  </a:ext>
                </a:extLst>
              </p14:cNvPr>
              <p14:cNvContentPartPr/>
              <p14:nvPr/>
            </p14:nvContentPartPr>
            <p14:xfrm>
              <a:off x="2249557" y="1534329"/>
              <a:ext cx="5280480" cy="366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7241FF-AE69-8E4C-3121-EF8C67558B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3917" y="1498689"/>
                <a:ext cx="5352120" cy="4377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45B385A-8C25-A8B9-D1F2-372C3A0667E4}"/>
              </a:ext>
            </a:extLst>
          </p:cNvPr>
          <p:cNvSpPr txBox="1"/>
          <p:nvPr/>
        </p:nvSpPr>
        <p:spPr>
          <a:xfrm>
            <a:off x="7713785" y="1900449"/>
            <a:ext cx="223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NAAM : blablabla.CSV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A15F037-DF69-4782-26D3-46E74798CCDC}"/>
                  </a:ext>
                </a:extLst>
              </p14:cNvPr>
              <p14:cNvContentPartPr/>
              <p14:nvPr/>
            </p14:nvContentPartPr>
            <p14:xfrm>
              <a:off x="3354397" y="2094849"/>
              <a:ext cx="3556800" cy="802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A15F037-DF69-4782-26D3-46E74798CC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8757" y="2059209"/>
                <a:ext cx="3628440" cy="87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95F769-A28E-9A30-4A4D-EA69BE843CED}"/>
                  </a:ext>
                </a:extLst>
              </p14:cNvPr>
              <p14:cNvContentPartPr/>
              <p14:nvPr/>
            </p14:nvContentPartPr>
            <p14:xfrm>
              <a:off x="3314797" y="2082969"/>
              <a:ext cx="375120" cy="293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95F769-A28E-9A30-4A4D-EA69BE843CE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78797" y="2046969"/>
                <a:ext cx="446760" cy="36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38E5078C-9776-A249-82C8-9D5C14791DFB}"/>
              </a:ext>
            </a:extLst>
          </p:cNvPr>
          <p:cNvGrpSpPr/>
          <p:nvPr/>
        </p:nvGrpSpPr>
        <p:grpSpPr>
          <a:xfrm>
            <a:off x="3974317" y="2455929"/>
            <a:ext cx="2625120" cy="3895200"/>
            <a:chOff x="3974317" y="2455929"/>
            <a:chExt cx="2625120" cy="389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3EF19FE-94D8-7611-5C45-B455FCE21DCE}"/>
                    </a:ext>
                  </a:extLst>
                </p14:cNvPr>
                <p14:cNvContentPartPr/>
                <p14:nvPr/>
              </p14:nvContentPartPr>
              <p14:xfrm>
                <a:off x="3974317" y="2455929"/>
                <a:ext cx="576360" cy="3895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3EF19FE-94D8-7611-5C45-B455FCE21DC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38317" y="2419929"/>
                  <a:ext cx="648000" cy="39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6626936-1332-A3C4-2702-661BA6D3E95A}"/>
                    </a:ext>
                  </a:extLst>
                </p14:cNvPr>
                <p14:cNvContentPartPr/>
                <p14:nvPr/>
              </p14:nvContentPartPr>
              <p14:xfrm>
                <a:off x="4828237" y="4610889"/>
                <a:ext cx="1771200" cy="434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6626936-1332-A3C4-2702-661BA6D3E95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92237" y="4574889"/>
                  <a:ext cx="1842840" cy="50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959FD5B-0D99-FB19-7927-B244D9D7B11D}"/>
              </a:ext>
            </a:extLst>
          </p:cNvPr>
          <p:cNvSpPr txBox="1"/>
          <p:nvPr/>
        </p:nvSpPr>
        <p:spPr>
          <a:xfrm>
            <a:off x="7221415" y="2661138"/>
            <a:ext cx="314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Eerste regel kan kolom info zijn.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662599-608B-98EC-EA18-92B6185AB69F}"/>
              </a:ext>
            </a:extLst>
          </p:cNvPr>
          <p:cNvSpPr txBox="1"/>
          <p:nvPr/>
        </p:nvSpPr>
        <p:spPr>
          <a:xfrm>
            <a:off x="6682153" y="4404208"/>
            <a:ext cx="395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Alle verdere regels per kolom zelfde info</a:t>
            </a:r>
          </a:p>
        </p:txBody>
      </p:sp>
    </p:spTree>
    <p:extLst>
      <p:ext uri="{BB962C8B-B14F-4D97-AF65-F5344CB8AC3E}">
        <p14:creationId xmlns:p14="http://schemas.microsoft.com/office/powerpoint/2010/main" val="384347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 dirty="0"/>
              <a:t>Waar zit SCV in systeem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BB76E-07A1-8D49-B803-DB28B8A5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861" y="1046368"/>
            <a:ext cx="8256770" cy="58116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937A089-D5DC-93FA-CA4B-EB75C677A337}"/>
                  </a:ext>
                </a:extLst>
              </p14:cNvPr>
              <p14:cNvContentPartPr/>
              <p14:nvPr/>
            </p14:nvContentPartPr>
            <p14:xfrm>
              <a:off x="5429437" y="802809"/>
              <a:ext cx="3894840" cy="3371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937A089-D5DC-93FA-CA4B-EB75C677A3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3797" y="766809"/>
                <a:ext cx="3966480" cy="344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205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0C34-9780-C839-C0E2-E5FB8783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Simpel CSV bestand maken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7BD0-BE90-0CBE-0D05-33649FBDF7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5F82B-3233-DB03-C25E-6AEC8A408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3048"/>
            <a:ext cx="12192000" cy="46245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48C30D-EA72-8913-DA87-D2C538D62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0" y="4569313"/>
            <a:ext cx="55372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7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088F-E2FA-4ADE-F8CD-B9B8C557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Wat slimmer maken van de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10809-CCD6-5416-91EB-F3E694B0BD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BAB39-52CE-4B9A-061B-75396C1EB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31" y="1578659"/>
            <a:ext cx="11183815" cy="5234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824825-E8EE-8875-6930-7E213A9F3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600" y="4195671"/>
            <a:ext cx="40894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996A-984F-7D42-C56C-22683275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Combineren met MQTT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2D773-950A-129B-7897-CE88B9AEC7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L" sz="2800" dirty="0"/>
              <a:t>Welke voorbeeldcode moeten we gebruiken van MQTT?</a:t>
            </a:r>
          </a:p>
          <a:p>
            <a:endParaRPr lang="en-NL" dirty="0"/>
          </a:p>
          <a:p>
            <a:endParaRPr lang="en-NL" dirty="0"/>
          </a:p>
          <a:p>
            <a:pPr marL="0" indent="0">
              <a:buNone/>
            </a:pPr>
            <a:r>
              <a:rPr lang="en-NL" sz="4400" dirty="0">
                <a:solidFill>
                  <a:srgbClr val="FF0000"/>
                </a:solidFill>
              </a:rPr>
              <a:t>   SUBSCRIBER</a:t>
            </a:r>
            <a:r>
              <a:rPr lang="en-NL" sz="4400" dirty="0"/>
              <a:t> 		</a:t>
            </a:r>
            <a:r>
              <a:rPr lang="en-NL" sz="4400" dirty="0">
                <a:solidFill>
                  <a:schemeClr val="accent6"/>
                </a:solidFill>
              </a:rPr>
              <a:t>PUBLISHER</a:t>
            </a:r>
            <a:endParaRPr lang="en-N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76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51C6-639B-3485-F7D1-56C5861F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Subscriber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39AF9-1110-9374-D99A-BDCCFA5D9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305" y="0"/>
            <a:ext cx="8529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15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03AAC8F-903D-4F48-B309-C4EB3B4EEDDC}">
  <ds:schemaRefs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135</Words>
  <Application>Microsoft Macintosh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Template corporate</vt:lpstr>
      <vt:lpstr>1_Template corporate</vt:lpstr>
      <vt:lpstr>CSV </vt:lpstr>
      <vt:lpstr>Wat is een CSV – bestand ?</vt:lpstr>
      <vt:lpstr>Wat is een CSV – bestand ?</vt:lpstr>
      <vt:lpstr>Wat herken je met een CSV</vt:lpstr>
      <vt:lpstr>Waar zit SCV in systeem ?</vt:lpstr>
      <vt:lpstr>Simpel CSV bestand maken in Python</vt:lpstr>
      <vt:lpstr>Wat slimmer maken van de code</vt:lpstr>
      <vt:lpstr>Combineren met MQTT</vt:lpstr>
      <vt:lpstr>Subscriber</vt:lpstr>
      <vt:lpstr>Subscriber</vt:lpstr>
      <vt:lpstr>PowerPoint Presentation</vt:lpstr>
      <vt:lpstr>Wat wil ik zien als CSV bestand</vt:lpstr>
      <vt:lpstr>Code maken…..  Met deze code wordt test data gemaakt</vt:lpstr>
      <vt:lpstr>Opdracht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134</cp:revision>
  <cp:lastPrinted>2018-06-12T11:35:17Z</cp:lastPrinted>
  <dcterms:created xsi:type="dcterms:W3CDTF">2017-08-11T14:21:04Z</dcterms:created>
  <dcterms:modified xsi:type="dcterms:W3CDTF">2022-06-15T14:37:39Z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