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5"/>
  </p:notesMasterIdLst>
  <p:handoutMasterIdLst>
    <p:handoutMasterId r:id="rId26"/>
  </p:handoutMasterIdLst>
  <p:sldIdLst>
    <p:sldId id="256" r:id="rId6"/>
    <p:sldId id="388" r:id="rId7"/>
    <p:sldId id="389" r:id="rId8"/>
    <p:sldId id="390" r:id="rId9"/>
    <p:sldId id="392" r:id="rId10"/>
    <p:sldId id="393" r:id="rId11"/>
    <p:sldId id="396" r:id="rId12"/>
    <p:sldId id="394" r:id="rId13"/>
    <p:sldId id="403" r:id="rId14"/>
    <p:sldId id="404" r:id="rId15"/>
    <p:sldId id="405" r:id="rId16"/>
    <p:sldId id="395" r:id="rId17"/>
    <p:sldId id="398" r:id="rId18"/>
    <p:sldId id="391" r:id="rId19"/>
    <p:sldId id="399" r:id="rId20"/>
    <p:sldId id="402" r:id="rId21"/>
    <p:sldId id="400" r:id="rId22"/>
    <p:sldId id="406" r:id="rId23"/>
    <p:sldId id="387" r:id="rId24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98" autoAdjust="0"/>
    <p:restoredTop sz="94421" autoAdjust="0"/>
  </p:normalViewPr>
  <p:slideViewPr>
    <p:cSldViewPr snapToGrid="0">
      <p:cViewPr>
        <p:scale>
          <a:sx n="82" d="100"/>
          <a:sy n="82" d="100"/>
        </p:scale>
        <p:origin x="12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D1237DD6-99E1-8C4D-8A7C-37103E534FCD}"/>
    <pc:docChg chg="undo custSel addSld delSld modSld sldOrd">
      <pc:chgData name="Arjan Kamberg" userId="2cfeac95-aab1-41a7-bca5-796b19d85bc0" providerId="ADAL" clId="{D1237DD6-99E1-8C4D-8A7C-37103E534FCD}" dt="2022-06-01T09:16:24.121" v="569" actId="1076"/>
      <pc:docMkLst>
        <pc:docMk/>
      </pc:docMkLst>
      <pc:sldChg chg="modSp mod">
        <pc:chgData name="Arjan Kamberg" userId="2cfeac95-aab1-41a7-bca5-796b19d85bc0" providerId="ADAL" clId="{D1237DD6-99E1-8C4D-8A7C-37103E534FCD}" dt="2022-05-29T12:57:39.603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D1237DD6-99E1-8C4D-8A7C-37103E534FCD}" dt="2022-05-29T12:57:39.603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new mod">
        <pc:chgData name="Arjan Kamberg" userId="2cfeac95-aab1-41a7-bca5-796b19d85bc0" providerId="ADAL" clId="{D1237DD6-99E1-8C4D-8A7C-37103E534FCD}" dt="2022-05-29T13:01:02.441" v="24" actId="478"/>
        <pc:sldMkLst>
          <pc:docMk/>
          <pc:sldMk cId="1660339587" sldId="388"/>
        </pc:sldMkLst>
        <pc:spChg chg="mod">
          <ac:chgData name="Arjan Kamberg" userId="2cfeac95-aab1-41a7-bca5-796b19d85bc0" providerId="ADAL" clId="{D1237DD6-99E1-8C4D-8A7C-37103E534FCD}" dt="2022-05-29T13:00:56.005" v="22"/>
          <ac:spMkLst>
            <pc:docMk/>
            <pc:sldMk cId="1660339587" sldId="388"/>
            <ac:spMk id="2" creationId="{E3E404D7-66F9-3FCE-95FD-C7AC42D9D94C}"/>
          </ac:spMkLst>
        </pc:spChg>
        <pc:spChg chg="del">
          <ac:chgData name="Arjan Kamberg" userId="2cfeac95-aab1-41a7-bca5-796b19d85bc0" providerId="ADAL" clId="{D1237DD6-99E1-8C4D-8A7C-37103E534FCD}" dt="2022-05-29T13:01:02.441" v="24" actId="478"/>
          <ac:spMkLst>
            <pc:docMk/>
            <pc:sldMk cId="1660339587" sldId="388"/>
            <ac:spMk id="3" creationId="{64C066BF-A52E-DC88-033A-93ADD63A979A}"/>
          </ac:spMkLst>
        </pc:spChg>
        <pc:picChg chg="add mod">
          <ac:chgData name="Arjan Kamberg" userId="2cfeac95-aab1-41a7-bca5-796b19d85bc0" providerId="ADAL" clId="{D1237DD6-99E1-8C4D-8A7C-37103E534FCD}" dt="2022-05-29T13:00:58.768" v="23" actId="1076"/>
          <ac:picMkLst>
            <pc:docMk/>
            <pc:sldMk cId="1660339587" sldId="388"/>
            <ac:picMk id="1026" creationId="{144C5814-E665-1073-1553-952C1A4B7CB2}"/>
          </ac:picMkLst>
        </pc:picChg>
      </pc:sldChg>
      <pc:sldChg chg="addSp modSp new mod">
        <pc:chgData name="Arjan Kamberg" userId="2cfeac95-aab1-41a7-bca5-796b19d85bc0" providerId="ADAL" clId="{D1237DD6-99E1-8C4D-8A7C-37103E534FCD}" dt="2022-05-29T13:02:22.017" v="46" actId="20577"/>
        <pc:sldMkLst>
          <pc:docMk/>
          <pc:sldMk cId="3794647084" sldId="389"/>
        </pc:sldMkLst>
        <pc:spChg chg="mod">
          <ac:chgData name="Arjan Kamberg" userId="2cfeac95-aab1-41a7-bca5-796b19d85bc0" providerId="ADAL" clId="{D1237DD6-99E1-8C4D-8A7C-37103E534FCD}" dt="2022-05-29T13:02:22.017" v="46" actId="20577"/>
          <ac:spMkLst>
            <pc:docMk/>
            <pc:sldMk cId="3794647084" sldId="389"/>
            <ac:spMk id="2" creationId="{B700C6E6-0CF5-147D-489F-D5162714F286}"/>
          </ac:spMkLst>
        </pc:spChg>
        <pc:picChg chg="add mod">
          <ac:chgData name="Arjan Kamberg" userId="2cfeac95-aab1-41a7-bca5-796b19d85bc0" providerId="ADAL" clId="{D1237DD6-99E1-8C4D-8A7C-37103E534FCD}" dt="2022-05-29T13:02:17.255" v="27" actId="1076"/>
          <ac:picMkLst>
            <pc:docMk/>
            <pc:sldMk cId="3794647084" sldId="389"/>
            <ac:picMk id="2050" creationId="{CD68C7FD-7615-BC91-0C50-713D61AC3E32}"/>
          </ac:picMkLst>
        </pc:picChg>
      </pc:sldChg>
      <pc:sldChg chg="addSp delSp modSp new mod">
        <pc:chgData name="Arjan Kamberg" userId="2cfeac95-aab1-41a7-bca5-796b19d85bc0" providerId="ADAL" clId="{D1237DD6-99E1-8C4D-8A7C-37103E534FCD}" dt="2022-06-01T08:04:47.893" v="269" actId="478"/>
        <pc:sldMkLst>
          <pc:docMk/>
          <pc:sldMk cId="520258189" sldId="390"/>
        </pc:sldMkLst>
        <pc:spChg chg="mod">
          <ac:chgData name="Arjan Kamberg" userId="2cfeac95-aab1-41a7-bca5-796b19d85bc0" providerId="ADAL" clId="{D1237DD6-99E1-8C4D-8A7C-37103E534FCD}" dt="2022-05-29T13:02:39.822" v="58" actId="20577"/>
          <ac:spMkLst>
            <pc:docMk/>
            <pc:sldMk cId="520258189" sldId="390"/>
            <ac:spMk id="2" creationId="{6B2F0F7F-25AC-973F-BDAB-52A45CA64579}"/>
          </ac:spMkLst>
        </pc:spChg>
        <pc:spChg chg="del">
          <ac:chgData name="Arjan Kamberg" userId="2cfeac95-aab1-41a7-bca5-796b19d85bc0" providerId="ADAL" clId="{D1237DD6-99E1-8C4D-8A7C-37103E534FCD}" dt="2022-05-29T13:07:02.909" v="71" actId="478"/>
          <ac:spMkLst>
            <pc:docMk/>
            <pc:sldMk cId="520258189" sldId="390"/>
            <ac:spMk id="3" creationId="{ECD0158C-ADFA-1CB5-7354-01A99EBC78BD}"/>
          </ac:spMkLst>
        </pc:spChg>
        <pc:picChg chg="add del mod">
          <ac:chgData name="Arjan Kamberg" userId="2cfeac95-aab1-41a7-bca5-796b19d85bc0" providerId="ADAL" clId="{D1237DD6-99E1-8C4D-8A7C-37103E534FCD}" dt="2022-06-01T08:04:47.893" v="269" actId="478"/>
          <ac:picMkLst>
            <pc:docMk/>
            <pc:sldMk cId="520258189" sldId="390"/>
            <ac:picMk id="4" creationId="{B72DF706-0192-DD57-6F68-11978314D79A}"/>
          </ac:picMkLst>
        </pc:picChg>
      </pc:sldChg>
      <pc:sldChg chg="addSp delSp modSp new mod">
        <pc:chgData name="Arjan Kamberg" userId="2cfeac95-aab1-41a7-bca5-796b19d85bc0" providerId="ADAL" clId="{D1237DD6-99E1-8C4D-8A7C-37103E534FCD}" dt="2022-06-01T08:55:26.126" v="345" actId="1076"/>
        <pc:sldMkLst>
          <pc:docMk/>
          <pc:sldMk cId="3399609512" sldId="391"/>
        </pc:sldMkLst>
        <pc:spChg chg="del">
          <ac:chgData name="Arjan Kamberg" userId="2cfeac95-aab1-41a7-bca5-796b19d85bc0" providerId="ADAL" clId="{D1237DD6-99E1-8C4D-8A7C-37103E534FCD}" dt="2022-05-29T13:03:37.527" v="68" actId="478"/>
          <ac:spMkLst>
            <pc:docMk/>
            <pc:sldMk cId="3399609512" sldId="391"/>
            <ac:spMk id="2" creationId="{E28AC3F1-7998-B09D-63BA-5A1C5054D303}"/>
          </ac:spMkLst>
        </pc:spChg>
        <pc:spChg chg="del">
          <ac:chgData name="Arjan Kamberg" userId="2cfeac95-aab1-41a7-bca5-796b19d85bc0" providerId="ADAL" clId="{D1237DD6-99E1-8C4D-8A7C-37103E534FCD}" dt="2022-05-29T13:03:35" v="67" actId="478"/>
          <ac:spMkLst>
            <pc:docMk/>
            <pc:sldMk cId="3399609512" sldId="391"/>
            <ac:spMk id="3" creationId="{FEC9C57B-5C8D-0BAA-B8AB-83B2038F6054}"/>
          </ac:spMkLst>
        </pc:spChg>
        <pc:picChg chg="add del mod">
          <ac:chgData name="Arjan Kamberg" userId="2cfeac95-aab1-41a7-bca5-796b19d85bc0" providerId="ADAL" clId="{D1237DD6-99E1-8C4D-8A7C-37103E534FCD}" dt="2022-06-01T08:54:23.725" v="341" actId="478"/>
          <ac:picMkLst>
            <pc:docMk/>
            <pc:sldMk cId="3399609512" sldId="391"/>
            <ac:picMk id="2" creationId="{72477DC1-E92C-6CFA-0096-3F3801562A50}"/>
          </ac:picMkLst>
        </pc:picChg>
        <pc:picChg chg="add mod">
          <ac:chgData name="Arjan Kamberg" userId="2cfeac95-aab1-41a7-bca5-796b19d85bc0" providerId="ADAL" clId="{D1237DD6-99E1-8C4D-8A7C-37103E534FCD}" dt="2022-06-01T08:55:26.126" v="345" actId="1076"/>
          <ac:picMkLst>
            <pc:docMk/>
            <pc:sldMk cId="3399609512" sldId="391"/>
            <ac:picMk id="3" creationId="{484EC622-8E9C-68B3-4FC4-7BA01CBE62D6}"/>
          </ac:picMkLst>
        </pc:picChg>
        <pc:picChg chg="add del mod">
          <ac:chgData name="Arjan Kamberg" userId="2cfeac95-aab1-41a7-bca5-796b19d85bc0" providerId="ADAL" clId="{D1237DD6-99E1-8C4D-8A7C-37103E534FCD}" dt="2022-05-29T13:20:58.184" v="171" actId="478"/>
          <ac:picMkLst>
            <pc:docMk/>
            <pc:sldMk cId="3399609512" sldId="391"/>
            <ac:picMk id="4" creationId="{8C7621BC-2E90-26F3-3D05-F71AB29519C1}"/>
          </ac:picMkLst>
        </pc:picChg>
        <pc:picChg chg="add del mod">
          <ac:chgData name="Arjan Kamberg" userId="2cfeac95-aab1-41a7-bca5-796b19d85bc0" providerId="ADAL" clId="{D1237DD6-99E1-8C4D-8A7C-37103E534FCD}" dt="2022-06-01T08:53:08.786" v="331" actId="478"/>
          <ac:picMkLst>
            <pc:docMk/>
            <pc:sldMk cId="3399609512" sldId="391"/>
            <ac:picMk id="5" creationId="{C70AF69A-6500-67B8-EED6-75B94B442771}"/>
          </ac:picMkLst>
        </pc:picChg>
      </pc:sldChg>
      <pc:sldChg chg="addSp delSp modSp add mod">
        <pc:chgData name="Arjan Kamberg" userId="2cfeac95-aab1-41a7-bca5-796b19d85bc0" providerId="ADAL" clId="{D1237DD6-99E1-8C4D-8A7C-37103E534FCD}" dt="2022-06-01T08:04:50.968" v="270" actId="478"/>
        <pc:sldMkLst>
          <pc:docMk/>
          <pc:sldMk cId="3585996663" sldId="392"/>
        </pc:sldMkLst>
        <pc:picChg chg="add mod">
          <ac:chgData name="Arjan Kamberg" userId="2cfeac95-aab1-41a7-bca5-796b19d85bc0" providerId="ADAL" clId="{D1237DD6-99E1-8C4D-8A7C-37103E534FCD}" dt="2022-05-29T13:08:47.987" v="83" actId="1076"/>
          <ac:picMkLst>
            <pc:docMk/>
            <pc:sldMk cId="3585996663" sldId="392"/>
            <ac:picMk id="3" creationId="{1865F570-2108-E6D0-0CD8-ADD446D325D0}"/>
          </ac:picMkLst>
        </pc:picChg>
        <pc:picChg chg="del mod modCrop">
          <ac:chgData name="Arjan Kamberg" userId="2cfeac95-aab1-41a7-bca5-796b19d85bc0" providerId="ADAL" clId="{D1237DD6-99E1-8C4D-8A7C-37103E534FCD}" dt="2022-06-01T08:04:50.968" v="270" actId="478"/>
          <ac:picMkLst>
            <pc:docMk/>
            <pc:sldMk cId="3585996663" sldId="392"/>
            <ac:picMk id="4" creationId="{B72DF706-0192-DD57-6F68-11978314D79A}"/>
          </ac:picMkLst>
        </pc:picChg>
        <pc:picChg chg="add mod">
          <ac:chgData name="Arjan Kamberg" userId="2cfeac95-aab1-41a7-bca5-796b19d85bc0" providerId="ADAL" clId="{D1237DD6-99E1-8C4D-8A7C-37103E534FCD}" dt="2022-05-29T13:09:15.505" v="87" actId="1076"/>
          <ac:picMkLst>
            <pc:docMk/>
            <pc:sldMk cId="3585996663" sldId="392"/>
            <ac:picMk id="5" creationId="{32EE0EB5-AE1B-7D94-2BDC-19701FAF8C60}"/>
          </ac:picMkLst>
        </pc:picChg>
      </pc:sldChg>
      <pc:sldChg chg="delSp add mod">
        <pc:chgData name="Arjan Kamberg" userId="2cfeac95-aab1-41a7-bca5-796b19d85bc0" providerId="ADAL" clId="{D1237DD6-99E1-8C4D-8A7C-37103E534FCD}" dt="2022-06-01T08:04:54.220" v="271" actId="478"/>
        <pc:sldMkLst>
          <pc:docMk/>
          <pc:sldMk cId="412271101" sldId="393"/>
        </pc:sldMkLst>
        <pc:picChg chg="del">
          <ac:chgData name="Arjan Kamberg" userId="2cfeac95-aab1-41a7-bca5-796b19d85bc0" providerId="ADAL" clId="{D1237DD6-99E1-8C4D-8A7C-37103E534FCD}" dt="2022-06-01T08:04:54.220" v="271" actId="478"/>
          <ac:picMkLst>
            <pc:docMk/>
            <pc:sldMk cId="412271101" sldId="393"/>
            <ac:picMk id="4" creationId="{B72DF706-0192-DD57-6F68-11978314D79A}"/>
          </ac:picMkLst>
        </pc:picChg>
      </pc:sldChg>
      <pc:sldChg chg="addSp delSp modSp add mod ord">
        <pc:chgData name="Arjan Kamberg" userId="2cfeac95-aab1-41a7-bca5-796b19d85bc0" providerId="ADAL" clId="{D1237DD6-99E1-8C4D-8A7C-37103E534FCD}" dt="2022-06-01T08:45:45.191" v="301" actId="1076"/>
        <pc:sldMkLst>
          <pc:docMk/>
          <pc:sldMk cId="1726371842" sldId="394"/>
        </pc:sldMkLst>
        <pc:spChg chg="mod">
          <ac:chgData name="Arjan Kamberg" userId="2cfeac95-aab1-41a7-bca5-796b19d85bc0" providerId="ADAL" clId="{D1237DD6-99E1-8C4D-8A7C-37103E534FCD}" dt="2022-05-29T13:10:43.234" v="109" actId="20577"/>
          <ac:spMkLst>
            <pc:docMk/>
            <pc:sldMk cId="1726371842" sldId="394"/>
            <ac:spMk id="2" creationId="{B700C6E6-0CF5-147D-489F-D5162714F286}"/>
          </ac:spMkLst>
        </pc:spChg>
        <pc:picChg chg="add mod">
          <ac:chgData name="Arjan Kamberg" userId="2cfeac95-aab1-41a7-bca5-796b19d85bc0" providerId="ADAL" clId="{D1237DD6-99E1-8C4D-8A7C-37103E534FCD}" dt="2022-05-29T13:11:34.985" v="119" actId="1076"/>
          <ac:picMkLst>
            <pc:docMk/>
            <pc:sldMk cId="1726371842" sldId="394"/>
            <ac:picMk id="4" creationId="{B3E3F859-C6BF-FC38-B129-34203E15401F}"/>
          </ac:picMkLst>
        </pc:picChg>
        <pc:picChg chg="add del mod">
          <ac:chgData name="Arjan Kamberg" userId="2cfeac95-aab1-41a7-bca5-796b19d85bc0" providerId="ADAL" clId="{D1237DD6-99E1-8C4D-8A7C-37103E534FCD}" dt="2022-06-01T08:05:00.817" v="273" actId="478"/>
          <ac:picMkLst>
            <pc:docMk/>
            <pc:sldMk cId="1726371842" sldId="394"/>
            <ac:picMk id="5" creationId="{062E2967-CC34-0EE6-BAF4-F81B9ADDC242}"/>
          </ac:picMkLst>
        </pc:picChg>
        <pc:picChg chg="add mod">
          <ac:chgData name="Arjan Kamberg" userId="2cfeac95-aab1-41a7-bca5-796b19d85bc0" providerId="ADAL" clId="{D1237DD6-99E1-8C4D-8A7C-37103E534FCD}" dt="2022-06-01T08:44:36.824" v="292" actId="1076"/>
          <ac:picMkLst>
            <pc:docMk/>
            <pc:sldMk cId="1726371842" sldId="394"/>
            <ac:picMk id="6" creationId="{AEC59FD6-95D6-26FC-779F-058A5726836F}"/>
          </ac:picMkLst>
        </pc:picChg>
        <pc:picChg chg="add mod">
          <ac:chgData name="Arjan Kamberg" userId="2cfeac95-aab1-41a7-bca5-796b19d85bc0" providerId="ADAL" clId="{D1237DD6-99E1-8C4D-8A7C-37103E534FCD}" dt="2022-06-01T08:45:45.191" v="301" actId="1076"/>
          <ac:picMkLst>
            <pc:docMk/>
            <pc:sldMk cId="1726371842" sldId="394"/>
            <ac:picMk id="7" creationId="{C777E50F-EDBA-07C6-A352-9312669A4F61}"/>
          </ac:picMkLst>
        </pc:picChg>
        <pc:picChg chg="mod">
          <ac:chgData name="Arjan Kamberg" userId="2cfeac95-aab1-41a7-bca5-796b19d85bc0" providerId="ADAL" clId="{D1237DD6-99E1-8C4D-8A7C-37103E534FCD}" dt="2022-06-01T08:45:35.291" v="298" actId="1076"/>
          <ac:picMkLst>
            <pc:docMk/>
            <pc:sldMk cId="1726371842" sldId="394"/>
            <ac:picMk id="2050" creationId="{CD68C7FD-7615-BC91-0C50-713D61AC3E32}"/>
          </ac:picMkLst>
        </pc:picChg>
      </pc:sldChg>
      <pc:sldChg chg="addSp modSp new mod">
        <pc:chgData name="Arjan Kamberg" userId="2cfeac95-aab1-41a7-bca5-796b19d85bc0" providerId="ADAL" clId="{D1237DD6-99E1-8C4D-8A7C-37103E534FCD}" dt="2022-06-01T07:08:51.340" v="242" actId="20577"/>
        <pc:sldMkLst>
          <pc:docMk/>
          <pc:sldMk cId="2340660496" sldId="395"/>
        </pc:sldMkLst>
        <pc:spChg chg="mod">
          <ac:chgData name="Arjan Kamberg" userId="2cfeac95-aab1-41a7-bca5-796b19d85bc0" providerId="ADAL" clId="{D1237DD6-99E1-8C4D-8A7C-37103E534FCD}" dt="2022-06-01T07:08:51.340" v="242" actId="20577"/>
          <ac:spMkLst>
            <pc:docMk/>
            <pc:sldMk cId="2340660496" sldId="395"/>
            <ac:spMk id="2" creationId="{2D318711-E462-D6C8-B6EB-3A991AE2F38A}"/>
          </ac:spMkLst>
        </pc:spChg>
        <pc:picChg chg="add mod">
          <ac:chgData name="Arjan Kamberg" userId="2cfeac95-aab1-41a7-bca5-796b19d85bc0" providerId="ADAL" clId="{D1237DD6-99E1-8C4D-8A7C-37103E534FCD}" dt="2022-05-29T13:14:17.013" v="122" actId="1076"/>
          <ac:picMkLst>
            <pc:docMk/>
            <pc:sldMk cId="2340660496" sldId="395"/>
            <ac:picMk id="4" creationId="{96438817-D42C-F22D-DE39-A2CF244CF96F}"/>
          </ac:picMkLst>
        </pc:picChg>
      </pc:sldChg>
      <pc:sldChg chg="addSp delSp modSp add mod">
        <pc:chgData name="Arjan Kamberg" userId="2cfeac95-aab1-41a7-bca5-796b19d85bc0" providerId="ADAL" clId="{D1237DD6-99E1-8C4D-8A7C-37103E534FCD}" dt="2022-06-01T08:04:57.674" v="272" actId="478"/>
        <pc:sldMkLst>
          <pc:docMk/>
          <pc:sldMk cId="3669959503" sldId="396"/>
        </pc:sldMkLst>
        <pc:spChg chg="add mod">
          <ac:chgData name="Arjan Kamberg" userId="2cfeac95-aab1-41a7-bca5-796b19d85bc0" providerId="ADAL" clId="{D1237DD6-99E1-8C4D-8A7C-37103E534FCD}" dt="2022-05-29T13:15:34.778" v="170" actId="1076"/>
          <ac:spMkLst>
            <pc:docMk/>
            <pc:sldMk cId="3669959503" sldId="396"/>
            <ac:spMk id="6" creationId="{CD70F10B-4A73-C3B8-93B2-11EC7C0F1778}"/>
          </ac:spMkLst>
        </pc:spChg>
        <pc:picChg chg="del">
          <ac:chgData name="Arjan Kamberg" userId="2cfeac95-aab1-41a7-bca5-796b19d85bc0" providerId="ADAL" clId="{D1237DD6-99E1-8C4D-8A7C-37103E534FCD}" dt="2022-06-01T08:04:57.674" v="272" actId="478"/>
          <ac:picMkLst>
            <pc:docMk/>
            <pc:sldMk cId="3669959503" sldId="396"/>
            <ac:picMk id="4" creationId="{B72DF706-0192-DD57-6F68-11978314D79A}"/>
          </ac:picMkLst>
        </pc:picChg>
      </pc:sldChg>
      <pc:sldChg chg="addSp modSp new del mod">
        <pc:chgData name="Arjan Kamberg" userId="2cfeac95-aab1-41a7-bca5-796b19d85bc0" providerId="ADAL" clId="{D1237DD6-99E1-8C4D-8A7C-37103E534FCD}" dt="2022-06-01T08:52:47.232" v="329" actId="2696"/>
        <pc:sldMkLst>
          <pc:docMk/>
          <pc:sldMk cId="2889217182" sldId="397"/>
        </pc:sldMkLst>
        <pc:spChg chg="mod">
          <ac:chgData name="Arjan Kamberg" userId="2cfeac95-aab1-41a7-bca5-796b19d85bc0" providerId="ADAL" clId="{D1237DD6-99E1-8C4D-8A7C-37103E534FCD}" dt="2022-05-29T13:21:32.883" v="195" actId="20577"/>
          <ac:spMkLst>
            <pc:docMk/>
            <pc:sldMk cId="2889217182" sldId="397"/>
            <ac:spMk id="2" creationId="{5F2C5D43-E967-642C-00A8-DF0C4F3BAF3F}"/>
          </ac:spMkLst>
        </pc:spChg>
        <pc:picChg chg="add mod">
          <ac:chgData name="Arjan Kamberg" userId="2cfeac95-aab1-41a7-bca5-796b19d85bc0" providerId="ADAL" clId="{D1237DD6-99E1-8C4D-8A7C-37103E534FCD}" dt="2022-05-29T13:21:28.485" v="175" actId="1076"/>
          <ac:picMkLst>
            <pc:docMk/>
            <pc:sldMk cId="2889217182" sldId="397"/>
            <ac:picMk id="4" creationId="{D1E5D533-08DB-F171-F598-B17677DB9C6F}"/>
          </ac:picMkLst>
        </pc:picChg>
      </pc:sldChg>
      <pc:sldChg chg="addSp modSp new mod">
        <pc:chgData name="Arjan Kamberg" userId="2cfeac95-aab1-41a7-bca5-796b19d85bc0" providerId="ADAL" clId="{D1237DD6-99E1-8C4D-8A7C-37103E534FCD}" dt="2022-06-01T08:41:20.980" v="274" actId="14100"/>
        <pc:sldMkLst>
          <pc:docMk/>
          <pc:sldMk cId="3180757953" sldId="398"/>
        </pc:sldMkLst>
        <pc:spChg chg="mod">
          <ac:chgData name="Arjan Kamberg" userId="2cfeac95-aab1-41a7-bca5-796b19d85bc0" providerId="ADAL" clId="{D1237DD6-99E1-8C4D-8A7C-37103E534FCD}" dt="2022-06-01T07:08:41.134" v="208" actId="20577"/>
          <ac:spMkLst>
            <pc:docMk/>
            <pc:sldMk cId="3180757953" sldId="398"/>
            <ac:spMk id="2" creationId="{4F9122AE-B4B8-9716-7046-CED5A1CEB9B0}"/>
          </ac:spMkLst>
        </pc:spChg>
        <pc:spChg chg="mod">
          <ac:chgData name="Arjan Kamberg" userId="2cfeac95-aab1-41a7-bca5-796b19d85bc0" providerId="ADAL" clId="{D1237DD6-99E1-8C4D-8A7C-37103E534FCD}" dt="2022-06-01T08:41:20.980" v="274" actId="14100"/>
          <ac:spMkLst>
            <pc:docMk/>
            <pc:sldMk cId="3180757953" sldId="398"/>
            <ac:spMk id="3" creationId="{37BA3DA4-A9D0-4AAF-2DD6-91C003BDB025}"/>
          </ac:spMkLst>
        </pc:spChg>
        <pc:picChg chg="add mod">
          <ac:chgData name="Arjan Kamberg" userId="2cfeac95-aab1-41a7-bca5-796b19d85bc0" providerId="ADAL" clId="{D1237DD6-99E1-8C4D-8A7C-37103E534FCD}" dt="2022-06-01T07:08:37.497" v="198" actId="1076"/>
          <ac:picMkLst>
            <pc:docMk/>
            <pc:sldMk cId="3180757953" sldId="398"/>
            <ac:picMk id="1026" creationId="{6B9AA05B-8638-C843-B2CA-DB32F25F692F}"/>
          </ac:picMkLst>
        </pc:picChg>
      </pc:sldChg>
      <pc:sldChg chg="del">
        <pc:chgData name="Arjan Kamberg" userId="2cfeac95-aab1-41a7-bca5-796b19d85bc0" providerId="ADAL" clId="{D1237DD6-99E1-8C4D-8A7C-37103E534FCD}" dt="2022-05-29T12:57:47.876" v="13" actId="2696"/>
        <pc:sldMkLst>
          <pc:docMk/>
          <pc:sldMk cId="1289841528" sldId="399"/>
        </pc:sldMkLst>
      </pc:sldChg>
      <pc:sldChg chg="addSp delSp modSp new mod">
        <pc:chgData name="Arjan Kamberg" userId="2cfeac95-aab1-41a7-bca5-796b19d85bc0" providerId="ADAL" clId="{D1237DD6-99E1-8C4D-8A7C-37103E534FCD}" dt="2022-06-01T08:42:40.460" v="290"/>
        <pc:sldMkLst>
          <pc:docMk/>
          <pc:sldMk cId="2742396477" sldId="399"/>
        </pc:sldMkLst>
        <pc:spChg chg="mod">
          <ac:chgData name="Arjan Kamberg" userId="2cfeac95-aab1-41a7-bca5-796b19d85bc0" providerId="ADAL" clId="{D1237DD6-99E1-8C4D-8A7C-37103E534FCD}" dt="2022-06-01T07:35:03.037" v="257" actId="20577"/>
          <ac:spMkLst>
            <pc:docMk/>
            <pc:sldMk cId="2742396477" sldId="399"/>
            <ac:spMk id="2" creationId="{2BB96837-01FB-2A30-B1DA-2E66652DEB59}"/>
          </ac:spMkLst>
        </pc:spChg>
        <pc:grpChg chg="del mod">
          <ac:chgData name="Arjan Kamberg" userId="2cfeac95-aab1-41a7-bca5-796b19d85bc0" providerId="ADAL" clId="{D1237DD6-99E1-8C4D-8A7C-37103E534FCD}" dt="2022-06-01T08:42:33.834" v="286"/>
          <ac:grpSpMkLst>
            <pc:docMk/>
            <pc:sldMk cId="2742396477" sldId="399"/>
            <ac:grpSpMk id="9" creationId="{3BF25142-EE2B-6EA9-123A-A1FCE48C9557}"/>
          </ac:grpSpMkLst>
        </pc:grpChg>
        <pc:grpChg chg="del mod">
          <ac:chgData name="Arjan Kamberg" userId="2cfeac95-aab1-41a7-bca5-796b19d85bc0" providerId="ADAL" clId="{D1237DD6-99E1-8C4D-8A7C-37103E534FCD}" dt="2022-06-01T08:42:40.460" v="290"/>
          <ac:grpSpMkLst>
            <pc:docMk/>
            <pc:sldMk cId="2742396477" sldId="399"/>
            <ac:grpSpMk id="11" creationId="{EE3C72F5-6477-9014-9F12-0F4C295DB010}"/>
          </ac:grpSpMkLst>
        </pc:grpChg>
        <pc:grpChg chg="mod">
          <ac:chgData name="Arjan Kamberg" userId="2cfeac95-aab1-41a7-bca5-796b19d85bc0" providerId="ADAL" clId="{D1237DD6-99E1-8C4D-8A7C-37103E534FCD}" dt="2022-06-01T08:42:40.460" v="290"/>
          <ac:grpSpMkLst>
            <pc:docMk/>
            <pc:sldMk cId="2742396477" sldId="399"/>
            <ac:grpSpMk id="15" creationId="{4CE5CD6F-8A25-0716-B870-4F2988751E08}"/>
          </ac:grpSpMkLst>
        </pc:grpChg>
        <pc:picChg chg="add mod">
          <ac:chgData name="Arjan Kamberg" userId="2cfeac95-aab1-41a7-bca5-796b19d85bc0" providerId="ADAL" clId="{D1237DD6-99E1-8C4D-8A7C-37103E534FCD}" dt="2022-06-01T07:34:59.548" v="245" actId="1076"/>
          <ac:picMkLst>
            <pc:docMk/>
            <pc:sldMk cId="2742396477" sldId="399"/>
            <ac:picMk id="2050" creationId="{3621747D-DA58-DA5C-2F2E-9DE77409358A}"/>
          </ac:picMkLst>
        </pc:picChg>
        <pc:inkChg chg="add del">
          <ac:chgData name="Arjan Kamberg" userId="2cfeac95-aab1-41a7-bca5-796b19d85bc0" providerId="ADAL" clId="{D1237DD6-99E1-8C4D-8A7C-37103E534FCD}" dt="2022-06-01T08:42:14.584" v="279" actId="9405"/>
          <ac:inkMkLst>
            <pc:docMk/>
            <pc:sldMk cId="2742396477" sldId="399"/>
            <ac:inkMk id="4" creationId="{FD36177C-ED9D-E6E8-9C5C-323F3AAE10A2}"/>
          </ac:inkMkLst>
        </pc:inkChg>
        <pc:inkChg chg="add del">
          <ac:chgData name="Arjan Kamberg" userId="2cfeac95-aab1-41a7-bca5-796b19d85bc0" providerId="ADAL" clId="{D1237DD6-99E1-8C4D-8A7C-37103E534FCD}" dt="2022-06-01T08:42:14.252" v="278" actId="9405"/>
          <ac:inkMkLst>
            <pc:docMk/>
            <pc:sldMk cId="2742396477" sldId="399"/>
            <ac:inkMk id="5" creationId="{0DB36F24-EC3B-06A6-8808-7655FF90FF2F}"/>
          </ac:inkMkLst>
        </pc:inkChg>
        <pc:inkChg chg="add del">
          <ac:chgData name="Arjan Kamberg" userId="2cfeac95-aab1-41a7-bca5-796b19d85bc0" providerId="ADAL" clId="{D1237DD6-99E1-8C4D-8A7C-37103E534FCD}" dt="2022-06-01T08:42:27.744" v="281" actId="9405"/>
          <ac:inkMkLst>
            <pc:docMk/>
            <pc:sldMk cId="2742396477" sldId="399"/>
            <ac:inkMk id="6" creationId="{B57AD235-1D6C-1174-6226-28EB88B63652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7" creationId="{78A38BDB-672B-1BE4-16D9-BA0363FC9742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8" creationId="{0CCB7651-50E8-1E63-2C37-4E4337B44FD0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10" creationId="{85866669-CCE9-962B-08E3-CCFA3A52BA79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12" creationId="{BFDE8714-83E3-6C2E-A097-67A8FB7050CF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13" creationId="{5A19A4A1-B2D4-2F43-5D65-810B4296068B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14" creationId="{33D8DB56-E095-46D0-A253-A4D5A466814E}"/>
          </ac:inkMkLst>
        </pc:inkChg>
      </pc:sldChg>
      <pc:sldChg chg="addSp modSp new mod">
        <pc:chgData name="Arjan Kamberg" userId="2cfeac95-aab1-41a7-bca5-796b19d85bc0" providerId="ADAL" clId="{D1237DD6-99E1-8C4D-8A7C-37103E534FCD}" dt="2022-06-01T09:13:43.708" v="566" actId="20577"/>
        <pc:sldMkLst>
          <pc:docMk/>
          <pc:sldMk cId="1733801751" sldId="400"/>
        </pc:sldMkLst>
        <pc:spChg chg="mod">
          <ac:chgData name="Arjan Kamberg" userId="2cfeac95-aab1-41a7-bca5-796b19d85bc0" providerId="ADAL" clId="{D1237DD6-99E1-8C4D-8A7C-37103E534FCD}" dt="2022-06-01T09:13:43.708" v="566" actId="20577"/>
          <ac:spMkLst>
            <pc:docMk/>
            <pc:sldMk cId="1733801751" sldId="400"/>
            <ac:spMk id="2" creationId="{5113B9B2-2307-CBFC-7BBF-4CED3ED253A7}"/>
          </ac:spMkLst>
        </pc:spChg>
        <pc:picChg chg="add mod">
          <ac:chgData name="Arjan Kamberg" userId="2cfeac95-aab1-41a7-bca5-796b19d85bc0" providerId="ADAL" clId="{D1237DD6-99E1-8C4D-8A7C-37103E534FCD}" dt="2022-06-01T09:13:30.470" v="542" actId="1076"/>
          <ac:picMkLst>
            <pc:docMk/>
            <pc:sldMk cId="1733801751" sldId="400"/>
            <ac:picMk id="4" creationId="{E2C7CAA8-3E3D-641A-3C6D-BB215D34B6B1}"/>
          </ac:picMkLst>
        </pc:picChg>
      </pc:sldChg>
      <pc:sldChg chg="del">
        <pc:chgData name="Arjan Kamberg" userId="2cfeac95-aab1-41a7-bca5-796b19d85bc0" providerId="ADAL" clId="{D1237DD6-99E1-8C4D-8A7C-37103E534FCD}" dt="2022-05-29T12:57:48.550" v="14" actId="2696"/>
        <pc:sldMkLst>
          <pc:docMk/>
          <pc:sldMk cId="2783756780" sldId="400"/>
        </pc:sldMkLst>
      </pc:sldChg>
      <pc:sldChg chg="addSp delSp modSp add del mod ord">
        <pc:chgData name="Arjan Kamberg" userId="2cfeac95-aab1-41a7-bca5-796b19d85bc0" providerId="ADAL" clId="{D1237DD6-99E1-8C4D-8A7C-37103E534FCD}" dt="2022-06-01T09:09:12.174" v="346" actId="2696"/>
        <pc:sldMkLst>
          <pc:docMk/>
          <pc:sldMk cId="564286660" sldId="401"/>
        </pc:sldMkLst>
        <pc:picChg chg="del">
          <ac:chgData name="Arjan Kamberg" userId="2cfeac95-aab1-41a7-bca5-796b19d85bc0" providerId="ADAL" clId="{D1237DD6-99E1-8C4D-8A7C-37103E534FCD}" dt="2022-06-01T08:04:35.919" v="267" actId="478"/>
          <ac:picMkLst>
            <pc:docMk/>
            <pc:sldMk cId="564286660" sldId="401"/>
            <ac:picMk id="5" creationId="{062E2967-CC34-0EE6-BAF4-F81B9ADDC242}"/>
          </ac:picMkLst>
        </pc:picChg>
        <pc:picChg chg="add del mod">
          <ac:chgData name="Arjan Kamberg" userId="2cfeac95-aab1-41a7-bca5-796b19d85bc0" providerId="ADAL" clId="{D1237DD6-99E1-8C4D-8A7C-37103E534FCD}" dt="2022-06-01T08:04:39.820" v="268" actId="478"/>
          <ac:picMkLst>
            <pc:docMk/>
            <pc:sldMk cId="564286660" sldId="401"/>
            <ac:picMk id="6" creationId="{CBF5776C-A643-419D-98EC-45F406F313FC}"/>
          </ac:picMkLst>
        </pc:picChg>
        <pc:picChg chg="mod">
          <ac:chgData name="Arjan Kamberg" userId="2cfeac95-aab1-41a7-bca5-796b19d85bc0" providerId="ADAL" clId="{D1237DD6-99E1-8C4D-8A7C-37103E534FCD}" dt="2022-06-01T07:52:05.944" v="264" actId="14100"/>
          <ac:picMkLst>
            <pc:docMk/>
            <pc:sldMk cId="564286660" sldId="401"/>
            <ac:picMk id="2050" creationId="{CD68C7FD-7615-BC91-0C50-713D61AC3E32}"/>
          </ac:picMkLst>
        </pc:picChg>
      </pc:sldChg>
      <pc:sldChg chg="del">
        <pc:chgData name="Arjan Kamberg" userId="2cfeac95-aab1-41a7-bca5-796b19d85bc0" providerId="ADAL" clId="{D1237DD6-99E1-8C4D-8A7C-37103E534FCD}" dt="2022-05-29T12:57:48.971" v="15" actId="2696"/>
        <pc:sldMkLst>
          <pc:docMk/>
          <pc:sldMk cId="2306283557" sldId="401"/>
        </pc:sldMkLst>
      </pc:sldChg>
      <pc:sldChg chg="del">
        <pc:chgData name="Arjan Kamberg" userId="2cfeac95-aab1-41a7-bca5-796b19d85bc0" providerId="ADAL" clId="{D1237DD6-99E1-8C4D-8A7C-37103E534FCD}" dt="2022-05-29T12:57:49.451" v="16" actId="2696"/>
        <pc:sldMkLst>
          <pc:docMk/>
          <pc:sldMk cId="2305676762" sldId="402"/>
        </pc:sldMkLst>
      </pc:sldChg>
      <pc:sldChg chg="addSp delSp modSp new mod">
        <pc:chgData name="Arjan Kamberg" userId="2cfeac95-aab1-41a7-bca5-796b19d85bc0" providerId="ADAL" clId="{D1237DD6-99E1-8C4D-8A7C-37103E534FCD}" dt="2022-06-01T08:53:28.109" v="340" actId="1076"/>
        <pc:sldMkLst>
          <pc:docMk/>
          <pc:sldMk cId="4253202620" sldId="402"/>
        </pc:sldMkLst>
        <pc:spChg chg="mod">
          <ac:chgData name="Arjan Kamberg" userId="2cfeac95-aab1-41a7-bca5-796b19d85bc0" providerId="ADAL" clId="{D1237DD6-99E1-8C4D-8A7C-37103E534FCD}" dt="2022-06-01T08:52:31.962" v="328" actId="5793"/>
          <ac:spMkLst>
            <pc:docMk/>
            <pc:sldMk cId="4253202620" sldId="402"/>
            <ac:spMk id="2" creationId="{FB069A1B-7FBC-0E5A-75C7-45FD10F0DD9A}"/>
          </ac:spMkLst>
        </pc:spChg>
        <pc:picChg chg="add del mod">
          <ac:chgData name="Arjan Kamberg" userId="2cfeac95-aab1-41a7-bca5-796b19d85bc0" providerId="ADAL" clId="{D1237DD6-99E1-8C4D-8A7C-37103E534FCD}" dt="2022-06-01T08:53:17.663" v="334" actId="478"/>
          <ac:picMkLst>
            <pc:docMk/>
            <pc:sldMk cId="4253202620" sldId="402"/>
            <ac:picMk id="4" creationId="{4AD7F4C2-5233-ACA8-D510-3B5D313D669C}"/>
          </ac:picMkLst>
        </pc:picChg>
        <pc:picChg chg="add mod">
          <ac:chgData name="Arjan Kamberg" userId="2cfeac95-aab1-41a7-bca5-796b19d85bc0" providerId="ADAL" clId="{D1237DD6-99E1-8C4D-8A7C-37103E534FCD}" dt="2022-06-01T08:53:28.109" v="340" actId="1076"/>
          <ac:picMkLst>
            <pc:docMk/>
            <pc:sldMk cId="4253202620" sldId="402"/>
            <ac:picMk id="5" creationId="{F25AC778-8300-ED80-1162-EDBF492B6AA2}"/>
          </ac:picMkLst>
        </pc:picChg>
      </pc:sldChg>
      <pc:sldChg chg="del">
        <pc:chgData name="Arjan Kamberg" userId="2cfeac95-aab1-41a7-bca5-796b19d85bc0" providerId="ADAL" clId="{D1237DD6-99E1-8C4D-8A7C-37103E534FCD}" dt="2022-05-29T12:57:50.120" v="17" actId="2696"/>
        <pc:sldMkLst>
          <pc:docMk/>
          <pc:sldMk cId="1602635840" sldId="403"/>
        </pc:sldMkLst>
      </pc:sldChg>
      <pc:sldChg chg="add">
        <pc:chgData name="Arjan Kamberg" userId="2cfeac95-aab1-41a7-bca5-796b19d85bc0" providerId="ADAL" clId="{D1237DD6-99E1-8C4D-8A7C-37103E534FCD}" dt="2022-06-01T08:45:56.187" v="302" actId="2890"/>
        <pc:sldMkLst>
          <pc:docMk/>
          <pc:sldMk cId="4032658677" sldId="403"/>
        </pc:sldMkLst>
      </pc:sldChg>
      <pc:sldChg chg="addSp modSp new mod">
        <pc:chgData name="Arjan Kamberg" userId="2cfeac95-aab1-41a7-bca5-796b19d85bc0" providerId="ADAL" clId="{D1237DD6-99E1-8C4D-8A7C-37103E534FCD}" dt="2022-06-01T08:49:07.425" v="307" actId="1076"/>
        <pc:sldMkLst>
          <pc:docMk/>
          <pc:sldMk cId="926774065" sldId="404"/>
        </pc:sldMkLst>
        <pc:picChg chg="add mod">
          <ac:chgData name="Arjan Kamberg" userId="2cfeac95-aab1-41a7-bca5-796b19d85bc0" providerId="ADAL" clId="{D1237DD6-99E1-8C4D-8A7C-37103E534FCD}" dt="2022-06-01T08:47:12.909" v="305" actId="1076"/>
          <ac:picMkLst>
            <pc:docMk/>
            <pc:sldMk cId="926774065" sldId="404"/>
            <ac:picMk id="4" creationId="{ED4D4362-8FD3-1C0B-36F8-16920AEB5DE4}"/>
          </ac:picMkLst>
        </pc:picChg>
        <pc:picChg chg="add mod">
          <ac:chgData name="Arjan Kamberg" userId="2cfeac95-aab1-41a7-bca5-796b19d85bc0" providerId="ADAL" clId="{D1237DD6-99E1-8C4D-8A7C-37103E534FCD}" dt="2022-06-01T08:49:07.425" v="307" actId="1076"/>
          <ac:picMkLst>
            <pc:docMk/>
            <pc:sldMk cId="926774065" sldId="404"/>
            <ac:picMk id="5" creationId="{8703DF3C-0840-0572-E716-5F1F78730507}"/>
          </ac:picMkLst>
        </pc:picChg>
      </pc:sldChg>
      <pc:sldChg chg="del">
        <pc:chgData name="Arjan Kamberg" userId="2cfeac95-aab1-41a7-bca5-796b19d85bc0" providerId="ADAL" clId="{D1237DD6-99E1-8C4D-8A7C-37103E534FCD}" dt="2022-05-29T12:57:50.575" v="18" actId="2696"/>
        <pc:sldMkLst>
          <pc:docMk/>
          <pc:sldMk cId="2930608067" sldId="404"/>
        </pc:sldMkLst>
      </pc:sldChg>
      <pc:sldChg chg="modSp new mod">
        <pc:chgData name="Arjan Kamberg" userId="2cfeac95-aab1-41a7-bca5-796b19d85bc0" providerId="ADAL" clId="{D1237DD6-99E1-8C4D-8A7C-37103E534FCD}" dt="2022-06-01T09:11:03.399" v="540" actId="20577"/>
        <pc:sldMkLst>
          <pc:docMk/>
          <pc:sldMk cId="2027862761" sldId="405"/>
        </pc:sldMkLst>
        <pc:spChg chg="mod">
          <ac:chgData name="Arjan Kamberg" userId="2cfeac95-aab1-41a7-bca5-796b19d85bc0" providerId="ADAL" clId="{D1237DD6-99E1-8C4D-8A7C-37103E534FCD}" dt="2022-06-01T09:09:48.724" v="371" actId="20577"/>
          <ac:spMkLst>
            <pc:docMk/>
            <pc:sldMk cId="2027862761" sldId="405"/>
            <ac:spMk id="2" creationId="{0E25E90D-E23C-B022-E664-CC59058995AD}"/>
          </ac:spMkLst>
        </pc:spChg>
        <pc:spChg chg="mod">
          <ac:chgData name="Arjan Kamberg" userId="2cfeac95-aab1-41a7-bca5-796b19d85bc0" providerId="ADAL" clId="{D1237DD6-99E1-8C4D-8A7C-37103E534FCD}" dt="2022-06-01T09:11:03.399" v="540" actId="20577"/>
          <ac:spMkLst>
            <pc:docMk/>
            <pc:sldMk cId="2027862761" sldId="405"/>
            <ac:spMk id="3" creationId="{83470E67-87DB-33DC-F527-D7C8357439A9}"/>
          </ac:spMkLst>
        </pc:spChg>
      </pc:sldChg>
      <pc:sldChg chg="addSp modSp new mod">
        <pc:chgData name="Arjan Kamberg" userId="2cfeac95-aab1-41a7-bca5-796b19d85bc0" providerId="ADAL" clId="{D1237DD6-99E1-8C4D-8A7C-37103E534FCD}" dt="2022-06-01T09:16:24.121" v="569" actId="1076"/>
        <pc:sldMkLst>
          <pc:docMk/>
          <pc:sldMk cId="3008537700" sldId="406"/>
        </pc:sldMkLst>
        <pc:picChg chg="add mod">
          <ac:chgData name="Arjan Kamberg" userId="2cfeac95-aab1-41a7-bca5-796b19d85bc0" providerId="ADAL" clId="{D1237DD6-99E1-8C4D-8A7C-37103E534FCD}" dt="2022-06-01T09:16:24.121" v="569" actId="1076"/>
          <ac:picMkLst>
            <pc:docMk/>
            <pc:sldMk cId="3008537700" sldId="406"/>
            <ac:picMk id="4" creationId="{F5C1A5BC-17E9-144D-DBD5-B712C6EBCA0A}"/>
          </ac:picMkLst>
        </pc:picChg>
      </pc:sldChg>
    </pc:docChg>
  </pc:docChgLst>
  <pc:docChgLst>
    <pc:chgData name="Arjan Kamberg" userId="2cfeac95-aab1-41a7-bca5-796b19d85bc0" providerId="ADAL" clId="{1D8D7A4F-EDAD-7646-9F4A-F6541FBB93CD}"/>
    <pc:docChg chg="undo custSel addSld delSld modSld">
      <pc:chgData name="Arjan Kamberg" userId="2cfeac95-aab1-41a7-bca5-796b19d85bc0" providerId="ADAL" clId="{1D8D7A4F-EDAD-7646-9F4A-F6541FBB93CD}" dt="2022-04-26T08:03:28.969" v="492" actId="1076"/>
      <pc:docMkLst>
        <pc:docMk/>
      </pc:docMkLst>
      <pc:sldChg chg="addSp modSp mod">
        <pc:chgData name="Arjan Kamberg" userId="2cfeac95-aab1-41a7-bca5-796b19d85bc0" providerId="ADAL" clId="{1D8D7A4F-EDAD-7646-9F4A-F6541FBB93CD}" dt="2022-04-26T07:35:50.552" v="1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1D8D7A4F-EDAD-7646-9F4A-F6541FBB93CD}" dt="2022-04-26T07:35:50.552" v="1" actId="1076"/>
          <ac:picMkLst>
            <pc:docMk/>
            <pc:sldMk cId="1212195962" sldId="388"/>
            <ac:picMk id="4" creationId="{D3247361-E144-064E-05BB-97DB5BF7B2D2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7:40:52.320" v="17" actId="1076"/>
        <pc:sldMkLst>
          <pc:docMk/>
          <pc:sldMk cId="298924907" sldId="389"/>
        </pc:sldMkLst>
        <pc:spChg chg="mod">
          <ac:chgData name="Arjan Kamberg" userId="2cfeac95-aab1-41a7-bca5-796b19d85bc0" providerId="ADAL" clId="{1D8D7A4F-EDAD-7646-9F4A-F6541FBB93CD}" dt="2022-04-26T07:40:43.328" v="14" actId="20577"/>
          <ac:spMkLst>
            <pc:docMk/>
            <pc:sldMk cId="298924907" sldId="389"/>
            <ac:spMk id="2" creationId="{0D8FBE16-0F53-229B-2D1F-619CB66C4959}"/>
          </ac:spMkLst>
        </pc:spChg>
        <pc:spChg chg="del">
          <ac:chgData name="Arjan Kamberg" userId="2cfeac95-aab1-41a7-bca5-796b19d85bc0" providerId="ADAL" clId="{1D8D7A4F-EDAD-7646-9F4A-F6541FBB93CD}" dt="2022-04-26T07:40:37.916" v="3"/>
          <ac:spMkLst>
            <pc:docMk/>
            <pc:sldMk cId="298924907" sldId="389"/>
            <ac:spMk id="3" creationId="{5633E733-60A0-20EA-9130-A7DBAAB4B0E4}"/>
          </ac:spMkLst>
        </pc:spChg>
        <pc:picChg chg="add mod">
          <ac:chgData name="Arjan Kamberg" userId="2cfeac95-aab1-41a7-bca5-796b19d85bc0" providerId="ADAL" clId="{1D8D7A4F-EDAD-7646-9F4A-F6541FBB93CD}" dt="2022-04-26T07:40:52.320" v="17" actId="1076"/>
          <ac:picMkLst>
            <pc:docMk/>
            <pc:sldMk cId="298924907" sldId="389"/>
            <ac:picMk id="5" creationId="{B268A1F3-D191-06D8-F5D5-D5F05767D80F}"/>
          </ac:picMkLst>
        </pc:picChg>
      </pc:sldChg>
      <pc:sldChg chg="addSp modSp new mod">
        <pc:chgData name="Arjan Kamberg" userId="2cfeac95-aab1-41a7-bca5-796b19d85bc0" providerId="ADAL" clId="{1D8D7A4F-EDAD-7646-9F4A-F6541FBB93CD}" dt="2022-04-26T07:45:38.198" v="151" actId="403"/>
        <pc:sldMkLst>
          <pc:docMk/>
          <pc:sldMk cId="1858735495" sldId="390"/>
        </pc:sldMkLst>
        <pc:spChg chg="mod">
          <ac:chgData name="Arjan Kamberg" userId="2cfeac95-aab1-41a7-bca5-796b19d85bc0" providerId="ADAL" clId="{1D8D7A4F-EDAD-7646-9F4A-F6541FBB93CD}" dt="2022-04-26T07:44:24.718" v="74" actId="20577"/>
          <ac:spMkLst>
            <pc:docMk/>
            <pc:sldMk cId="1858735495" sldId="390"/>
            <ac:spMk id="2" creationId="{CD1479C0-8464-1EB4-67BA-87F6D786CF49}"/>
          </ac:spMkLst>
        </pc:spChg>
        <pc:spChg chg="mod">
          <ac:chgData name="Arjan Kamberg" userId="2cfeac95-aab1-41a7-bca5-796b19d85bc0" providerId="ADAL" clId="{1D8D7A4F-EDAD-7646-9F4A-F6541FBB93CD}" dt="2022-04-26T07:45:38.198" v="151" actId="403"/>
          <ac:spMkLst>
            <pc:docMk/>
            <pc:sldMk cId="1858735495" sldId="390"/>
            <ac:spMk id="3" creationId="{C848AEDB-8022-ACEF-0EA2-4D8FEC385E76}"/>
          </ac:spMkLst>
        </pc:spChg>
        <pc:picChg chg="add mod">
          <ac:chgData name="Arjan Kamberg" userId="2cfeac95-aab1-41a7-bca5-796b19d85bc0" providerId="ADAL" clId="{1D8D7A4F-EDAD-7646-9F4A-F6541FBB93CD}" dt="2022-04-26T07:44:33.641" v="78" actId="1076"/>
          <ac:picMkLst>
            <pc:docMk/>
            <pc:sldMk cId="1858735495" sldId="390"/>
            <ac:picMk id="4" creationId="{1A3A9977-BE2E-9BFE-F407-2D43AFC52515}"/>
          </ac:picMkLst>
        </pc:picChg>
        <pc:inkChg chg="add">
          <ac:chgData name="Arjan Kamberg" userId="2cfeac95-aab1-41a7-bca5-796b19d85bc0" providerId="ADAL" clId="{1D8D7A4F-EDAD-7646-9F4A-F6541FBB93CD}" dt="2022-04-26T07:44:44.358" v="79" actId="9405"/>
          <ac:inkMkLst>
            <pc:docMk/>
            <pc:sldMk cId="1858735495" sldId="390"/>
            <ac:inkMk id="5" creationId="{305C3280-F42E-4606-6F32-EDB26F33C12B}"/>
          </ac:inkMkLst>
        </pc:inkChg>
        <pc:inkChg chg="add">
          <ac:chgData name="Arjan Kamberg" userId="2cfeac95-aab1-41a7-bca5-796b19d85bc0" providerId="ADAL" clId="{1D8D7A4F-EDAD-7646-9F4A-F6541FBB93CD}" dt="2022-04-26T07:44:47.858" v="80" actId="9405"/>
          <ac:inkMkLst>
            <pc:docMk/>
            <pc:sldMk cId="1858735495" sldId="390"/>
            <ac:inkMk id="6" creationId="{7296D30C-1BD9-2984-61F8-5BC06A06AFBF}"/>
          </ac:inkMkLst>
        </pc:inkChg>
      </pc:sldChg>
      <pc:sldChg chg="addSp delSp modSp add mod">
        <pc:chgData name="Arjan Kamberg" userId="2cfeac95-aab1-41a7-bca5-796b19d85bc0" providerId="ADAL" clId="{1D8D7A4F-EDAD-7646-9F4A-F6541FBB93CD}" dt="2022-04-26T07:47:54.862" v="227" actId="20577"/>
        <pc:sldMkLst>
          <pc:docMk/>
          <pc:sldMk cId="2998631181" sldId="391"/>
        </pc:sldMkLst>
        <pc:spChg chg="mod">
          <ac:chgData name="Arjan Kamberg" userId="2cfeac95-aab1-41a7-bca5-796b19d85bc0" providerId="ADAL" clId="{1D8D7A4F-EDAD-7646-9F4A-F6541FBB93CD}" dt="2022-04-26T07:47:54.862" v="227" actId="20577"/>
          <ac:spMkLst>
            <pc:docMk/>
            <pc:sldMk cId="2998631181" sldId="391"/>
            <ac:spMk id="3" creationId="{C848AEDB-8022-ACEF-0EA2-4D8FEC385E76}"/>
          </ac:spMkLst>
        </pc:spChg>
        <pc:grpChg chg="del mod">
          <ac:chgData name="Arjan Kamberg" userId="2cfeac95-aab1-41a7-bca5-796b19d85bc0" providerId="ADAL" clId="{1D8D7A4F-EDAD-7646-9F4A-F6541FBB93CD}" dt="2022-04-26T07:47:18.002" v="162"/>
          <ac:grpSpMkLst>
            <pc:docMk/>
            <pc:sldMk cId="2998631181" sldId="391"/>
            <ac:grpSpMk id="9" creationId="{1355873B-7A9F-4537-CFF5-30017E684865}"/>
          </ac:grpSpMkLst>
        </pc:grpChg>
        <pc:grpChg chg="mod">
          <ac:chgData name="Arjan Kamberg" userId="2cfeac95-aab1-41a7-bca5-796b19d85bc0" providerId="ADAL" clId="{1D8D7A4F-EDAD-7646-9F4A-F6541FBB93CD}" dt="2022-04-26T07:47:13.321" v="160"/>
          <ac:grpSpMkLst>
            <pc:docMk/>
            <pc:sldMk cId="2998631181" sldId="391"/>
            <ac:grpSpMk id="12" creationId="{339F0F51-3F05-1BBE-39A9-44F3EC99131F}"/>
          </ac:grpSpMkLst>
        </pc:grpChg>
        <pc:grpChg chg="del mod">
          <ac:chgData name="Arjan Kamberg" userId="2cfeac95-aab1-41a7-bca5-796b19d85bc0" providerId="ADAL" clId="{1D8D7A4F-EDAD-7646-9F4A-F6541FBB93CD}" dt="2022-04-26T07:47:19.981" v="164"/>
          <ac:grpSpMkLst>
            <pc:docMk/>
            <pc:sldMk cId="2998631181" sldId="391"/>
            <ac:grpSpMk id="14" creationId="{037EB3AE-69BD-9E92-90FE-39887295DE91}"/>
          </ac:grpSpMkLst>
        </pc:grpChg>
        <pc:grpChg chg="del 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6" creationId="{EBB595BB-C490-662F-88B4-7190BF98B549}"/>
          </ac:grpSpMkLst>
        </pc:grpChg>
        <pc:grpChg chg="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8" creationId="{4F009E3E-7786-15A9-20C8-D6888471DD3A}"/>
          </ac:grpSpMkLst>
        </pc:grpChg>
        <pc:inkChg chg="del">
          <ac:chgData name="Arjan Kamberg" userId="2cfeac95-aab1-41a7-bca5-796b19d85bc0" providerId="ADAL" clId="{1D8D7A4F-EDAD-7646-9F4A-F6541FBB93CD}" dt="2022-04-26T07:45:56.304" v="153" actId="478"/>
          <ac:inkMkLst>
            <pc:docMk/>
            <pc:sldMk cId="2998631181" sldId="391"/>
            <ac:inkMk id="5" creationId="{305C3280-F42E-4606-6F32-EDB26F33C12B}"/>
          </ac:inkMkLst>
        </pc:inkChg>
        <pc:inkChg chg="del">
          <ac:chgData name="Arjan Kamberg" userId="2cfeac95-aab1-41a7-bca5-796b19d85bc0" providerId="ADAL" clId="{1D8D7A4F-EDAD-7646-9F4A-F6541FBB93CD}" dt="2022-04-26T07:45:58.011" v="154" actId="478"/>
          <ac:inkMkLst>
            <pc:docMk/>
            <pc:sldMk cId="2998631181" sldId="391"/>
            <ac:inkMk id="6" creationId="{7296D30C-1BD9-2984-61F8-5BC06A06AFB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7" creationId="{A98217C8-CCFE-F239-FE6A-726E5B30F3BE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8" creationId="{1CB9DB79-13CB-3939-FB15-5C9FA1B71C51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0" creationId="{18CE2E5E-7DFF-C78C-E382-70F5842677CF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1" creationId="{27579277-5D22-7BAB-14FD-13B6E744D1B6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7" creationId="{8A7D326E-F983-E921-C6C3-44C71506B8FE}"/>
          </ac:inkMkLst>
        </pc:inkChg>
      </pc:sldChg>
      <pc:sldChg chg="modSp add mod">
        <pc:chgData name="Arjan Kamberg" userId="2cfeac95-aab1-41a7-bca5-796b19d85bc0" providerId="ADAL" clId="{1D8D7A4F-EDAD-7646-9F4A-F6541FBB93CD}" dt="2022-04-26T07:48:41.089" v="276" actId="20577"/>
        <pc:sldMkLst>
          <pc:docMk/>
          <pc:sldMk cId="3768352845" sldId="392"/>
        </pc:sldMkLst>
        <pc:spChg chg="mod">
          <ac:chgData name="Arjan Kamberg" userId="2cfeac95-aab1-41a7-bca5-796b19d85bc0" providerId="ADAL" clId="{1D8D7A4F-EDAD-7646-9F4A-F6541FBB93CD}" dt="2022-04-26T07:48:41.089" v="276" actId="20577"/>
          <ac:spMkLst>
            <pc:docMk/>
            <pc:sldMk cId="3768352845" sldId="392"/>
            <ac:spMk id="3" creationId="{C848AEDB-8022-ACEF-0EA2-4D8FEC385E76}"/>
          </ac:spMkLst>
        </pc:spChg>
      </pc:sldChg>
      <pc:sldChg chg="modSp add mod">
        <pc:chgData name="Arjan Kamberg" userId="2cfeac95-aab1-41a7-bca5-796b19d85bc0" providerId="ADAL" clId="{1D8D7A4F-EDAD-7646-9F4A-F6541FBB93CD}" dt="2022-04-26T07:49:59.991" v="307" actId="403"/>
        <pc:sldMkLst>
          <pc:docMk/>
          <pc:sldMk cId="965281039" sldId="393"/>
        </pc:sldMkLst>
        <pc:spChg chg="mod">
          <ac:chgData name="Arjan Kamberg" userId="2cfeac95-aab1-41a7-bca5-796b19d85bc0" providerId="ADAL" clId="{1D8D7A4F-EDAD-7646-9F4A-F6541FBB93CD}" dt="2022-04-26T07:49:59.991" v="307" actId="403"/>
          <ac:spMkLst>
            <pc:docMk/>
            <pc:sldMk cId="965281039" sldId="393"/>
            <ac:spMk id="3" creationId="{C848AEDB-8022-ACEF-0EA2-4D8FEC385E76}"/>
          </ac:spMkLst>
        </pc:spChg>
      </pc:sldChg>
      <pc:sldChg chg="addSp delSp modSp add mod">
        <pc:chgData name="Arjan Kamberg" userId="2cfeac95-aab1-41a7-bca5-796b19d85bc0" providerId="ADAL" clId="{1D8D7A4F-EDAD-7646-9F4A-F6541FBB93CD}" dt="2022-04-26T07:52:35.796" v="408" actId="9405"/>
        <pc:sldMkLst>
          <pc:docMk/>
          <pc:sldMk cId="999223969" sldId="394"/>
        </pc:sldMkLst>
        <pc:spChg chg="mod">
          <ac:chgData name="Arjan Kamberg" userId="2cfeac95-aab1-41a7-bca5-796b19d85bc0" providerId="ADAL" clId="{1D8D7A4F-EDAD-7646-9F4A-F6541FBB93CD}" dt="2022-04-26T07:52:20.688" v="404" actId="20577"/>
          <ac:spMkLst>
            <pc:docMk/>
            <pc:sldMk cId="999223969" sldId="394"/>
            <ac:spMk id="3" creationId="{C848AEDB-8022-ACEF-0EA2-4D8FEC385E76}"/>
          </ac:spMkLst>
        </pc:s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0" creationId="{E2BF2008-0275-FC4D-409A-A157C2BE6E08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1" creationId="{9367266B-2B06-0A3F-7CC9-E071B1A00EAF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2" creationId="{FAF9D3C7-3564-D016-A9BD-26193041FBAB}"/>
          </ac:grpSpMkLst>
        </pc:grp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5" creationId="{49D3B36F-9C1B-0CBA-1054-4A43CED9A128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6" creationId="{0738C55D-1B82-D35C-F530-0480C402F03C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9" creationId="{B4763944-B56A-5271-DC76-643F24C7D897}"/>
          </ac:inkMkLst>
        </pc:inkChg>
        <pc:inkChg chg="del">
          <ac:chgData name="Arjan Kamberg" userId="2cfeac95-aab1-41a7-bca5-796b19d85bc0" providerId="ADAL" clId="{1D8D7A4F-EDAD-7646-9F4A-F6541FBB93CD}" dt="2022-04-26T07:50:25.800" v="309" actId="478"/>
          <ac:inkMkLst>
            <pc:docMk/>
            <pc:sldMk cId="999223969" sldId="394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4" creationId="{92AF658D-F711-6902-3CD8-91F5E90C5B24}"/>
          </ac:inkMkLst>
        </pc:inkChg>
        <pc:inkChg chg="del">
          <ac:chgData name="Arjan Kamberg" userId="2cfeac95-aab1-41a7-bca5-796b19d85bc0" providerId="ADAL" clId="{1D8D7A4F-EDAD-7646-9F4A-F6541FBB93CD}" dt="2022-04-26T07:50:27.977" v="310" actId="478"/>
          <ac:inkMkLst>
            <pc:docMk/>
            <pc:sldMk cId="999223969" sldId="394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6" creationId="{54B0605E-3504-F65B-48D6-48888BDC9671}"/>
          </ac:inkMkLst>
        </pc:inkChg>
        <pc:inkChg chg="del">
          <ac:chgData name="Arjan Kamberg" userId="2cfeac95-aab1-41a7-bca5-796b19d85bc0" providerId="ADAL" clId="{1D8D7A4F-EDAD-7646-9F4A-F6541FBB93CD}" dt="2022-04-26T07:50:32.409" v="311" actId="478"/>
          <ac:inkMkLst>
            <pc:docMk/>
            <pc:sldMk cId="999223969" sldId="394"/>
            <ac:inkMk id="17" creationId="{8A7D326E-F983-E921-C6C3-44C71506B8FE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9" creationId="{B7BD743A-780F-03FA-55AE-6D6535D3B86D}"/>
          </ac:inkMkLst>
        </pc:inkChg>
        <pc:inkChg chg="add">
          <ac:chgData name="Arjan Kamberg" userId="2cfeac95-aab1-41a7-bca5-796b19d85bc0" providerId="ADAL" clId="{1D8D7A4F-EDAD-7646-9F4A-F6541FBB93CD}" dt="2022-04-26T07:50:53.113" v="319" actId="9405"/>
          <ac:inkMkLst>
            <pc:docMk/>
            <pc:sldMk cId="999223969" sldId="394"/>
            <ac:inkMk id="23" creationId="{DB72DE29-59B4-3503-AA6C-564BB1F73746}"/>
          </ac:inkMkLst>
        </pc:inkChg>
        <pc:inkChg chg="add">
          <ac:chgData name="Arjan Kamberg" userId="2cfeac95-aab1-41a7-bca5-796b19d85bc0" providerId="ADAL" clId="{1D8D7A4F-EDAD-7646-9F4A-F6541FBB93CD}" dt="2022-04-26T07:50:55.396" v="320" actId="9405"/>
          <ac:inkMkLst>
            <pc:docMk/>
            <pc:sldMk cId="999223969" sldId="394"/>
            <ac:inkMk id="24" creationId="{96F0A14C-EDCC-38BC-8257-6E150B8AF5E9}"/>
          </ac:inkMkLst>
        </pc:inkChg>
        <pc:inkChg chg="add">
          <ac:chgData name="Arjan Kamberg" userId="2cfeac95-aab1-41a7-bca5-796b19d85bc0" providerId="ADAL" clId="{1D8D7A4F-EDAD-7646-9F4A-F6541FBB93CD}" dt="2022-04-26T07:52:30.380" v="405" actId="9405"/>
          <ac:inkMkLst>
            <pc:docMk/>
            <pc:sldMk cId="999223969" sldId="394"/>
            <ac:inkMk id="25" creationId="{CCFC0A01-3926-27D1-C72E-BFA1C68109D3}"/>
          </ac:inkMkLst>
        </pc:inkChg>
        <pc:inkChg chg="add">
          <ac:chgData name="Arjan Kamberg" userId="2cfeac95-aab1-41a7-bca5-796b19d85bc0" providerId="ADAL" clId="{1D8D7A4F-EDAD-7646-9F4A-F6541FBB93CD}" dt="2022-04-26T07:52:32.162" v="406" actId="9405"/>
          <ac:inkMkLst>
            <pc:docMk/>
            <pc:sldMk cId="999223969" sldId="394"/>
            <ac:inkMk id="26" creationId="{5E87CA39-5DD1-664A-F1DD-448A5ADE8C73}"/>
          </ac:inkMkLst>
        </pc:inkChg>
        <pc:inkChg chg="add">
          <ac:chgData name="Arjan Kamberg" userId="2cfeac95-aab1-41a7-bca5-796b19d85bc0" providerId="ADAL" clId="{1D8D7A4F-EDAD-7646-9F4A-F6541FBB93CD}" dt="2022-04-26T07:52:34.065" v="407" actId="9405"/>
          <ac:inkMkLst>
            <pc:docMk/>
            <pc:sldMk cId="999223969" sldId="394"/>
            <ac:inkMk id="27" creationId="{4938C6C0-0F60-964F-54C2-281AEE2744ED}"/>
          </ac:inkMkLst>
        </pc:inkChg>
        <pc:inkChg chg="add">
          <ac:chgData name="Arjan Kamberg" userId="2cfeac95-aab1-41a7-bca5-796b19d85bc0" providerId="ADAL" clId="{1D8D7A4F-EDAD-7646-9F4A-F6541FBB93CD}" dt="2022-04-26T07:52:35.796" v="408" actId="9405"/>
          <ac:inkMkLst>
            <pc:docMk/>
            <pc:sldMk cId="999223969" sldId="394"/>
            <ac:inkMk id="28" creationId="{B2164CC4-2C30-2614-2A11-F1DA3C66F8D6}"/>
          </ac:inkMkLst>
        </pc:inkChg>
      </pc:sldChg>
      <pc:sldChg chg="addSp delSp modSp new del mod">
        <pc:chgData name="Arjan Kamberg" userId="2cfeac95-aab1-41a7-bca5-796b19d85bc0" providerId="ADAL" clId="{1D8D7A4F-EDAD-7646-9F4A-F6541FBB93CD}" dt="2022-04-26T07:54:53.229" v="450" actId="2696"/>
        <pc:sldMkLst>
          <pc:docMk/>
          <pc:sldMk cId="2684135039" sldId="395"/>
        </pc:sldMkLst>
        <pc:spChg chg="mod">
          <ac:chgData name="Arjan Kamberg" userId="2cfeac95-aab1-41a7-bca5-796b19d85bc0" providerId="ADAL" clId="{1D8D7A4F-EDAD-7646-9F4A-F6541FBB93CD}" dt="2022-04-26T07:54:10.577" v="440" actId="20577"/>
          <ac:spMkLst>
            <pc:docMk/>
            <pc:sldMk cId="2684135039" sldId="395"/>
            <ac:spMk id="2" creationId="{E21BEEC1-6F7C-92CB-7FEE-D1B38DE11612}"/>
          </ac:spMkLst>
        </pc:spChg>
        <pc:inkChg chg="add del">
          <ac:chgData name="Arjan Kamberg" userId="2cfeac95-aab1-41a7-bca5-796b19d85bc0" providerId="ADAL" clId="{1D8D7A4F-EDAD-7646-9F4A-F6541FBB93CD}" dt="2022-04-26T07:53:52.752" v="411" actId="9405"/>
          <ac:inkMkLst>
            <pc:docMk/>
            <pc:sldMk cId="2684135039" sldId="395"/>
            <ac:inkMk id="4" creationId="{405855B4-54DC-9FC9-FF3F-250747696E98}"/>
          </ac:inkMkLst>
        </pc:inkChg>
      </pc:sldChg>
      <pc:sldChg chg="modSp add del mod">
        <pc:chgData name="Arjan Kamberg" userId="2cfeac95-aab1-41a7-bca5-796b19d85bc0" providerId="ADAL" clId="{1D8D7A4F-EDAD-7646-9F4A-F6541FBB93CD}" dt="2022-04-26T07:54:55.998" v="452" actId="2696"/>
        <pc:sldMkLst>
          <pc:docMk/>
          <pc:sldMk cId="1216951900" sldId="396"/>
        </pc:sldMkLst>
        <pc:spChg chg="mod">
          <ac:chgData name="Arjan Kamberg" userId="2cfeac95-aab1-41a7-bca5-796b19d85bc0" providerId="ADAL" clId="{1D8D7A4F-EDAD-7646-9F4A-F6541FBB93CD}" dt="2022-04-26T07:54:20.973" v="449" actId="20577"/>
          <ac:spMkLst>
            <pc:docMk/>
            <pc:sldMk cId="1216951900" sldId="396"/>
            <ac:spMk id="2" creationId="{E21BEEC1-6F7C-92CB-7FEE-D1B38DE11612}"/>
          </ac:spMkLst>
        </pc:spChg>
      </pc:sldChg>
      <pc:sldChg chg="add">
        <pc:chgData name="Arjan Kamberg" userId="2cfeac95-aab1-41a7-bca5-796b19d85bc0" providerId="ADAL" clId="{1D8D7A4F-EDAD-7646-9F4A-F6541FBB93CD}" dt="2022-04-26T07:54:54.228" v="451"/>
        <pc:sldMkLst>
          <pc:docMk/>
          <pc:sldMk cId="3841466413" sldId="397"/>
        </pc:sldMkLst>
      </pc:sldChg>
      <pc:sldChg chg="add del">
        <pc:chgData name="Arjan Kamberg" userId="2cfeac95-aab1-41a7-bca5-796b19d85bc0" providerId="ADAL" clId="{1D8D7A4F-EDAD-7646-9F4A-F6541FBB93CD}" dt="2022-04-26T07:56:08.170" v="455" actId="2696"/>
        <pc:sldMkLst>
          <pc:docMk/>
          <pc:sldMk cId="47746423" sldId="398"/>
        </pc:sldMkLst>
      </pc:sldChg>
      <pc:sldChg chg="add">
        <pc:chgData name="Arjan Kamberg" userId="2cfeac95-aab1-41a7-bca5-796b19d85bc0" providerId="ADAL" clId="{1D8D7A4F-EDAD-7646-9F4A-F6541FBB93CD}" dt="2022-04-26T07:56:05.892" v="454"/>
        <pc:sldMkLst>
          <pc:docMk/>
          <pc:sldMk cId="999419695" sldId="399"/>
        </pc:sldMkLst>
      </pc:sldChg>
      <pc:sldChg chg="addSp delSp modSp new mod">
        <pc:chgData name="Arjan Kamberg" userId="2cfeac95-aab1-41a7-bca5-796b19d85bc0" providerId="ADAL" clId="{1D8D7A4F-EDAD-7646-9F4A-F6541FBB93CD}" dt="2022-04-26T08:01:58.516" v="489" actId="20577"/>
        <pc:sldMkLst>
          <pc:docMk/>
          <pc:sldMk cId="2181008966" sldId="400"/>
        </pc:sldMkLst>
        <pc:spChg chg="mod">
          <ac:chgData name="Arjan Kamberg" userId="2cfeac95-aab1-41a7-bca5-796b19d85bc0" providerId="ADAL" clId="{1D8D7A4F-EDAD-7646-9F4A-F6541FBB93CD}" dt="2022-04-26T08:01:58.516" v="489" actId="20577"/>
          <ac:spMkLst>
            <pc:docMk/>
            <pc:sldMk cId="2181008966" sldId="400"/>
            <ac:spMk id="2" creationId="{29799B6C-FA8E-8E05-C00C-1E8815C14A26}"/>
          </ac:spMkLst>
        </pc:spChg>
        <pc:spChg chg="del">
          <ac:chgData name="Arjan Kamberg" userId="2cfeac95-aab1-41a7-bca5-796b19d85bc0" providerId="ADAL" clId="{1D8D7A4F-EDAD-7646-9F4A-F6541FBB93CD}" dt="2022-04-26T08:00:25.488" v="470" actId="478"/>
          <ac:spMkLst>
            <pc:docMk/>
            <pc:sldMk cId="2181008966" sldId="400"/>
            <ac:spMk id="3" creationId="{EC3D1E63-C52A-6B4A-3D48-CB36D8F18F92}"/>
          </ac:spMkLst>
        </pc:spChg>
        <pc:picChg chg="add mod">
          <ac:chgData name="Arjan Kamberg" userId="2cfeac95-aab1-41a7-bca5-796b19d85bc0" providerId="ADAL" clId="{1D8D7A4F-EDAD-7646-9F4A-F6541FBB93CD}" dt="2022-04-26T08:00:19.003" v="461" actId="14100"/>
          <ac:picMkLst>
            <pc:docMk/>
            <pc:sldMk cId="2181008966" sldId="400"/>
            <ac:picMk id="4" creationId="{28DCB10C-8D74-94B1-AC9B-3B987A97A68F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8:03:28.969" v="492" actId="1076"/>
        <pc:sldMkLst>
          <pc:docMk/>
          <pc:sldMk cId="1813915286" sldId="401"/>
        </pc:sldMkLst>
        <pc:spChg chg="mod">
          <ac:chgData name="Arjan Kamberg" userId="2cfeac95-aab1-41a7-bca5-796b19d85bc0" providerId="ADAL" clId="{1D8D7A4F-EDAD-7646-9F4A-F6541FBB93CD}" dt="2022-04-26T08:01:55.716" v="487" actId="20577"/>
          <ac:spMkLst>
            <pc:docMk/>
            <pc:sldMk cId="1813915286" sldId="401"/>
            <ac:spMk id="2" creationId="{0496C4F9-0281-AC5C-572C-3DB6A5CC05C6}"/>
          </ac:spMkLst>
        </pc:spChg>
        <pc:picChg chg="add del mod">
          <ac:chgData name="Arjan Kamberg" userId="2cfeac95-aab1-41a7-bca5-796b19d85bc0" providerId="ADAL" clId="{1D8D7A4F-EDAD-7646-9F4A-F6541FBB93CD}" dt="2022-04-26T08:03:25.861" v="490" actId="478"/>
          <ac:picMkLst>
            <pc:docMk/>
            <pc:sldMk cId="1813915286" sldId="401"/>
            <ac:picMk id="4" creationId="{872D00ED-7E41-90A5-E3B2-BA953E8EBAA4}"/>
          </ac:picMkLst>
        </pc:picChg>
        <pc:picChg chg="add mod">
          <ac:chgData name="Arjan Kamberg" userId="2cfeac95-aab1-41a7-bca5-796b19d85bc0" providerId="ADAL" clId="{1D8D7A4F-EDAD-7646-9F4A-F6541FBB93CD}" dt="2022-04-26T08:03:28.969" v="492" actId="1076"/>
          <ac:picMkLst>
            <pc:docMk/>
            <pc:sldMk cId="1813915286" sldId="401"/>
            <ac:picMk id="5" creationId="{5A34ABCB-140A-D440-7A08-9DAF892BB8BE}"/>
          </ac:picMkLst>
        </pc:picChg>
      </pc:sldChg>
    </pc:docChg>
  </pc:docChgLst>
  <pc:docChgLst>
    <pc:chgData name="Arjan Kamberg" userId="2cfeac95-aab1-41a7-bca5-796b19d85bc0" providerId="ADAL" clId="{F128FE40-8184-0A4D-8CE1-D6CC1E9832BC}"/>
    <pc:docChg chg="custSel addSld delSld modSld">
      <pc:chgData name="Arjan Kamberg" userId="2cfeac95-aab1-41a7-bca5-796b19d85bc0" providerId="ADAL" clId="{F128FE40-8184-0A4D-8CE1-D6CC1E9832BC}" dt="2022-05-29T12:54:29.571" v="229"/>
      <pc:docMkLst>
        <pc:docMk/>
      </pc:docMkLst>
      <pc:sldChg chg="modSp mod">
        <pc:chgData name="Arjan Kamberg" userId="2cfeac95-aab1-41a7-bca5-796b19d85bc0" providerId="ADAL" clId="{F128FE40-8184-0A4D-8CE1-D6CC1E9832BC}" dt="2022-05-29T12:44:07.141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F128FE40-8184-0A4D-8CE1-D6CC1E9832BC}" dt="2022-05-29T12:44:07.141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F128FE40-8184-0A4D-8CE1-D6CC1E9832BC}" dt="2022-05-29T12:45:28.910" v="52" actId="1076"/>
        <pc:sldMkLst>
          <pc:docMk/>
          <pc:sldMk cId="1289841528" sldId="399"/>
        </pc:sldMkLst>
        <pc:spChg chg="mod">
          <ac:chgData name="Arjan Kamberg" userId="2cfeac95-aab1-41a7-bca5-796b19d85bc0" providerId="ADAL" clId="{F128FE40-8184-0A4D-8CE1-D6CC1E9832BC}" dt="2022-05-29T12:44:29.617" v="46" actId="20577"/>
          <ac:spMkLst>
            <pc:docMk/>
            <pc:sldMk cId="1289841528" sldId="399"/>
            <ac:spMk id="2" creationId="{88616D39-E40B-D592-F0AB-8E8FA3C2A794}"/>
          </ac:spMkLst>
        </pc:spChg>
        <pc:spChg chg="del">
          <ac:chgData name="Arjan Kamberg" userId="2cfeac95-aab1-41a7-bca5-796b19d85bc0" providerId="ADAL" clId="{F128FE40-8184-0A4D-8CE1-D6CC1E9832BC}" dt="2022-05-29T12:45:17.153" v="47"/>
          <ac:spMkLst>
            <pc:docMk/>
            <pc:sldMk cId="1289841528" sldId="399"/>
            <ac:spMk id="3" creationId="{BCCFE348-C363-69F4-C208-97FAB7E8D51F}"/>
          </ac:spMkLst>
        </pc:spChg>
        <pc:picChg chg="add mod">
          <ac:chgData name="Arjan Kamberg" userId="2cfeac95-aab1-41a7-bca5-796b19d85bc0" providerId="ADAL" clId="{F128FE40-8184-0A4D-8CE1-D6CC1E9832BC}" dt="2022-05-29T12:45:24.292" v="50" actId="1076"/>
          <ac:picMkLst>
            <pc:docMk/>
            <pc:sldMk cId="1289841528" sldId="399"/>
            <ac:picMk id="4" creationId="{DC700082-67D7-315B-437D-89B23D3792AD}"/>
          </ac:picMkLst>
        </pc:picChg>
        <pc:picChg chg="del">
          <ac:chgData name="Arjan Kamberg" userId="2cfeac95-aab1-41a7-bca5-796b19d85bc0" providerId="ADAL" clId="{F128FE40-8184-0A4D-8CE1-D6CC1E9832BC}" dt="2022-05-29T12:44:11.005" v="13" actId="478"/>
          <ac:picMkLst>
            <pc:docMk/>
            <pc:sldMk cId="1289841528" sldId="399"/>
            <ac:picMk id="7" creationId="{99329AA2-154F-13CF-8B43-B5A71F8BFF0F}"/>
          </ac:picMkLst>
        </pc:picChg>
        <pc:picChg chg="add mod">
          <ac:chgData name="Arjan Kamberg" userId="2cfeac95-aab1-41a7-bca5-796b19d85bc0" providerId="ADAL" clId="{F128FE40-8184-0A4D-8CE1-D6CC1E9832BC}" dt="2022-05-29T12:45:28.910" v="52" actId="1076"/>
          <ac:picMkLst>
            <pc:docMk/>
            <pc:sldMk cId="1289841528" sldId="399"/>
            <ac:picMk id="8" creationId="{3F5076EB-8D73-5148-0D52-D69CBF92DD5A}"/>
          </ac:picMkLst>
        </pc:picChg>
      </pc:sldChg>
      <pc:sldChg chg="addSp delSp modSp new mod">
        <pc:chgData name="Arjan Kamberg" userId="2cfeac95-aab1-41a7-bca5-796b19d85bc0" providerId="ADAL" clId="{F128FE40-8184-0A4D-8CE1-D6CC1E9832BC}" dt="2022-05-29T12:46:24.246" v="84" actId="478"/>
        <pc:sldMkLst>
          <pc:docMk/>
          <pc:sldMk cId="2783756780" sldId="400"/>
        </pc:sldMkLst>
        <pc:spChg chg="mod">
          <ac:chgData name="Arjan Kamberg" userId="2cfeac95-aab1-41a7-bca5-796b19d85bc0" providerId="ADAL" clId="{F128FE40-8184-0A4D-8CE1-D6CC1E9832BC}" dt="2022-05-29T12:45:50.008" v="81" actId="20577"/>
          <ac:spMkLst>
            <pc:docMk/>
            <pc:sldMk cId="2783756780" sldId="400"/>
            <ac:spMk id="2" creationId="{5C84B007-3642-9771-1615-59087327C07B}"/>
          </ac:spMkLst>
        </pc:spChg>
        <pc:spChg chg="del">
          <ac:chgData name="Arjan Kamberg" userId="2cfeac95-aab1-41a7-bca5-796b19d85bc0" providerId="ADAL" clId="{F128FE40-8184-0A4D-8CE1-D6CC1E9832BC}" dt="2022-05-29T12:46:24.246" v="84" actId="478"/>
          <ac:spMkLst>
            <pc:docMk/>
            <pc:sldMk cId="2783756780" sldId="400"/>
            <ac:spMk id="3" creationId="{3B4BEA24-5C3D-D703-90DC-54F27663E92E}"/>
          </ac:spMkLst>
        </pc:spChg>
        <pc:picChg chg="add mod">
          <ac:chgData name="Arjan Kamberg" userId="2cfeac95-aab1-41a7-bca5-796b19d85bc0" providerId="ADAL" clId="{F128FE40-8184-0A4D-8CE1-D6CC1E9832BC}" dt="2022-05-29T12:46:20.891" v="83" actId="1076"/>
          <ac:picMkLst>
            <pc:docMk/>
            <pc:sldMk cId="2783756780" sldId="400"/>
            <ac:picMk id="4" creationId="{81EC65E4-D5C8-7334-331A-299734B7BD39}"/>
          </ac:picMkLst>
        </pc:picChg>
      </pc:sldChg>
      <pc:sldChg chg="del">
        <pc:chgData name="Arjan Kamberg" userId="2cfeac95-aab1-41a7-bca5-796b19d85bc0" providerId="ADAL" clId="{F128FE40-8184-0A4D-8CE1-D6CC1E9832BC}" dt="2022-05-29T12:45:31.793" v="53" actId="2696"/>
        <pc:sldMkLst>
          <pc:docMk/>
          <pc:sldMk cId="3198765792" sldId="400"/>
        </pc:sldMkLst>
      </pc:sldChg>
      <pc:sldChg chg="del">
        <pc:chgData name="Arjan Kamberg" userId="2cfeac95-aab1-41a7-bca5-796b19d85bc0" providerId="ADAL" clId="{F128FE40-8184-0A4D-8CE1-D6CC1E9832BC}" dt="2022-05-29T12:45:32.563" v="54" actId="2696"/>
        <pc:sldMkLst>
          <pc:docMk/>
          <pc:sldMk cId="1284018529" sldId="401"/>
        </pc:sldMkLst>
      </pc:sldChg>
      <pc:sldChg chg="addSp modSp new mod">
        <pc:chgData name="Arjan Kamberg" userId="2cfeac95-aab1-41a7-bca5-796b19d85bc0" providerId="ADAL" clId="{F128FE40-8184-0A4D-8CE1-D6CC1E9832BC}" dt="2022-05-29T12:49:06.454" v="119" actId="14100"/>
        <pc:sldMkLst>
          <pc:docMk/>
          <pc:sldMk cId="2306283557" sldId="401"/>
        </pc:sldMkLst>
        <pc:spChg chg="mod">
          <ac:chgData name="Arjan Kamberg" userId="2cfeac95-aab1-41a7-bca5-796b19d85bc0" providerId="ADAL" clId="{F128FE40-8184-0A4D-8CE1-D6CC1E9832BC}" dt="2022-05-29T12:46:36.533" v="116" actId="20577"/>
          <ac:spMkLst>
            <pc:docMk/>
            <pc:sldMk cId="2306283557" sldId="401"/>
            <ac:spMk id="2" creationId="{C3D8C504-8F0A-5FAB-5FAA-1D6061D19D35}"/>
          </ac:spMkLst>
        </pc:spChg>
        <pc:picChg chg="add mod">
          <ac:chgData name="Arjan Kamberg" userId="2cfeac95-aab1-41a7-bca5-796b19d85bc0" providerId="ADAL" clId="{F128FE40-8184-0A4D-8CE1-D6CC1E9832BC}" dt="2022-05-29T12:49:06.454" v="119" actId="14100"/>
          <ac:picMkLst>
            <pc:docMk/>
            <pc:sldMk cId="2306283557" sldId="401"/>
            <ac:picMk id="4" creationId="{9BC853B0-21C7-2B66-75E9-4C55042D9FC7}"/>
          </ac:picMkLst>
        </pc:picChg>
      </pc:sldChg>
      <pc:sldChg chg="addSp modSp new mod">
        <pc:chgData name="Arjan Kamberg" userId="2cfeac95-aab1-41a7-bca5-796b19d85bc0" providerId="ADAL" clId="{F128FE40-8184-0A4D-8CE1-D6CC1E9832BC}" dt="2022-05-29T12:51:38.167" v="146" actId="1076"/>
        <pc:sldMkLst>
          <pc:docMk/>
          <pc:sldMk cId="2305676762" sldId="402"/>
        </pc:sldMkLst>
        <pc:spChg chg="mod">
          <ac:chgData name="Arjan Kamberg" userId="2cfeac95-aab1-41a7-bca5-796b19d85bc0" providerId="ADAL" clId="{F128FE40-8184-0A4D-8CE1-D6CC1E9832BC}" dt="2022-05-29T12:49:31.024" v="144" actId="20577"/>
          <ac:spMkLst>
            <pc:docMk/>
            <pc:sldMk cId="2305676762" sldId="402"/>
            <ac:spMk id="2" creationId="{31F8E325-C1FC-129F-FEAC-52C57C8DAA42}"/>
          </ac:spMkLst>
        </pc:spChg>
        <pc:picChg chg="add mod">
          <ac:chgData name="Arjan Kamberg" userId="2cfeac95-aab1-41a7-bca5-796b19d85bc0" providerId="ADAL" clId="{F128FE40-8184-0A4D-8CE1-D6CC1E9832BC}" dt="2022-05-29T12:51:38.167" v="146" actId="1076"/>
          <ac:picMkLst>
            <pc:docMk/>
            <pc:sldMk cId="2305676762" sldId="402"/>
            <ac:picMk id="4" creationId="{9F08B3CC-8A37-5A5F-2A19-049C8DA6D147}"/>
          </ac:picMkLst>
        </pc:picChg>
      </pc:sldChg>
      <pc:sldChg chg="del">
        <pc:chgData name="Arjan Kamberg" userId="2cfeac95-aab1-41a7-bca5-796b19d85bc0" providerId="ADAL" clId="{F128FE40-8184-0A4D-8CE1-D6CC1E9832BC}" dt="2022-05-29T12:45:33.092" v="55" actId="2696"/>
        <pc:sldMkLst>
          <pc:docMk/>
          <pc:sldMk cId="2974322468" sldId="402"/>
        </pc:sldMkLst>
      </pc:sldChg>
      <pc:sldChg chg="del">
        <pc:chgData name="Arjan Kamberg" userId="2cfeac95-aab1-41a7-bca5-796b19d85bc0" providerId="ADAL" clId="{F128FE40-8184-0A4D-8CE1-D6CC1E9832BC}" dt="2022-05-29T12:45:33.529" v="56" actId="2696"/>
        <pc:sldMkLst>
          <pc:docMk/>
          <pc:sldMk cId="386436995" sldId="403"/>
        </pc:sldMkLst>
      </pc:sldChg>
      <pc:sldChg chg="addSp modSp new mod">
        <pc:chgData name="Arjan Kamberg" userId="2cfeac95-aab1-41a7-bca5-796b19d85bc0" providerId="ADAL" clId="{F128FE40-8184-0A4D-8CE1-D6CC1E9832BC}" dt="2022-05-29T12:53:21.013" v="179" actId="1076"/>
        <pc:sldMkLst>
          <pc:docMk/>
          <pc:sldMk cId="1602635840" sldId="403"/>
        </pc:sldMkLst>
        <pc:spChg chg="mod">
          <ac:chgData name="Arjan Kamberg" userId="2cfeac95-aab1-41a7-bca5-796b19d85bc0" providerId="ADAL" clId="{F128FE40-8184-0A4D-8CE1-D6CC1E9832BC}" dt="2022-05-29T12:51:50.252" v="176" actId="20577"/>
          <ac:spMkLst>
            <pc:docMk/>
            <pc:sldMk cId="1602635840" sldId="403"/>
            <ac:spMk id="2" creationId="{2372661B-3810-0865-269A-650F581B4CC7}"/>
          </ac:spMkLst>
        </pc:spChg>
        <pc:picChg chg="add mod">
          <ac:chgData name="Arjan Kamberg" userId="2cfeac95-aab1-41a7-bca5-796b19d85bc0" providerId="ADAL" clId="{F128FE40-8184-0A4D-8CE1-D6CC1E9832BC}" dt="2022-05-29T12:53:21.013" v="179" actId="1076"/>
          <ac:picMkLst>
            <pc:docMk/>
            <pc:sldMk cId="1602635840" sldId="403"/>
            <ac:picMk id="4" creationId="{888D051D-8A29-05B0-BDFA-4EC68514C2DC}"/>
          </ac:picMkLst>
        </pc:picChg>
      </pc:sldChg>
      <pc:sldChg chg="del">
        <pc:chgData name="Arjan Kamberg" userId="2cfeac95-aab1-41a7-bca5-796b19d85bc0" providerId="ADAL" clId="{F128FE40-8184-0A4D-8CE1-D6CC1E9832BC}" dt="2022-05-29T12:45:33.942" v="57" actId="2696"/>
        <pc:sldMkLst>
          <pc:docMk/>
          <pc:sldMk cId="1743198999" sldId="404"/>
        </pc:sldMkLst>
      </pc:sldChg>
      <pc:sldChg chg="addSp delSp modSp new mod">
        <pc:chgData name="Arjan Kamberg" userId="2cfeac95-aab1-41a7-bca5-796b19d85bc0" providerId="ADAL" clId="{F128FE40-8184-0A4D-8CE1-D6CC1E9832BC}" dt="2022-05-29T12:54:29.571" v="229"/>
        <pc:sldMkLst>
          <pc:docMk/>
          <pc:sldMk cId="2930608067" sldId="404"/>
        </pc:sldMkLst>
        <pc:spChg chg="mod">
          <ac:chgData name="Arjan Kamberg" userId="2cfeac95-aab1-41a7-bca5-796b19d85bc0" providerId="ADAL" clId="{F128FE40-8184-0A4D-8CE1-D6CC1E9832BC}" dt="2022-05-29T12:53:37.250" v="228" actId="20577"/>
          <ac:spMkLst>
            <pc:docMk/>
            <pc:sldMk cId="2930608067" sldId="404"/>
            <ac:spMk id="2" creationId="{1446E743-6002-C04A-FD34-32D2051F2394}"/>
          </ac:spMkLst>
        </pc:spChg>
        <pc:spChg chg="del">
          <ac:chgData name="Arjan Kamberg" userId="2cfeac95-aab1-41a7-bca5-796b19d85bc0" providerId="ADAL" clId="{F128FE40-8184-0A4D-8CE1-D6CC1E9832BC}" dt="2022-05-29T12:54:29.571" v="229"/>
          <ac:spMkLst>
            <pc:docMk/>
            <pc:sldMk cId="2930608067" sldId="404"/>
            <ac:spMk id="3" creationId="{F7608E94-3E64-C0D1-97A8-E9FC1232A4C8}"/>
          </ac:spMkLst>
        </pc:spChg>
        <pc:picChg chg="add mod">
          <ac:chgData name="Arjan Kamberg" userId="2cfeac95-aab1-41a7-bca5-796b19d85bc0" providerId="ADAL" clId="{F128FE40-8184-0A4D-8CE1-D6CC1E9832BC}" dt="2022-05-29T12:54:29.571" v="229"/>
          <ac:picMkLst>
            <pc:docMk/>
            <pc:sldMk cId="2930608067" sldId="404"/>
            <ac:picMk id="4" creationId="{31E6E6A0-83B6-441A-5982-459601A48CCB}"/>
          </ac:picMkLst>
        </pc:picChg>
      </pc:sldChg>
      <pc:sldChg chg="del">
        <pc:chgData name="Arjan Kamberg" userId="2cfeac95-aab1-41a7-bca5-796b19d85bc0" providerId="ADAL" clId="{F128FE40-8184-0A4D-8CE1-D6CC1E9832BC}" dt="2022-05-29T12:45:34.357" v="58" actId="2696"/>
        <pc:sldMkLst>
          <pc:docMk/>
          <pc:sldMk cId="3371315500" sldId="405"/>
        </pc:sldMkLst>
      </pc:sldChg>
      <pc:sldChg chg="del">
        <pc:chgData name="Arjan Kamberg" userId="2cfeac95-aab1-41a7-bca5-796b19d85bc0" providerId="ADAL" clId="{F128FE40-8184-0A4D-8CE1-D6CC1E9832BC}" dt="2022-05-29T12:45:34.808" v="59" actId="2696"/>
        <pc:sldMkLst>
          <pc:docMk/>
          <pc:sldMk cId="3594688645" sldId="406"/>
        </pc:sldMkLst>
      </pc:sldChg>
      <pc:sldChg chg="del">
        <pc:chgData name="Arjan Kamberg" userId="2cfeac95-aab1-41a7-bca5-796b19d85bc0" providerId="ADAL" clId="{F128FE40-8184-0A4D-8CE1-D6CC1E9832BC}" dt="2022-05-29T12:45:35.651" v="60" actId="2696"/>
        <pc:sldMkLst>
          <pc:docMk/>
          <pc:sldMk cId="1882662412" sldId="407"/>
        </pc:sldMkLst>
      </pc:sldChg>
      <pc:sldChg chg="del">
        <pc:chgData name="Arjan Kamberg" userId="2cfeac95-aab1-41a7-bca5-796b19d85bc0" providerId="ADAL" clId="{F128FE40-8184-0A4D-8CE1-D6CC1E9832BC}" dt="2022-05-29T12:45:36.134" v="61" actId="2696"/>
        <pc:sldMkLst>
          <pc:docMk/>
          <pc:sldMk cId="2956923970" sldId="408"/>
        </pc:sldMkLst>
      </pc:sldChg>
      <pc:sldChg chg="del">
        <pc:chgData name="Arjan Kamberg" userId="2cfeac95-aab1-41a7-bca5-796b19d85bc0" providerId="ADAL" clId="{F128FE40-8184-0A4D-8CE1-D6CC1E9832BC}" dt="2022-05-29T12:45:36.823" v="62" actId="2696"/>
        <pc:sldMkLst>
          <pc:docMk/>
          <pc:sldMk cId="2362021770" sldId="409"/>
        </pc:sldMkLst>
      </pc:sldChg>
      <pc:sldChg chg="del">
        <pc:chgData name="Arjan Kamberg" userId="2cfeac95-aab1-41a7-bca5-796b19d85bc0" providerId="ADAL" clId="{F128FE40-8184-0A4D-8CE1-D6CC1E9832BC}" dt="2022-05-29T12:45:37.449" v="63" actId="2696"/>
        <pc:sldMkLst>
          <pc:docMk/>
          <pc:sldMk cId="3188014448" sldId="410"/>
        </pc:sldMkLst>
      </pc:sldChg>
      <pc:sldChg chg="del">
        <pc:chgData name="Arjan Kamberg" userId="2cfeac95-aab1-41a7-bca5-796b19d85bc0" providerId="ADAL" clId="{F128FE40-8184-0A4D-8CE1-D6CC1E9832BC}" dt="2022-05-29T12:45:37.993" v="64" actId="2696"/>
        <pc:sldMkLst>
          <pc:docMk/>
          <pc:sldMk cId="847053861" sldId="411"/>
        </pc:sldMkLst>
      </pc:sldChg>
      <pc:sldChg chg="del">
        <pc:chgData name="Arjan Kamberg" userId="2cfeac95-aab1-41a7-bca5-796b19d85bc0" providerId="ADAL" clId="{F128FE40-8184-0A4D-8CE1-D6CC1E9832BC}" dt="2022-05-29T12:45:38.511" v="65" actId="2696"/>
        <pc:sldMkLst>
          <pc:docMk/>
          <pc:sldMk cId="3136557241" sldId="412"/>
        </pc:sldMkLst>
      </pc:sldChg>
    </pc:docChg>
  </pc:docChgLst>
  <pc:docChgLst>
    <pc:chgData name="Arjan Kamberg" userId="2cfeac95-aab1-41a7-bca5-796b19d85bc0" providerId="ADAL" clId="{725BC8C4-7486-CC4E-A47A-846FE17F01F0}"/>
    <pc:docChg chg="custSel addSld delSld modSld">
      <pc:chgData name="Arjan Kamberg" userId="2cfeac95-aab1-41a7-bca5-796b19d85bc0" providerId="ADAL" clId="{725BC8C4-7486-CC4E-A47A-846FE17F01F0}" dt="2022-05-07T06:49:45.526" v="154" actId="20577"/>
      <pc:docMkLst>
        <pc:docMk/>
      </pc:docMkLst>
      <pc:sldChg chg="modSp mod">
        <pc:chgData name="Arjan Kamberg" userId="2cfeac95-aab1-41a7-bca5-796b19d85bc0" providerId="ADAL" clId="{725BC8C4-7486-CC4E-A47A-846FE17F01F0}" dt="2022-05-07T06:35:54.994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725BC8C4-7486-CC4E-A47A-846FE17F01F0}" dt="2022-05-07T06:35:54.994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725BC8C4-7486-CC4E-A47A-846FE17F01F0}" dt="2022-05-07T06:36:02.991" v="14" actId="2696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725BC8C4-7486-CC4E-A47A-846FE17F01F0}" dt="2022-05-07T06:35:58.346" v="13" actId="2696"/>
        <pc:sldMkLst>
          <pc:docMk/>
          <pc:sldMk cId="3779213054" sldId="402"/>
        </pc:sldMkLst>
      </pc:sldChg>
      <pc:sldChg chg="del">
        <pc:chgData name="Arjan Kamberg" userId="2cfeac95-aab1-41a7-bca5-796b19d85bc0" providerId="ADAL" clId="{725BC8C4-7486-CC4E-A47A-846FE17F01F0}" dt="2022-05-07T06:36:22.973" v="15" actId="2696"/>
        <pc:sldMkLst>
          <pc:docMk/>
          <pc:sldMk cId="2257799084" sldId="404"/>
        </pc:sldMkLst>
      </pc:sldChg>
      <pc:sldChg chg="addSp delSp modSp mod">
        <pc:chgData name="Arjan Kamberg" userId="2cfeac95-aab1-41a7-bca5-796b19d85bc0" providerId="ADAL" clId="{725BC8C4-7486-CC4E-A47A-846FE17F01F0}" dt="2022-05-07T06:42:51.105" v="93" actId="1076"/>
        <pc:sldMkLst>
          <pc:docMk/>
          <pc:sldMk cId="851786629" sldId="405"/>
        </pc:sldMkLst>
        <pc:picChg chg="add mod">
          <ac:chgData name="Arjan Kamberg" userId="2cfeac95-aab1-41a7-bca5-796b19d85bc0" providerId="ADAL" clId="{725BC8C4-7486-CC4E-A47A-846FE17F01F0}" dt="2022-05-07T06:42:51.105" v="93" actId="1076"/>
          <ac:picMkLst>
            <pc:docMk/>
            <pc:sldMk cId="851786629" sldId="405"/>
            <ac:picMk id="4" creationId="{D7A7B81F-7210-9AFD-92DD-1BF1FAC565F9}"/>
          </ac:picMkLst>
        </pc:picChg>
        <pc:picChg chg="del">
          <ac:chgData name="Arjan Kamberg" userId="2cfeac95-aab1-41a7-bca5-796b19d85bc0" providerId="ADAL" clId="{725BC8C4-7486-CC4E-A47A-846FE17F01F0}" dt="2022-05-07T06:42:43.996" v="89" actId="478"/>
          <ac:picMkLst>
            <pc:docMk/>
            <pc:sldMk cId="851786629" sldId="405"/>
            <ac:picMk id="5" creationId="{2F049823-7580-F18B-13AC-382F732BE97F}"/>
          </ac:picMkLst>
        </pc:picChg>
      </pc:sldChg>
      <pc:sldChg chg="modSp mod">
        <pc:chgData name="Arjan Kamberg" userId="2cfeac95-aab1-41a7-bca5-796b19d85bc0" providerId="ADAL" clId="{725BC8C4-7486-CC4E-A47A-846FE17F01F0}" dt="2022-05-07T06:37:11.452" v="35" actId="20577"/>
        <pc:sldMkLst>
          <pc:docMk/>
          <pc:sldMk cId="3902397220" sldId="407"/>
        </pc:sldMkLst>
        <pc:spChg chg="mod">
          <ac:chgData name="Arjan Kamberg" userId="2cfeac95-aab1-41a7-bca5-796b19d85bc0" providerId="ADAL" clId="{725BC8C4-7486-CC4E-A47A-846FE17F01F0}" dt="2022-05-07T06:37:11.452" v="35" actId="20577"/>
          <ac:spMkLst>
            <pc:docMk/>
            <pc:sldMk cId="3902397220" sldId="407"/>
            <ac:spMk id="2" creationId="{A653F217-6EFE-926E-0A6A-85CB34F7EB2F}"/>
          </ac:spMkLst>
        </pc:spChg>
      </pc:sldChg>
      <pc:sldChg chg="addSp modSp new mod">
        <pc:chgData name="Arjan Kamberg" userId="2cfeac95-aab1-41a7-bca5-796b19d85bc0" providerId="ADAL" clId="{725BC8C4-7486-CC4E-A47A-846FE17F01F0}" dt="2022-05-07T06:38:52.770" v="88" actId="20577"/>
        <pc:sldMkLst>
          <pc:docMk/>
          <pc:sldMk cId="1266880151" sldId="408"/>
        </pc:sldMkLst>
        <pc:spChg chg="mod">
          <ac:chgData name="Arjan Kamberg" userId="2cfeac95-aab1-41a7-bca5-796b19d85bc0" providerId="ADAL" clId="{725BC8C4-7486-CC4E-A47A-846FE17F01F0}" dt="2022-05-07T06:38:52.770" v="88" actId="20577"/>
          <ac:spMkLst>
            <pc:docMk/>
            <pc:sldMk cId="1266880151" sldId="408"/>
            <ac:spMk id="2" creationId="{39A30573-4F2E-3EFD-BA47-93389C64F9CA}"/>
          </ac:spMkLst>
        </pc:spChg>
        <pc:picChg chg="add mod">
          <ac:chgData name="Arjan Kamberg" userId="2cfeac95-aab1-41a7-bca5-796b19d85bc0" providerId="ADAL" clId="{725BC8C4-7486-CC4E-A47A-846FE17F01F0}" dt="2022-05-07T06:38:30.986" v="38" actId="1076"/>
          <ac:picMkLst>
            <pc:docMk/>
            <pc:sldMk cId="1266880151" sldId="408"/>
            <ac:picMk id="4" creationId="{9703C118-EE2B-D9BA-AA37-B88C2C66E5D5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4:41.307" v="98" actId="14100"/>
        <pc:sldMkLst>
          <pc:docMk/>
          <pc:sldMk cId="27810816" sldId="409"/>
        </pc:sldMkLst>
        <pc:spChg chg="mod">
          <ac:chgData name="Arjan Kamberg" userId="2cfeac95-aab1-41a7-bca5-796b19d85bc0" providerId="ADAL" clId="{725BC8C4-7486-CC4E-A47A-846FE17F01F0}" dt="2022-05-07T06:44:41.307" v="98" actId="14100"/>
          <ac:spMkLst>
            <pc:docMk/>
            <pc:sldMk cId="27810816" sldId="409"/>
            <ac:spMk id="3" creationId="{CB50722B-E0E1-AE72-5756-8C8E04D2D610}"/>
          </ac:spMkLst>
        </pc:spChg>
        <pc:picChg chg="del">
          <ac:chgData name="Arjan Kamberg" userId="2cfeac95-aab1-41a7-bca5-796b19d85bc0" providerId="ADAL" clId="{725BC8C4-7486-CC4E-A47A-846FE17F01F0}" dt="2022-05-07T06:44:33.016" v="95" actId="478"/>
          <ac:picMkLst>
            <pc:docMk/>
            <pc:sldMk cId="27810816" sldId="409"/>
            <ac:picMk id="4" creationId="{D7A7B81F-7210-9AFD-92DD-1BF1FAC565F9}"/>
          </ac:picMkLst>
        </pc:picChg>
        <pc:picChg chg="add mod">
          <ac:chgData name="Arjan Kamberg" userId="2cfeac95-aab1-41a7-bca5-796b19d85bc0" providerId="ADAL" clId="{725BC8C4-7486-CC4E-A47A-846FE17F01F0}" dt="2022-05-07T06:44:41.307" v="98" actId="14100"/>
          <ac:picMkLst>
            <pc:docMk/>
            <pc:sldMk cId="27810816" sldId="409"/>
            <ac:picMk id="5" creationId="{30D25807-817F-8D10-2BA8-F70083CB070A}"/>
          </ac:picMkLst>
        </pc:picChg>
      </pc:sldChg>
      <pc:sldChg chg="add">
        <pc:chgData name="Arjan Kamberg" userId="2cfeac95-aab1-41a7-bca5-796b19d85bc0" providerId="ADAL" clId="{725BC8C4-7486-CC4E-A47A-846FE17F01F0}" dt="2022-05-07T06:45:00.571" v="99" actId="2890"/>
        <pc:sldMkLst>
          <pc:docMk/>
          <pc:sldMk cId="2893015474" sldId="410"/>
        </pc:sldMkLst>
      </pc:sldChg>
      <pc:sldChg chg="addSp delSp modSp add mod">
        <pc:chgData name="Arjan Kamberg" userId="2cfeac95-aab1-41a7-bca5-796b19d85bc0" providerId="ADAL" clId="{725BC8C4-7486-CC4E-A47A-846FE17F01F0}" dt="2022-05-07T06:46:57.191" v="105" actId="1076"/>
        <pc:sldMkLst>
          <pc:docMk/>
          <pc:sldMk cId="2932398905" sldId="411"/>
        </pc:sldMkLst>
        <pc:picChg chg="add mod">
          <ac:chgData name="Arjan Kamberg" userId="2cfeac95-aab1-41a7-bca5-796b19d85bc0" providerId="ADAL" clId="{725BC8C4-7486-CC4E-A47A-846FE17F01F0}" dt="2022-05-07T06:46:57.191" v="105" actId="1076"/>
          <ac:picMkLst>
            <pc:docMk/>
            <pc:sldMk cId="2932398905" sldId="411"/>
            <ac:picMk id="4" creationId="{7149EDDA-ECE5-C98E-A705-83E256F4BA86}"/>
          </ac:picMkLst>
        </pc:picChg>
        <pc:picChg chg="del">
          <ac:chgData name="Arjan Kamberg" userId="2cfeac95-aab1-41a7-bca5-796b19d85bc0" providerId="ADAL" clId="{725BC8C4-7486-CC4E-A47A-846FE17F01F0}" dt="2022-05-07T06:46:47.547" v="101" actId="478"/>
          <ac:picMkLst>
            <pc:docMk/>
            <pc:sldMk cId="2932398905" sldId="411"/>
            <ac:picMk id="5" creationId="{30D25807-817F-8D10-2BA8-F70083CB070A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7:54.092" v="111" actId="1076"/>
        <pc:sldMkLst>
          <pc:docMk/>
          <pc:sldMk cId="965602055" sldId="412"/>
        </pc:sldMkLst>
        <pc:picChg chg="del">
          <ac:chgData name="Arjan Kamberg" userId="2cfeac95-aab1-41a7-bca5-796b19d85bc0" providerId="ADAL" clId="{725BC8C4-7486-CC4E-A47A-846FE17F01F0}" dt="2022-05-07T06:47:14.575" v="107" actId="478"/>
          <ac:picMkLst>
            <pc:docMk/>
            <pc:sldMk cId="965602055" sldId="412"/>
            <ac:picMk id="4" creationId="{7149EDDA-ECE5-C98E-A705-83E256F4BA86}"/>
          </ac:picMkLst>
        </pc:picChg>
        <pc:picChg chg="add mod">
          <ac:chgData name="Arjan Kamberg" userId="2cfeac95-aab1-41a7-bca5-796b19d85bc0" providerId="ADAL" clId="{725BC8C4-7486-CC4E-A47A-846FE17F01F0}" dt="2022-05-07T06:47:54.092" v="111" actId="1076"/>
          <ac:picMkLst>
            <pc:docMk/>
            <pc:sldMk cId="965602055" sldId="412"/>
            <ac:picMk id="5" creationId="{EE1988C0-34EC-0E56-3FED-F3457B1B4403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9:08.529" v="121" actId="478"/>
        <pc:sldMkLst>
          <pc:docMk/>
          <pc:sldMk cId="1000565639" sldId="413"/>
        </pc:sldMkLst>
        <pc:spChg chg="del">
          <ac:chgData name="Arjan Kamberg" userId="2cfeac95-aab1-41a7-bca5-796b19d85bc0" providerId="ADAL" clId="{725BC8C4-7486-CC4E-A47A-846FE17F01F0}" dt="2022-05-07T06:49:08.529" v="121" actId="478"/>
          <ac:spMkLst>
            <pc:docMk/>
            <pc:sldMk cId="1000565639" sldId="413"/>
            <ac:spMk id="3" creationId="{CB50722B-E0E1-AE72-5756-8C8E04D2D610}"/>
          </ac:spMkLst>
        </pc:spChg>
        <pc:picChg chg="add mod">
          <ac:chgData name="Arjan Kamberg" userId="2cfeac95-aab1-41a7-bca5-796b19d85bc0" providerId="ADAL" clId="{725BC8C4-7486-CC4E-A47A-846FE17F01F0}" dt="2022-05-07T06:49:06.143" v="120" actId="1076"/>
          <ac:picMkLst>
            <pc:docMk/>
            <pc:sldMk cId="1000565639" sldId="413"/>
            <ac:picMk id="4" creationId="{AB629CAA-52AD-3DF4-B32F-FE647AE4D1BD}"/>
          </ac:picMkLst>
        </pc:picChg>
        <pc:picChg chg="del mod">
          <ac:chgData name="Arjan Kamberg" userId="2cfeac95-aab1-41a7-bca5-796b19d85bc0" providerId="ADAL" clId="{725BC8C4-7486-CC4E-A47A-846FE17F01F0}" dt="2022-05-07T06:48:13.018" v="114" actId="478"/>
          <ac:picMkLst>
            <pc:docMk/>
            <pc:sldMk cId="1000565639" sldId="413"/>
            <ac:picMk id="5" creationId="{EE1988C0-34EC-0E56-3FED-F3457B1B4403}"/>
          </ac:picMkLst>
        </pc:picChg>
      </pc:sldChg>
      <pc:sldChg chg="modSp new mod">
        <pc:chgData name="Arjan Kamberg" userId="2cfeac95-aab1-41a7-bca5-796b19d85bc0" providerId="ADAL" clId="{725BC8C4-7486-CC4E-A47A-846FE17F01F0}" dt="2022-05-07T06:49:45.526" v="154" actId="20577"/>
        <pc:sldMkLst>
          <pc:docMk/>
          <pc:sldMk cId="4267373116" sldId="414"/>
        </pc:sldMkLst>
        <pc:spChg chg="mod">
          <ac:chgData name="Arjan Kamberg" userId="2cfeac95-aab1-41a7-bca5-796b19d85bc0" providerId="ADAL" clId="{725BC8C4-7486-CC4E-A47A-846FE17F01F0}" dt="2022-05-07T06:49:45.526" v="154" actId="20577"/>
          <ac:spMkLst>
            <pc:docMk/>
            <pc:sldMk cId="4267373116" sldId="414"/>
            <ac:spMk id="2" creationId="{48146ED1-B330-19AF-F2F4-107B07154E21}"/>
          </ac:spMkLst>
        </pc:spChg>
      </pc:sldChg>
    </pc:docChg>
  </pc:docChgLst>
  <pc:docChgLst>
    <pc:chgData name="Arjan Kamberg" userId="2cfeac95-aab1-41a7-bca5-796b19d85bc0" providerId="ADAL" clId="{B8649F54-4419-F546-BC77-6F41E54F89A0}"/>
    <pc:docChg chg="custSel addSld delSld modSld sldOrd">
      <pc:chgData name="Arjan Kamberg" userId="2cfeac95-aab1-41a7-bca5-796b19d85bc0" providerId="ADAL" clId="{B8649F54-4419-F546-BC77-6F41E54F89A0}" dt="2022-05-29T07:54:40.523" v="215" actId="20577"/>
      <pc:docMkLst>
        <pc:docMk/>
      </pc:docMkLst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707078204" sldId="388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701121401" sldId="389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490860084" sldId="390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304253769" sldId="391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975609240" sldId="392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4128412529" sldId="393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2347373218" sldId="394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637791981" sldId="395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950176548" sldId="396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036673651" sldId="397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2828783301" sldId="398"/>
        </pc:sldMkLst>
      </pc:sldChg>
      <pc:sldChg chg="modSp mod">
        <pc:chgData name="Arjan Kamberg" userId="2cfeac95-aab1-41a7-bca5-796b19d85bc0" providerId="ADAL" clId="{B8649F54-4419-F546-BC77-6F41E54F89A0}" dt="2022-05-29T07:32:57.165" v="16" actId="20577"/>
        <pc:sldMkLst>
          <pc:docMk/>
          <pc:sldMk cId="1289841528" sldId="399"/>
        </pc:sldMkLst>
        <pc:spChg chg="mod">
          <ac:chgData name="Arjan Kamberg" userId="2cfeac95-aab1-41a7-bca5-796b19d85bc0" providerId="ADAL" clId="{B8649F54-4419-F546-BC77-6F41E54F89A0}" dt="2022-05-29T07:32:57.165" v="16" actId="20577"/>
          <ac:spMkLst>
            <pc:docMk/>
            <pc:sldMk cId="1289841528" sldId="399"/>
            <ac:spMk id="2" creationId="{88616D39-E40B-D592-F0AB-8E8FA3C2A794}"/>
          </ac:spMkLst>
        </pc:spChg>
      </pc:sldChg>
      <pc:sldChg chg="addSp modSp new mod">
        <pc:chgData name="Arjan Kamberg" userId="2cfeac95-aab1-41a7-bca5-796b19d85bc0" providerId="ADAL" clId="{B8649F54-4419-F546-BC77-6F41E54F89A0}" dt="2022-05-29T07:43:57.470" v="54" actId="9405"/>
        <pc:sldMkLst>
          <pc:docMk/>
          <pc:sldMk cId="3198765792" sldId="400"/>
        </pc:sldMkLst>
        <pc:spChg chg="mod">
          <ac:chgData name="Arjan Kamberg" userId="2cfeac95-aab1-41a7-bca5-796b19d85bc0" providerId="ADAL" clId="{B8649F54-4419-F546-BC77-6F41E54F89A0}" dt="2022-05-29T07:33:12.710" v="38" actId="20577"/>
          <ac:spMkLst>
            <pc:docMk/>
            <pc:sldMk cId="3198765792" sldId="400"/>
            <ac:spMk id="2" creationId="{6EA17A72-C6DE-5CFE-B67A-22E7AE07F223}"/>
          </ac:spMkLst>
        </pc:spChg>
        <pc:picChg chg="add mod">
          <ac:chgData name="Arjan Kamberg" userId="2cfeac95-aab1-41a7-bca5-796b19d85bc0" providerId="ADAL" clId="{B8649F54-4419-F546-BC77-6F41E54F89A0}" dt="2022-05-29T07:40:50.273" v="40" actId="1076"/>
          <ac:picMkLst>
            <pc:docMk/>
            <pc:sldMk cId="3198765792" sldId="400"/>
            <ac:picMk id="4" creationId="{10D6C639-08FE-AAD0-A119-F04616D00859}"/>
          </ac:picMkLst>
        </pc:picChg>
        <pc:inkChg chg="add">
          <ac:chgData name="Arjan Kamberg" userId="2cfeac95-aab1-41a7-bca5-796b19d85bc0" providerId="ADAL" clId="{B8649F54-4419-F546-BC77-6F41E54F89A0}" dt="2022-05-29T07:43:57.470" v="54" actId="9405"/>
          <ac:inkMkLst>
            <pc:docMk/>
            <pc:sldMk cId="3198765792" sldId="400"/>
            <ac:inkMk id="5" creationId="{163E6C39-98A8-6758-036C-5B87248AD91A}"/>
          </ac:inkMkLst>
        </pc:inkChg>
      </pc:sldChg>
      <pc:sldChg chg="addSp delSp modSp new mod">
        <pc:chgData name="Arjan Kamberg" userId="2cfeac95-aab1-41a7-bca5-796b19d85bc0" providerId="ADAL" clId="{B8649F54-4419-F546-BC77-6F41E54F89A0}" dt="2022-05-29T07:43:28.336" v="48" actId="1076"/>
        <pc:sldMkLst>
          <pc:docMk/>
          <pc:sldMk cId="1284018529" sldId="401"/>
        </pc:sldMkLst>
        <pc:picChg chg="add del mod">
          <ac:chgData name="Arjan Kamberg" userId="2cfeac95-aab1-41a7-bca5-796b19d85bc0" providerId="ADAL" clId="{B8649F54-4419-F546-BC77-6F41E54F89A0}" dt="2022-05-29T07:43:25.910" v="47" actId="478"/>
          <ac:picMkLst>
            <pc:docMk/>
            <pc:sldMk cId="1284018529" sldId="401"/>
            <ac:picMk id="4" creationId="{C2714CA8-39E5-8081-EA40-92688D340D7D}"/>
          </ac:picMkLst>
        </pc:picChg>
        <pc:picChg chg="add mod">
          <ac:chgData name="Arjan Kamberg" userId="2cfeac95-aab1-41a7-bca5-796b19d85bc0" providerId="ADAL" clId="{B8649F54-4419-F546-BC77-6F41E54F89A0}" dt="2022-05-29T07:43:28.336" v="48" actId="1076"/>
          <ac:picMkLst>
            <pc:docMk/>
            <pc:sldMk cId="1284018529" sldId="401"/>
            <ac:picMk id="5" creationId="{0EBDC60A-5241-2A91-2534-98A507D2CEC6}"/>
          </ac:picMkLst>
        </pc:picChg>
      </pc:sldChg>
      <pc:sldChg chg="addSp modSp add mod ord">
        <pc:chgData name="Arjan Kamberg" userId="2cfeac95-aab1-41a7-bca5-796b19d85bc0" providerId="ADAL" clId="{B8649F54-4419-F546-BC77-6F41E54F89A0}" dt="2022-05-29T07:44:17.885" v="55" actId="9405"/>
        <pc:sldMkLst>
          <pc:docMk/>
          <pc:sldMk cId="2974322468" sldId="402"/>
        </pc:sldMkLst>
        <pc:grpChg chg="mod">
          <ac:chgData name="Arjan Kamberg" userId="2cfeac95-aab1-41a7-bca5-796b19d85bc0" providerId="ADAL" clId="{B8649F54-4419-F546-BC77-6F41E54F89A0}" dt="2022-05-29T07:43:53.493" v="53"/>
          <ac:grpSpMkLst>
            <pc:docMk/>
            <pc:sldMk cId="2974322468" sldId="402"/>
            <ac:grpSpMk id="7" creationId="{3B79B61D-F4AB-7DF1-9F95-1ACF17DD6C91}"/>
          </ac:grpSpMkLst>
        </pc:grpChg>
        <pc:inkChg chg="add mod">
          <ac:chgData name="Arjan Kamberg" userId="2cfeac95-aab1-41a7-bca5-796b19d85bc0" providerId="ADAL" clId="{B8649F54-4419-F546-BC77-6F41E54F89A0}" dt="2022-05-29T07:43:53.493" v="53"/>
          <ac:inkMkLst>
            <pc:docMk/>
            <pc:sldMk cId="2974322468" sldId="402"/>
            <ac:inkMk id="5" creationId="{377F3C34-CCEA-9AFC-C434-A9F1A7CA53F1}"/>
          </ac:inkMkLst>
        </pc:inkChg>
        <pc:inkChg chg="add mod">
          <ac:chgData name="Arjan Kamberg" userId="2cfeac95-aab1-41a7-bca5-796b19d85bc0" providerId="ADAL" clId="{B8649F54-4419-F546-BC77-6F41E54F89A0}" dt="2022-05-29T07:43:53.493" v="53"/>
          <ac:inkMkLst>
            <pc:docMk/>
            <pc:sldMk cId="2974322468" sldId="402"/>
            <ac:inkMk id="6" creationId="{27451E63-D411-053E-DA82-158FADF4EF3E}"/>
          </ac:inkMkLst>
        </pc:inkChg>
        <pc:inkChg chg="add">
          <ac:chgData name="Arjan Kamberg" userId="2cfeac95-aab1-41a7-bca5-796b19d85bc0" providerId="ADAL" clId="{B8649F54-4419-F546-BC77-6F41E54F89A0}" dt="2022-05-29T07:44:17.885" v="55" actId="9405"/>
          <ac:inkMkLst>
            <pc:docMk/>
            <pc:sldMk cId="2974322468" sldId="402"/>
            <ac:inkMk id="8" creationId="{C9B6B1E4-E207-62EA-F1CC-8FFC1C8C8A6F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5:34.165" v="59" actId="1076"/>
        <pc:sldMkLst>
          <pc:docMk/>
          <pc:sldMk cId="386436995" sldId="403"/>
        </pc:sldMkLst>
        <pc:picChg chg="add mod">
          <ac:chgData name="Arjan Kamberg" userId="2cfeac95-aab1-41a7-bca5-796b19d85bc0" providerId="ADAL" clId="{B8649F54-4419-F546-BC77-6F41E54F89A0}" dt="2022-05-29T07:45:34.165" v="59" actId="1076"/>
          <ac:picMkLst>
            <pc:docMk/>
            <pc:sldMk cId="386436995" sldId="403"/>
            <ac:picMk id="5" creationId="{B39157B5-3099-8C3C-F9ED-EA1C2BEAEA4B}"/>
          </ac:picMkLst>
        </pc:picChg>
        <pc:inkChg chg="add">
          <ac:chgData name="Arjan Kamberg" userId="2cfeac95-aab1-41a7-bca5-796b19d85bc0" providerId="ADAL" clId="{B8649F54-4419-F546-BC77-6F41E54F89A0}" dt="2022-05-29T07:45:31.232" v="57" actId="9405"/>
          <ac:inkMkLst>
            <pc:docMk/>
            <pc:sldMk cId="386436995" sldId="403"/>
            <ac:inkMk id="4" creationId="{3B7FA1DC-0496-0B33-202A-6D3AFB6D766B}"/>
          </ac:inkMkLst>
        </pc:inkChg>
      </pc:sldChg>
      <pc:sldChg chg="addSp modSp add mod ord">
        <pc:chgData name="Arjan Kamberg" userId="2cfeac95-aab1-41a7-bca5-796b19d85bc0" providerId="ADAL" clId="{B8649F54-4419-F546-BC77-6F41E54F89A0}" dt="2022-05-29T07:46:13.715" v="65" actId="9405"/>
        <pc:sldMkLst>
          <pc:docMk/>
          <pc:sldMk cId="1743198999" sldId="404"/>
        </pc:sldMkLst>
        <pc:grpChg chg="mod">
          <ac:chgData name="Arjan Kamberg" userId="2cfeac95-aab1-41a7-bca5-796b19d85bc0" providerId="ADAL" clId="{B8649F54-4419-F546-BC77-6F41E54F89A0}" dt="2022-05-29T07:46:06.344" v="64"/>
          <ac:grpSpMkLst>
            <pc:docMk/>
            <pc:sldMk cId="1743198999" sldId="404"/>
            <ac:grpSpMk id="11" creationId="{DC97EDF1-EFF1-7178-5BDF-280A628E798B}"/>
          </ac:grpSpMkLst>
        </pc:grpChg>
        <pc:inkChg chg="add mod">
          <ac:chgData name="Arjan Kamberg" userId="2cfeac95-aab1-41a7-bca5-796b19d85bc0" providerId="ADAL" clId="{B8649F54-4419-F546-BC77-6F41E54F89A0}" dt="2022-05-29T07:46:06.344" v="64"/>
          <ac:inkMkLst>
            <pc:docMk/>
            <pc:sldMk cId="1743198999" sldId="404"/>
            <ac:inkMk id="9" creationId="{29381315-E94C-B127-F0BA-13D9AEC26BFC}"/>
          </ac:inkMkLst>
        </pc:inkChg>
        <pc:inkChg chg="add mod">
          <ac:chgData name="Arjan Kamberg" userId="2cfeac95-aab1-41a7-bca5-796b19d85bc0" providerId="ADAL" clId="{B8649F54-4419-F546-BC77-6F41E54F89A0}" dt="2022-05-29T07:46:06.344" v="64"/>
          <ac:inkMkLst>
            <pc:docMk/>
            <pc:sldMk cId="1743198999" sldId="404"/>
            <ac:inkMk id="10" creationId="{9AABE3B6-3570-CADA-C01B-B419B26C56D9}"/>
          </ac:inkMkLst>
        </pc:inkChg>
        <pc:inkChg chg="add">
          <ac:chgData name="Arjan Kamberg" userId="2cfeac95-aab1-41a7-bca5-796b19d85bc0" providerId="ADAL" clId="{B8649F54-4419-F546-BC77-6F41E54F89A0}" dt="2022-05-29T07:46:13.715" v="65" actId="9405"/>
          <ac:inkMkLst>
            <pc:docMk/>
            <pc:sldMk cId="1743198999" sldId="404"/>
            <ac:inkMk id="12" creationId="{1029E243-F1B4-3003-791A-62EC9E8D7CD7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6:47.929" v="68" actId="1076"/>
        <pc:sldMkLst>
          <pc:docMk/>
          <pc:sldMk cId="3371315500" sldId="405"/>
        </pc:sldMkLst>
        <pc:picChg chg="add mod">
          <ac:chgData name="Arjan Kamberg" userId="2cfeac95-aab1-41a7-bca5-796b19d85bc0" providerId="ADAL" clId="{B8649F54-4419-F546-BC77-6F41E54F89A0}" dt="2022-05-29T07:46:47.929" v="68" actId="1076"/>
          <ac:picMkLst>
            <pc:docMk/>
            <pc:sldMk cId="3371315500" sldId="405"/>
            <ac:picMk id="4" creationId="{F2575CB9-BAD9-3671-B0EA-0FE1CE3A2FC5}"/>
          </ac:picMkLst>
        </pc:picChg>
      </pc:sldChg>
      <pc:sldChg chg="addSp delSp modSp add mod ord">
        <pc:chgData name="Arjan Kamberg" userId="2cfeac95-aab1-41a7-bca5-796b19d85bc0" providerId="ADAL" clId="{B8649F54-4419-F546-BC77-6F41E54F89A0}" dt="2022-05-29T07:47:28.195" v="76" actId="9405"/>
        <pc:sldMkLst>
          <pc:docMk/>
          <pc:sldMk cId="3594688645" sldId="406"/>
        </pc:sldMkLst>
        <pc:grpChg chg="mod">
          <ac:chgData name="Arjan Kamberg" userId="2cfeac95-aab1-41a7-bca5-796b19d85bc0" providerId="ADAL" clId="{B8649F54-4419-F546-BC77-6F41E54F89A0}" dt="2022-05-29T07:47:25.879" v="75"/>
          <ac:grpSpMkLst>
            <pc:docMk/>
            <pc:sldMk cId="3594688645" sldId="406"/>
            <ac:grpSpMk id="15" creationId="{B0C49DCF-A4E0-A860-F44D-1F7D6689DF13}"/>
          </ac:grpSpMkLst>
        </pc:grpChg>
        <pc:inkChg chg="del">
          <ac:chgData name="Arjan Kamberg" userId="2cfeac95-aab1-41a7-bca5-796b19d85bc0" providerId="ADAL" clId="{B8649F54-4419-F546-BC77-6F41E54F89A0}" dt="2022-05-29T07:47:14.431" v="72" actId="478"/>
          <ac:inkMkLst>
            <pc:docMk/>
            <pc:sldMk cId="3594688645" sldId="406"/>
            <ac:inkMk id="8" creationId="{C9B6B1E4-E207-62EA-F1CC-8FFC1C8C8A6F}"/>
          </ac:inkMkLst>
        </pc:inkChg>
        <pc:inkChg chg="del">
          <ac:chgData name="Arjan Kamberg" userId="2cfeac95-aab1-41a7-bca5-796b19d85bc0" providerId="ADAL" clId="{B8649F54-4419-F546-BC77-6F41E54F89A0}" dt="2022-05-29T07:47:10.906" v="71" actId="478"/>
          <ac:inkMkLst>
            <pc:docMk/>
            <pc:sldMk cId="3594688645" sldId="406"/>
            <ac:inkMk id="12" creationId="{1029E243-F1B4-3003-791A-62EC9E8D7CD7}"/>
          </ac:inkMkLst>
        </pc:inkChg>
        <pc:inkChg chg="add mod">
          <ac:chgData name="Arjan Kamberg" userId="2cfeac95-aab1-41a7-bca5-796b19d85bc0" providerId="ADAL" clId="{B8649F54-4419-F546-BC77-6F41E54F89A0}" dt="2022-05-29T07:47:25.879" v="75"/>
          <ac:inkMkLst>
            <pc:docMk/>
            <pc:sldMk cId="3594688645" sldId="406"/>
            <ac:inkMk id="13" creationId="{727E92E5-15B9-F6D7-EA34-478F8609734C}"/>
          </ac:inkMkLst>
        </pc:inkChg>
        <pc:inkChg chg="add mod">
          <ac:chgData name="Arjan Kamberg" userId="2cfeac95-aab1-41a7-bca5-796b19d85bc0" providerId="ADAL" clId="{B8649F54-4419-F546-BC77-6F41E54F89A0}" dt="2022-05-29T07:47:25.879" v="75"/>
          <ac:inkMkLst>
            <pc:docMk/>
            <pc:sldMk cId="3594688645" sldId="406"/>
            <ac:inkMk id="14" creationId="{45F30FB0-D4B2-B4BF-F1B5-A98BE0659718}"/>
          </ac:inkMkLst>
        </pc:inkChg>
        <pc:inkChg chg="add">
          <ac:chgData name="Arjan Kamberg" userId="2cfeac95-aab1-41a7-bca5-796b19d85bc0" providerId="ADAL" clId="{B8649F54-4419-F546-BC77-6F41E54F89A0}" dt="2022-05-29T07:47:28.195" v="76" actId="9405"/>
          <ac:inkMkLst>
            <pc:docMk/>
            <pc:sldMk cId="3594688645" sldId="406"/>
            <ac:inkMk id="16" creationId="{8E468A8C-94FD-4BB8-F47E-B4CCD7231D91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8:28.161" v="104" actId="1076"/>
        <pc:sldMkLst>
          <pc:docMk/>
          <pc:sldMk cId="1882662412" sldId="407"/>
        </pc:sldMkLst>
        <pc:spChg chg="mod">
          <ac:chgData name="Arjan Kamberg" userId="2cfeac95-aab1-41a7-bca5-796b19d85bc0" providerId="ADAL" clId="{B8649F54-4419-F546-BC77-6F41E54F89A0}" dt="2022-05-29T07:47:45.036" v="102" actId="20577"/>
          <ac:spMkLst>
            <pc:docMk/>
            <pc:sldMk cId="1882662412" sldId="407"/>
            <ac:spMk id="2" creationId="{127D58AB-CAFB-7AC9-0C03-3929353167C4}"/>
          </ac:spMkLst>
        </pc:spChg>
        <pc:picChg chg="add mod">
          <ac:chgData name="Arjan Kamberg" userId="2cfeac95-aab1-41a7-bca5-796b19d85bc0" providerId="ADAL" clId="{B8649F54-4419-F546-BC77-6F41E54F89A0}" dt="2022-05-29T07:48:28.161" v="104" actId="1076"/>
          <ac:picMkLst>
            <pc:docMk/>
            <pc:sldMk cId="1882662412" sldId="407"/>
            <ac:picMk id="5" creationId="{27A3E85D-F88B-B774-E3BF-BA0EC70B1127}"/>
          </ac:picMkLst>
        </pc:picChg>
        <pc:inkChg chg="add">
          <ac:chgData name="Arjan Kamberg" userId="2cfeac95-aab1-41a7-bca5-796b19d85bc0" providerId="ADAL" clId="{B8649F54-4419-F546-BC77-6F41E54F89A0}" dt="2022-05-29T07:47:33.887" v="78" actId="9405"/>
          <ac:inkMkLst>
            <pc:docMk/>
            <pc:sldMk cId="1882662412" sldId="407"/>
            <ac:inkMk id="4" creationId="{791DD029-BBFC-2B50-6D22-17B64C6D154A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9:22.439" v="116" actId="20577"/>
        <pc:sldMkLst>
          <pc:docMk/>
          <pc:sldMk cId="2956923970" sldId="408"/>
        </pc:sldMkLst>
        <pc:spChg chg="mod">
          <ac:chgData name="Arjan Kamberg" userId="2cfeac95-aab1-41a7-bca5-796b19d85bc0" providerId="ADAL" clId="{B8649F54-4419-F546-BC77-6F41E54F89A0}" dt="2022-05-29T07:49:22.439" v="116" actId="20577"/>
          <ac:spMkLst>
            <pc:docMk/>
            <pc:sldMk cId="2956923970" sldId="408"/>
            <ac:spMk id="2" creationId="{312FD42B-B5E6-0BE6-6578-0DFFD377DB05}"/>
          </ac:spMkLst>
        </pc:spChg>
        <pc:picChg chg="add mod">
          <ac:chgData name="Arjan Kamberg" userId="2cfeac95-aab1-41a7-bca5-796b19d85bc0" providerId="ADAL" clId="{B8649F54-4419-F546-BC77-6F41E54F89A0}" dt="2022-05-29T07:49:18.642" v="107" actId="1076"/>
          <ac:picMkLst>
            <pc:docMk/>
            <pc:sldMk cId="2956923970" sldId="408"/>
            <ac:picMk id="4" creationId="{97A575C2-9ABE-F7B3-7377-A630958254A7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0:59.099" v="163" actId="403"/>
        <pc:sldMkLst>
          <pc:docMk/>
          <pc:sldMk cId="2362021770" sldId="409"/>
        </pc:sldMkLst>
        <pc:spChg chg="mod">
          <ac:chgData name="Arjan Kamberg" userId="2cfeac95-aab1-41a7-bca5-796b19d85bc0" providerId="ADAL" clId="{B8649F54-4419-F546-BC77-6F41E54F89A0}" dt="2022-05-29T07:50:36.745" v="143" actId="5793"/>
          <ac:spMkLst>
            <pc:docMk/>
            <pc:sldMk cId="2362021770" sldId="409"/>
            <ac:spMk id="2" creationId="{13AA336C-BF9F-0E18-C877-7AE3FFB4B1D2}"/>
          </ac:spMkLst>
        </pc:spChg>
        <pc:spChg chg="add mod">
          <ac:chgData name="Arjan Kamberg" userId="2cfeac95-aab1-41a7-bca5-796b19d85bc0" providerId="ADAL" clId="{B8649F54-4419-F546-BC77-6F41E54F89A0}" dt="2022-05-29T07:50:59.099" v="163" actId="403"/>
          <ac:spMkLst>
            <pc:docMk/>
            <pc:sldMk cId="2362021770" sldId="409"/>
            <ac:spMk id="5" creationId="{B6547523-D5DD-CCD2-6A4D-4CA3FAD1015D}"/>
          </ac:spMkLst>
        </pc:spChg>
        <pc:picChg chg="add mod">
          <ac:chgData name="Arjan Kamberg" userId="2cfeac95-aab1-41a7-bca5-796b19d85bc0" providerId="ADAL" clId="{B8649F54-4419-F546-BC77-6F41E54F89A0}" dt="2022-05-29T07:50:39.623" v="145" actId="1076"/>
          <ac:picMkLst>
            <pc:docMk/>
            <pc:sldMk cId="2362021770" sldId="409"/>
            <ac:picMk id="4" creationId="{3B667501-33DE-4690-2747-62D01FE0B32E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1:42.105" v="174" actId="1076"/>
        <pc:sldMkLst>
          <pc:docMk/>
          <pc:sldMk cId="3188014448" sldId="410"/>
        </pc:sldMkLst>
        <pc:spChg chg="mod">
          <ac:chgData name="Arjan Kamberg" userId="2cfeac95-aab1-41a7-bca5-796b19d85bc0" providerId="ADAL" clId="{B8649F54-4419-F546-BC77-6F41E54F89A0}" dt="2022-05-29T07:51:35.472" v="170" actId="20577"/>
          <ac:spMkLst>
            <pc:docMk/>
            <pc:sldMk cId="3188014448" sldId="410"/>
            <ac:spMk id="2" creationId="{19BD1EFC-3A17-6F13-513A-C14475902EED}"/>
          </ac:spMkLst>
        </pc:spChg>
        <pc:picChg chg="add mod">
          <ac:chgData name="Arjan Kamberg" userId="2cfeac95-aab1-41a7-bca5-796b19d85bc0" providerId="ADAL" clId="{B8649F54-4419-F546-BC77-6F41E54F89A0}" dt="2022-05-29T07:51:42.105" v="174" actId="1076"/>
          <ac:picMkLst>
            <pc:docMk/>
            <pc:sldMk cId="3188014448" sldId="410"/>
            <ac:picMk id="4" creationId="{CC8B1907-CCDC-7C29-C594-9F7B1DEF725A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3:29.836" v="188" actId="20577"/>
        <pc:sldMkLst>
          <pc:docMk/>
          <pc:sldMk cId="847053861" sldId="411"/>
        </pc:sldMkLst>
        <pc:spChg chg="mod">
          <ac:chgData name="Arjan Kamberg" userId="2cfeac95-aab1-41a7-bca5-796b19d85bc0" providerId="ADAL" clId="{B8649F54-4419-F546-BC77-6F41E54F89A0}" dt="2022-05-29T07:53:29.836" v="188" actId="20577"/>
          <ac:spMkLst>
            <pc:docMk/>
            <pc:sldMk cId="847053861" sldId="411"/>
            <ac:spMk id="2" creationId="{B0C6A6BE-7443-936C-C4BC-4B3AE50E8F21}"/>
          </ac:spMkLst>
        </pc:spChg>
        <pc:picChg chg="add mod">
          <ac:chgData name="Arjan Kamberg" userId="2cfeac95-aab1-41a7-bca5-796b19d85bc0" providerId="ADAL" clId="{B8649F54-4419-F546-BC77-6F41E54F89A0}" dt="2022-05-29T07:53:26.554" v="177" actId="1076"/>
          <ac:picMkLst>
            <pc:docMk/>
            <pc:sldMk cId="847053861" sldId="411"/>
            <ac:picMk id="4" creationId="{E9B1511E-3253-16AF-80ED-5A9FC46274D3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4:40.523" v="215" actId="20577"/>
        <pc:sldMkLst>
          <pc:docMk/>
          <pc:sldMk cId="3136557241" sldId="412"/>
        </pc:sldMkLst>
        <pc:spChg chg="mod">
          <ac:chgData name="Arjan Kamberg" userId="2cfeac95-aab1-41a7-bca5-796b19d85bc0" providerId="ADAL" clId="{B8649F54-4419-F546-BC77-6F41E54F89A0}" dt="2022-05-29T07:54:40.523" v="215" actId="20577"/>
          <ac:spMkLst>
            <pc:docMk/>
            <pc:sldMk cId="3136557241" sldId="412"/>
            <ac:spMk id="2" creationId="{86148873-4D61-3EBF-4264-558B4A22F4EF}"/>
          </ac:spMkLst>
        </pc:spChg>
        <pc:picChg chg="add mod">
          <ac:chgData name="Arjan Kamberg" userId="2cfeac95-aab1-41a7-bca5-796b19d85bc0" providerId="ADAL" clId="{B8649F54-4419-F546-BC77-6F41E54F89A0}" dt="2022-05-29T07:54:27.368" v="191" actId="1076"/>
          <ac:picMkLst>
            <pc:docMk/>
            <pc:sldMk cId="3136557241" sldId="412"/>
            <ac:picMk id="4" creationId="{338A3C55-EF46-C0BA-4310-C9C6B6B995FA}"/>
          </ac:picMkLst>
        </pc:picChg>
      </pc:sldChg>
    </pc:docChg>
  </pc:docChgLst>
  <pc:docChgLst>
    <pc:chgData name="Arjan Kamberg" userId="2cfeac95-aab1-41a7-bca5-796b19d85bc0" providerId="ADAL" clId="{E585EAB8-F0FF-F44D-A0EE-25D915377C4E}"/>
    <pc:docChg chg="undo custSel addSld delSld modSld sldOrd">
      <pc:chgData name="Arjan Kamberg" userId="2cfeac95-aab1-41a7-bca5-796b19d85bc0" providerId="ADAL" clId="{E585EAB8-F0FF-F44D-A0EE-25D915377C4E}" dt="2022-05-29T07:29:45.241" v="360" actId="1076"/>
      <pc:docMkLst>
        <pc:docMk/>
      </pc:docMkLst>
      <pc:sldChg chg="modSp mod">
        <pc:chgData name="Arjan Kamberg" userId="2cfeac95-aab1-41a7-bca5-796b19d85bc0" providerId="ADAL" clId="{E585EAB8-F0FF-F44D-A0EE-25D915377C4E}" dt="2022-05-29T07:13:59.973" v="22" actId="20577"/>
        <pc:sldMkLst>
          <pc:docMk/>
          <pc:sldMk cId="248983296" sldId="256"/>
        </pc:sldMkLst>
        <pc:spChg chg="mod">
          <ac:chgData name="Arjan Kamberg" userId="2cfeac95-aab1-41a7-bca5-796b19d85bc0" providerId="ADAL" clId="{E585EAB8-F0FF-F44D-A0EE-25D915377C4E}" dt="2022-05-29T07:13:59.973" v="2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new mod">
        <pc:chgData name="Arjan Kamberg" userId="2cfeac95-aab1-41a7-bca5-796b19d85bc0" providerId="ADAL" clId="{E585EAB8-F0FF-F44D-A0EE-25D915377C4E}" dt="2022-05-29T07:15:06.343" v="45" actId="1076"/>
        <pc:sldMkLst>
          <pc:docMk/>
          <pc:sldMk cId="1707078204" sldId="388"/>
        </pc:sldMkLst>
        <pc:spChg chg="mod">
          <ac:chgData name="Arjan Kamberg" userId="2cfeac95-aab1-41a7-bca5-796b19d85bc0" providerId="ADAL" clId="{E585EAB8-F0FF-F44D-A0EE-25D915377C4E}" dt="2022-05-29T07:14:20.945" v="43" actId="20577"/>
          <ac:spMkLst>
            <pc:docMk/>
            <pc:sldMk cId="1707078204" sldId="388"/>
            <ac:spMk id="2" creationId="{71C3F78E-EB34-BA30-70EE-29A2BAA16DCE}"/>
          </ac:spMkLst>
        </pc:spChg>
        <pc:picChg chg="add mod">
          <ac:chgData name="Arjan Kamberg" userId="2cfeac95-aab1-41a7-bca5-796b19d85bc0" providerId="ADAL" clId="{E585EAB8-F0FF-F44D-A0EE-25D915377C4E}" dt="2022-05-29T07:15:06.343" v="45" actId="1076"/>
          <ac:picMkLst>
            <pc:docMk/>
            <pc:sldMk cId="1707078204" sldId="388"/>
            <ac:picMk id="1026" creationId="{B9C9CE08-1BC1-70F6-AA0B-72F686DB828F}"/>
          </ac:picMkLst>
        </pc:picChg>
      </pc:sldChg>
      <pc:sldChg chg="modSp add mod">
        <pc:chgData name="Arjan Kamberg" userId="2cfeac95-aab1-41a7-bca5-796b19d85bc0" providerId="ADAL" clId="{E585EAB8-F0FF-F44D-A0EE-25D915377C4E}" dt="2022-05-29T07:16:39.342" v="95" actId="20577"/>
        <pc:sldMkLst>
          <pc:docMk/>
          <pc:sldMk cId="701121401" sldId="389"/>
        </pc:sldMkLst>
        <pc:spChg chg="mod">
          <ac:chgData name="Arjan Kamberg" userId="2cfeac95-aab1-41a7-bca5-796b19d85bc0" providerId="ADAL" clId="{E585EAB8-F0FF-F44D-A0EE-25D915377C4E}" dt="2022-05-29T07:16:39.342" v="95" actId="20577"/>
          <ac:spMkLst>
            <pc:docMk/>
            <pc:sldMk cId="701121401" sldId="389"/>
            <ac:spMk id="2" creationId="{71C3F78E-EB34-BA30-70EE-29A2BAA16DCE}"/>
          </ac:spMkLst>
        </pc:spChg>
      </pc:sldChg>
      <pc:sldChg chg="addSp delSp modSp new mod">
        <pc:chgData name="Arjan Kamberg" userId="2cfeac95-aab1-41a7-bca5-796b19d85bc0" providerId="ADAL" clId="{E585EAB8-F0FF-F44D-A0EE-25D915377C4E}" dt="2022-05-29T07:16:47.644" v="96" actId="1076"/>
        <pc:sldMkLst>
          <pc:docMk/>
          <pc:sldMk cId="1490860084" sldId="390"/>
        </pc:sldMkLst>
        <pc:spChg chg="mod">
          <ac:chgData name="Arjan Kamberg" userId="2cfeac95-aab1-41a7-bca5-796b19d85bc0" providerId="ADAL" clId="{E585EAB8-F0FF-F44D-A0EE-25D915377C4E}" dt="2022-05-29T07:16:19.649" v="70" actId="20577"/>
          <ac:spMkLst>
            <pc:docMk/>
            <pc:sldMk cId="1490860084" sldId="390"/>
            <ac:spMk id="2" creationId="{808EBFF3-30F9-9B3A-CCEC-A8815B9714AE}"/>
          </ac:spMkLst>
        </pc:spChg>
        <pc:spChg chg="del">
          <ac:chgData name="Arjan Kamberg" userId="2cfeac95-aab1-41a7-bca5-796b19d85bc0" providerId="ADAL" clId="{E585EAB8-F0FF-F44D-A0EE-25D915377C4E}" dt="2022-05-29T07:16:29.069" v="74" actId="478"/>
          <ac:spMkLst>
            <pc:docMk/>
            <pc:sldMk cId="1490860084" sldId="390"/>
            <ac:spMk id="3" creationId="{25944A89-ED30-55C3-BED7-AF73107DCEF5}"/>
          </ac:spMkLst>
        </pc:spChg>
        <pc:picChg chg="add mod">
          <ac:chgData name="Arjan Kamberg" userId="2cfeac95-aab1-41a7-bca5-796b19d85bc0" providerId="ADAL" clId="{E585EAB8-F0FF-F44D-A0EE-25D915377C4E}" dt="2022-05-29T07:16:47.644" v="96" actId="1076"/>
          <ac:picMkLst>
            <pc:docMk/>
            <pc:sldMk cId="1490860084" sldId="390"/>
            <ac:picMk id="4" creationId="{46A5C62C-63E3-6AD2-FE01-3700A76D9445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17:27.777" v="110" actId="1076"/>
        <pc:sldMkLst>
          <pc:docMk/>
          <pc:sldMk cId="1304253769" sldId="391"/>
        </pc:sldMkLst>
        <pc:spChg chg="mod">
          <ac:chgData name="Arjan Kamberg" userId="2cfeac95-aab1-41a7-bca5-796b19d85bc0" providerId="ADAL" clId="{E585EAB8-F0FF-F44D-A0EE-25D915377C4E}" dt="2022-05-29T07:17:20.493" v="106" actId="20577"/>
          <ac:spMkLst>
            <pc:docMk/>
            <pc:sldMk cId="1304253769" sldId="391"/>
            <ac:spMk id="2" creationId="{10C963E5-25FA-BA64-954A-37FA7CB4C7BF}"/>
          </ac:spMkLst>
        </pc:spChg>
        <pc:picChg chg="add mod">
          <ac:chgData name="Arjan Kamberg" userId="2cfeac95-aab1-41a7-bca5-796b19d85bc0" providerId="ADAL" clId="{E585EAB8-F0FF-F44D-A0EE-25D915377C4E}" dt="2022-05-29T07:17:27.777" v="110" actId="1076"/>
          <ac:picMkLst>
            <pc:docMk/>
            <pc:sldMk cId="1304253769" sldId="391"/>
            <ac:picMk id="4" creationId="{66DE6AB5-5C61-326F-87A7-BA699B24E51C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18:01.676" v="118" actId="1076"/>
        <pc:sldMkLst>
          <pc:docMk/>
          <pc:sldMk cId="1975609240" sldId="392"/>
        </pc:sldMkLst>
        <pc:spChg chg="del">
          <ac:chgData name="Arjan Kamberg" userId="2cfeac95-aab1-41a7-bca5-796b19d85bc0" providerId="ADAL" clId="{E585EAB8-F0FF-F44D-A0EE-25D915377C4E}" dt="2022-05-29T07:17:47.846" v="113" actId="478"/>
          <ac:spMkLst>
            <pc:docMk/>
            <pc:sldMk cId="1975609240" sldId="392"/>
            <ac:spMk id="2" creationId="{E9EBDBEE-8148-C65F-652F-98F9BD582661}"/>
          </ac:spMkLst>
        </pc:spChg>
        <pc:spChg chg="del">
          <ac:chgData name="Arjan Kamberg" userId="2cfeac95-aab1-41a7-bca5-796b19d85bc0" providerId="ADAL" clId="{E585EAB8-F0FF-F44D-A0EE-25D915377C4E}" dt="2022-05-29T07:17:49.448" v="114" actId="478"/>
          <ac:spMkLst>
            <pc:docMk/>
            <pc:sldMk cId="1975609240" sldId="392"/>
            <ac:spMk id="3" creationId="{2FBD554B-766E-042E-D257-BC611A841609}"/>
          </ac:spMkLst>
        </pc:spChg>
        <pc:picChg chg="add mod">
          <ac:chgData name="Arjan Kamberg" userId="2cfeac95-aab1-41a7-bca5-796b19d85bc0" providerId="ADAL" clId="{E585EAB8-F0FF-F44D-A0EE-25D915377C4E}" dt="2022-05-29T07:18:01.676" v="118" actId="1076"/>
          <ac:picMkLst>
            <pc:docMk/>
            <pc:sldMk cId="1975609240" sldId="392"/>
            <ac:picMk id="3074" creationId="{ABB97ADA-F25D-990F-C1D5-66259C2DE3FE}"/>
          </ac:picMkLst>
        </pc:picChg>
      </pc:sldChg>
      <pc:sldChg chg="addSp modSp add mod">
        <pc:chgData name="Arjan Kamberg" userId="2cfeac95-aab1-41a7-bca5-796b19d85bc0" providerId="ADAL" clId="{E585EAB8-F0FF-F44D-A0EE-25D915377C4E}" dt="2022-05-29T07:19:29.358" v="203" actId="20577"/>
        <pc:sldMkLst>
          <pc:docMk/>
          <pc:sldMk cId="4128412529" sldId="393"/>
        </pc:sldMkLst>
        <pc:spChg chg="add mod">
          <ac:chgData name="Arjan Kamberg" userId="2cfeac95-aab1-41a7-bca5-796b19d85bc0" providerId="ADAL" clId="{E585EAB8-F0FF-F44D-A0EE-25D915377C4E}" dt="2022-05-29T07:19:29.358" v="203" actId="20577"/>
          <ac:spMkLst>
            <pc:docMk/>
            <pc:sldMk cId="4128412529" sldId="393"/>
            <ac:spMk id="2" creationId="{51A0EBAE-4F50-8E4E-6C65-6A9E88410840}"/>
          </ac:spMkLst>
        </pc:spChg>
        <pc:picChg chg="mod">
          <ac:chgData name="Arjan Kamberg" userId="2cfeac95-aab1-41a7-bca5-796b19d85bc0" providerId="ADAL" clId="{E585EAB8-F0FF-F44D-A0EE-25D915377C4E}" dt="2022-05-29T07:18:25.409" v="121" actId="1076"/>
          <ac:picMkLst>
            <pc:docMk/>
            <pc:sldMk cId="4128412529" sldId="393"/>
            <ac:picMk id="3074" creationId="{ABB97ADA-F25D-990F-C1D5-66259C2DE3FE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2:32.626" v="224" actId="20577"/>
        <pc:sldMkLst>
          <pc:docMk/>
          <pc:sldMk cId="2347373218" sldId="394"/>
        </pc:sldMkLst>
        <pc:spChg chg="mod">
          <ac:chgData name="Arjan Kamberg" userId="2cfeac95-aab1-41a7-bca5-796b19d85bc0" providerId="ADAL" clId="{E585EAB8-F0FF-F44D-A0EE-25D915377C4E}" dt="2022-05-29T07:22:32.626" v="224" actId="20577"/>
          <ac:spMkLst>
            <pc:docMk/>
            <pc:sldMk cId="2347373218" sldId="394"/>
            <ac:spMk id="2" creationId="{A1AE2AE1-E42D-BD52-E506-9C9B1F3804E1}"/>
          </ac:spMkLst>
        </pc:spChg>
        <pc:picChg chg="add mod">
          <ac:chgData name="Arjan Kamberg" userId="2cfeac95-aab1-41a7-bca5-796b19d85bc0" providerId="ADAL" clId="{E585EAB8-F0FF-F44D-A0EE-25D915377C4E}" dt="2022-05-29T07:22:28.068" v="206" actId="1076"/>
          <ac:picMkLst>
            <pc:docMk/>
            <pc:sldMk cId="2347373218" sldId="394"/>
            <ac:picMk id="4" creationId="{4179B4F4-06A7-69CC-115D-C8F187B9AECB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3:50.133" v="243" actId="1076"/>
        <pc:sldMkLst>
          <pc:docMk/>
          <pc:sldMk cId="637791981" sldId="395"/>
        </pc:sldMkLst>
        <pc:spChg chg="mod">
          <ac:chgData name="Arjan Kamberg" userId="2cfeac95-aab1-41a7-bca5-796b19d85bc0" providerId="ADAL" clId="{E585EAB8-F0FF-F44D-A0EE-25D915377C4E}" dt="2022-05-29T07:22:52.375" v="241" actId="20577"/>
          <ac:spMkLst>
            <pc:docMk/>
            <pc:sldMk cId="637791981" sldId="395"/>
            <ac:spMk id="2" creationId="{1962916A-9179-410C-24AC-EE57F38DC058}"/>
          </ac:spMkLst>
        </pc:spChg>
        <pc:picChg chg="add mod">
          <ac:chgData name="Arjan Kamberg" userId="2cfeac95-aab1-41a7-bca5-796b19d85bc0" providerId="ADAL" clId="{E585EAB8-F0FF-F44D-A0EE-25D915377C4E}" dt="2022-05-29T07:23:50.133" v="243" actId="1076"/>
          <ac:picMkLst>
            <pc:docMk/>
            <pc:sldMk cId="637791981" sldId="395"/>
            <ac:picMk id="4" creationId="{6F40F83D-F4C4-2A8C-2BC4-8E4C8BBD8051}"/>
          </ac:picMkLst>
        </pc:pic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556098910" sldId="39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598335572" sldId="396"/>
        </pc:sldMkLst>
      </pc:sldChg>
      <pc:sldChg chg="addSp modSp new mod">
        <pc:chgData name="Arjan Kamberg" userId="2cfeac95-aab1-41a7-bca5-796b19d85bc0" providerId="ADAL" clId="{E585EAB8-F0FF-F44D-A0EE-25D915377C4E}" dt="2022-05-29T07:25:24.846" v="264" actId="1076"/>
        <pc:sldMkLst>
          <pc:docMk/>
          <pc:sldMk cId="1950176548" sldId="396"/>
        </pc:sldMkLst>
        <pc:spChg chg="mod">
          <ac:chgData name="Arjan Kamberg" userId="2cfeac95-aab1-41a7-bca5-796b19d85bc0" providerId="ADAL" clId="{E585EAB8-F0FF-F44D-A0EE-25D915377C4E}" dt="2022-05-29T07:24:25.104" v="262" actId="20577"/>
          <ac:spMkLst>
            <pc:docMk/>
            <pc:sldMk cId="1950176548" sldId="396"/>
            <ac:spMk id="2" creationId="{88616D39-E40B-D592-F0AB-8E8FA3C2A794}"/>
          </ac:spMkLst>
        </pc:spChg>
        <pc:picChg chg="add mod">
          <ac:chgData name="Arjan Kamberg" userId="2cfeac95-aab1-41a7-bca5-796b19d85bc0" providerId="ADAL" clId="{E585EAB8-F0FF-F44D-A0EE-25D915377C4E}" dt="2022-05-29T07:25:24.846" v="264" actId="1076"/>
          <ac:picMkLst>
            <pc:docMk/>
            <pc:sldMk cId="1950176548" sldId="396"/>
            <ac:picMk id="4" creationId="{343ACF9F-1CE7-A0FC-8E9A-38608CF69E45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28:32.234" v="342" actId="20577"/>
        <pc:sldMkLst>
          <pc:docMk/>
          <pc:sldMk cId="1036673651" sldId="397"/>
        </pc:sldMkLst>
        <pc:spChg chg="mod">
          <ac:chgData name="Arjan Kamberg" userId="2cfeac95-aab1-41a7-bca5-796b19d85bc0" providerId="ADAL" clId="{E585EAB8-F0FF-F44D-A0EE-25D915377C4E}" dt="2022-05-29T07:25:32.284" v="276" actId="20577"/>
          <ac:spMkLst>
            <pc:docMk/>
            <pc:sldMk cId="1036673651" sldId="397"/>
            <ac:spMk id="2" creationId="{BC1CDF4E-A11D-90DE-C6F6-3AC474D9C25B}"/>
          </ac:spMkLst>
        </pc:spChg>
        <pc:spChg chg="del mod">
          <ac:chgData name="Arjan Kamberg" userId="2cfeac95-aab1-41a7-bca5-796b19d85bc0" providerId="ADAL" clId="{E585EAB8-F0FF-F44D-A0EE-25D915377C4E}" dt="2022-05-29T07:27:35.167" v="282" actId="478"/>
          <ac:spMkLst>
            <pc:docMk/>
            <pc:sldMk cId="1036673651" sldId="397"/>
            <ac:spMk id="3" creationId="{79317F98-0FDD-AD42-196E-CDD46D490B79}"/>
          </ac:spMkLst>
        </pc:spChg>
        <pc:spChg chg="add mod">
          <ac:chgData name="Arjan Kamberg" userId="2cfeac95-aab1-41a7-bca5-796b19d85bc0" providerId="ADAL" clId="{E585EAB8-F0FF-F44D-A0EE-25D915377C4E}" dt="2022-05-29T07:28:32.234" v="342" actId="20577"/>
          <ac:spMkLst>
            <pc:docMk/>
            <pc:sldMk cId="1036673651" sldId="397"/>
            <ac:spMk id="6" creationId="{9FCE1363-7B73-CAA9-BB18-D215F1BB85C3}"/>
          </ac:spMkLst>
        </pc:spChg>
        <pc:picChg chg="add mod">
          <ac:chgData name="Arjan Kamberg" userId="2cfeac95-aab1-41a7-bca5-796b19d85bc0" providerId="ADAL" clId="{E585EAB8-F0FF-F44D-A0EE-25D915377C4E}" dt="2022-05-29T07:27:16.644" v="278" actId="1076"/>
          <ac:picMkLst>
            <pc:docMk/>
            <pc:sldMk cId="1036673651" sldId="397"/>
            <ac:picMk id="4" creationId="{EFF0908D-249A-ED29-9194-D75E855DCF06}"/>
          </ac:picMkLst>
        </pc:picChg>
        <pc:picChg chg="add mod">
          <ac:chgData name="Arjan Kamberg" userId="2cfeac95-aab1-41a7-bca5-796b19d85bc0" providerId="ADAL" clId="{E585EAB8-F0FF-F44D-A0EE-25D915377C4E}" dt="2022-05-29T07:27:28.962" v="280" actId="1076"/>
          <ac:picMkLst>
            <pc:docMk/>
            <pc:sldMk cId="1036673651" sldId="397"/>
            <ac:picMk id="5" creationId="{5E78ABE2-DC5C-2C83-5A6F-8FE14261A576}"/>
          </ac:picMkLst>
        </pc:picChg>
      </pc:sldChg>
      <pc:sldChg chg="addSp modSp add mod ord">
        <pc:chgData name="Arjan Kamberg" userId="2cfeac95-aab1-41a7-bca5-796b19d85bc0" providerId="ADAL" clId="{E585EAB8-F0FF-F44D-A0EE-25D915377C4E}" dt="2022-05-29T07:29:06.011" v="355" actId="9405"/>
        <pc:sldMkLst>
          <pc:docMk/>
          <pc:sldMk cId="2828783301" sldId="398"/>
        </pc:sldMkLst>
        <pc:spChg chg="mod">
          <ac:chgData name="Arjan Kamberg" userId="2cfeac95-aab1-41a7-bca5-796b19d85bc0" providerId="ADAL" clId="{E585EAB8-F0FF-F44D-A0EE-25D915377C4E}" dt="2022-05-29T07:28:58.357" v="354" actId="20577"/>
          <ac:spMkLst>
            <pc:docMk/>
            <pc:sldMk cId="2828783301" sldId="398"/>
            <ac:spMk id="2" creationId="{88616D39-E40B-D592-F0AB-8E8FA3C2A794}"/>
          </ac:spMkLst>
        </pc:spChg>
        <pc:inkChg chg="add">
          <ac:chgData name="Arjan Kamberg" userId="2cfeac95-aab1-41a7-bca5-796b19d85bc0" providerId="ADAL" clId="{E585EAB8-F0FF-F44D-A0EE-25D915377C4E}" dt="2022-05-29T07:29:06.011" v="355" actId="9405"/>
          <ac:inkMkLst>
            <pc:docMk/>
            <pc:sldMk cId="2828783301" sldId="398"/>
            <ac:inkMk id="5" creationId="{C084B0A3-7D84-72DC-F446-1F82930372FA}"/>
          </ac:inkMkLst>
        </pc:inkChg>
      </pc:sldChg>
      <pc:sldChg chg="addSp delSp modSp add mod">
        <pc:chgData name="Arjan Kamberg" userId="2cfeac95-aab1-41a7-bca5-796b19d85bc0" providerId="ADAL" clId="{E585EAB8-F0FF-F44D-A0EE-25D915377C4E}" dt="2022-05-29T07:29:45.241" v="360" actId="1076"/>
        <pc:sldMkLst>
          <pc:docMk/>
          <pc:sldMk cId="1289841528" sldId="399"/>
        </pc:sldMkLst>
        <pc:picChg chg="del">
          <ac:chgData name="Arjan Kamberg" userId="2cfeac95-aab1-41a7-bca5-796b19d85bc0" providerId="ADAL" clId="{E585EAB8-F0FF-F44D-A0EE-25D915377C4E}" dt="2022-05-29T07:29:39.425" v="358" actId="478"/>
          <ac:picMkLst>
            <pc:docMk/>
            <pc:sldMk cId="1289841528" sldId="399"/>
            <ac:picMk id="4" creationId="{343ACF9F-1CE7-A0FC-8E9A-38608CF69E45}"/>
          </ac:picMkLst>
        </pc:picChg>
        <pc:picChg chg="add mod">
          <ac:chgData name="Arjan Kamberg" userId="2cfeac95-aab1-41a7-bca5-796b19d85bc0" providerId="ADAL" clId="{E585EAB8-F0FF-F44D-A0EE-25D915377C4E}" dt="2022-05-29T07:29:45.241" v="360" actId="1076"/>
          <ac:picMkLst>
            <pc:docMk/>
            <pc:sldMk cId="1289841528" sldId="399"/>
            <ac:picMk id="7" creationId="{99329AA2-154F-13CF-8B43-B5A71F8BFF0F}"/>
          </ac:picMkLst>
        </pc:picChg>
        <pc:inkChg chg="add">
          <ac:chgData name="Arjan Kamberg" userId="2cfeac95-aab1-41a7-bca5-796b19d85bc0" providerId="ADAL" clId="{E585EAB8-F0FF-F44D-A0EE-25D915377C4E}" dt="2022-05-29T07:29:29.229" v="357" actId="9405"/>
          <ac:inkMkLst>
            <pc:docMk/>
            <pc:sldMk cId="1289841528" sldId="399"/>
            <ac:inkMk id="6" creationId="{B548ED1A-AE4A-A9DE-68B5-8C063D4E289A}"/>
          </ac:inkMkLst>
        </pc:ink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778985408" sldId="40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851786629" sldId="40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076530396" sldId="406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902397220" sldId="407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266880151" sldId="408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7810816" sldId="409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893015474" sldId="410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932398905" sldId="411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965602055" sldId="412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000565639" sldId="41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4267373116" sldId="414"/>
        </pc:sldMkLst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D248D6F-577F-D343-A78B-B3D2DD4296A3}"/>
    <pc:docChg chg="undo custSel addSld delSld modSld sldOrd">
      <pc:chgData name="Arjan Kamberg" userId="2cfeac95-aab1-41a7-bca5-796b19d85bc0" providerId="ADAL" clId="{CD248D6F-577F-D343-A78B-B3D2DD4296A3}" dt="2022-05-07T06:33:18.874" v="472"/>
      <pc:docMkLst>
        <pc:docMk/>
      </pc:docMkLst>
      <pc:sldChg chg="modSp mod">
        <pc:chgData name="Arjan Kamberg" userId="2cfeac95-aab1-41a7-bca5-796b19d85bc0" providerId="ADAL" clId="{CD248D6F-577F-D343-A78B-B3D2DD4296A3}" dt="2022-05-07T06:30:52.013" v="438" actId="14100"/>
        <pc:sldMkLst>
          <pc:docMk/>
          <pc:sldMk cId="248983296" sldId="256"/>
        </pc:sldMkLst>
        <pc:spChg chg="mod">
          <ac:chgData name="Arjan Kamberg" userId="2cfeac95-aab1-41a7-bca5-796b19d85bc0" providerId="ADAL" clId="{CD248D6F-577F-D343-A78B-B3D2DD4296A3}" dt="2022-05-07T06:30:52.013" v="438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CD248D6F-577F-D343-A78B-B3D2DD4296A3}" dt="2022-04-26T08:10:05.846" v="1" actId="2696"/>
        <pc:sldMkLst>
          <pc:docMk/>
          <pc:sldMk cId="1212195962" sldId="388"/>
        </pc:sldMkLst>
      </pc:sldChg>
      <pc:sldChg chg="del">
        <pc:chgData name="Arjan Kamberg" userId="2cfeac95-aab1-41a7-bca5-796b19d85bc0" providerId="ADAL" clId="{CD248D6F-577F-D343-A78B-B3D2DD4296A3}" dt="2022-04-26T08:10:04.547" v="0" actId="2696"/>
        <pc:sldMkLst>
          <pc:docMk/>
          <pc:sldMk cId="298924907" sldId="389"/>
        </pc:sldMkLst>
      </pc:sldChg>
      <pc:sldChg chg="del">
        <pc:chgData name="Arjan Kamberg" userId="2cfeac95-aab1-41a7-bca5-796b19d85bc0" providerId="ADAL" clId="{CD248D6F-577F-D343-A78B-B3D2DD4296A3}" dt="2022-04-26T08:10:07.066" v="2" actId="2696"/>
        <pc:sldMkLst>
          <pc:docMk/>
          <pc:sldMk cId="1858735495" sldId="390"/>
        </pc:sldMkLst>
      </pc:sldChg>
      <pc:sldChg chg="del">
        <pc:chgData name="Arjan Kamberg" userId="2cfeac95-aab1-41a7-bca5-796b19d85bc0" providerId="ADAL" clId="{CD248D6F-577F-D343-A78B-B3D2DD4296A3}" dt="2022-04-26T08:10:07.530" v="3" actId="2696"/>
        <pc:sldMkLst>
          <pc:docMk/>
          <pc:sldMk cId="2998631181" sldId="391"/>
        </pc:sldMkLst>
      </pc:sldChg>
      <pc:sldChg chg="del">
        <pc:chgData name="Arjan Kamberg" userId="2cfeac95-aab1-41a7-bca5-796b19d85bc0" providerId="ADAL" clId="{CD248D6F-577F-D343-A78B-B3D2DD4296A3}" dt="2022-04-26T08:10:07.966" v="4" actId="2696"/>
        <pc:sldMkLst>
          <pc:docMk/>
          <pc:sldMk cId="3768352845" sldId="392"/>
        </pc:sldMkLst>
      </pc:sldChg>
      <pc:sldChg chg="del">
        <pc:chgData name="Arjan Kamberg" userId="2cfeac95-aab1-41a7-bca5-796b19d85bc0" providerId="ADAL" clId="{CD248D6F-577F-D343-A78B-B3D2DD4296A3}" dt="2022-04-26T08:10:08.452" v="5" actId="2696"/>
        <pc:sldMkLst>
          <pc:docMk/>
          <pc:sldMk cId="965281039" sldId="393"/>
        </pc:sldMkLst>
      </pc:sldChg>
      <pc:sldChg chg="add ord">
        <pc:chgData name="Arjan Kamberg" userId="2cfeac95-aab1-41a7-bca5-796b19d85bc0" providerId="ADAL" clId="{CD248D6F-577F-D343-A78B-B3D2DD4296A3}" dt="2022-04-26T08:14:53.228" v="132" actId="20578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CD248D6F-577F-D343-A78B-B3D2DD4296A3}" dt="2022-04-26T08:10:09.427" v="6" actId="2696"/>
        <pc:sldMkLst>
          <pc:docMk/>
          <pc:sldMk cId="999223969" sldId="394"/>
        </pc:sldMkLst>
      </pc:sldChg>
      <pc:sldChg chg="add">
        <pc:chgData name="Arjan Kamberg" userId="2cfeac95-aab1-41a7-bca5-796b19d85bc0" providerId="ADAL" clId="{CD248D6F-577F-D343-A78B-B3D2DD4296A3}" dt="2022-04-26T08:13:24.620" v="128"/>
        <pc:sldMkLst>
          <pc:docMk/>
          <pc:sldMk cId="3556098910" sldId="395"/>
        </pc:sldMkLst>
      </pc:sldChg>
      <pc:sldChg chg="addSp delSp modSp add mod">
        <pc:chgData name="Arjan Kamberg" userId="2cfeac95-aab1-41a7-bca5-796b19d85bc0" providerId="ADAL" clId="{CD248D6F-577F-D343-A78B-B3D2DD4296A3}" dt="2022-04-26T08:22:47.231" v="294" actId="1076"/>
        <pc:sldMkLst>
          <pc:docMk/>
          <pc:sldMk cId="1598335572" sldId="396"/>
        </pc:sldMkLst>
        <pc:spChg chg="del">
          <ac:chgData name="Arjan Kamberg" userId="2cfeac95-aab1-41a7-bca5-796b19d85bc0" providerId="ADAL" clId="{CD248D6F-577F-D343-A78B-B3D2DD4296A3}" dt="2022-04-26T08:22:44.171" v="293"/>
          <ac:spMkLst>
            <pc:docMk/>
            <pc:sldMk cId="1598335572" sldId="396"/>
            <ac:spMk id="3" creationId="{00000000-0000-0000-0000-000000000000}"/>
          </ac:spMkLst>
        </pc:spChg>
        <pc:picChg chg="add mod">
          <ac:chgData name="Arjan Kamberg" userId="2cfeac95-aab1-41a7-bca5-796b19d85bc0" providerId="ADAL" clId="{CD248D6F-577F-D343-A78B-B3D2DD4296A3}" dt="2022-04-26T08:22:47.231" v="294" actId="1076"/>
          <ac:picMkLst>
            <pc:docMk/>
            <pc:sldMk cId="1598335572" sldId="396"/>
            <ac:picMk id="5" creationId="{50887CB1-15E4-4E55-A044-69993B84CE95}"/>
          </ac:picMkLst>
        </pc:picChg>
      </pc:sldChg>
      <pc:sldChg chg="del">
        <pc:chgData name="Arjan Kamberg" userId="2cfeac95-aab1-41a7-bca5-796b19d85bc0" providerId="ADAL" clId="{CD248D6F-577F-D343-A78B-B3D2DD4296A3}" dt="2022-05-07T06:31:05.121" v="442" actId="2696"/>
        <pc:sldMkLst>
          <pc:docMk/>
          <pc:sldMk cId="3841466413" sldId="397"/>
        </pc:sldMkLst>
      </pc:sldChg>
      <pc:sldChg chg="del">
        <pc:chgData name="Arjan Kamberg" userId="2cfeac95-aab1-41a7-bca5-796b19d85bc0" providerId="ADAL" clId="{CD248D6F-577F-D343-A78B-B3D2DD4296A3}" dt="2022-05-07T06:31:00.983" v="440" actId="2696"/>
        <pc:sldMkLst>
          <pc:docMk/>
          <pc:sldMk cId="999419695" sldId="399"/>
        </pc:sldMkLst>
      </pc:sldChg>
      <pc:sldChg chg="add del">
        <pc:chgData name="Arjan Kamberg" userId="2cfeac95-aab1-41a7-bca5-796b19d85bc0" providerId="ADAL" clId="{CD248D6F-577F-D343-A78B-B3D2DD4296A3}" dt="2022-05-07T06:31:00.304" v="439" actId="2696"/>
        <pc:sldMkLst>
          <pc:docMk/>
          <pc:sldMk cId="2181008966" sldId="400"/>
        </pc:sldMkLst>
      </pc:sldChg>
      <pc:sldChg chg="del">
        <pc:chgData name="Arjan Kamberg" userId="2cfeac95-aab1-41a7-bca5-796b19d85bc0" providerId="ADAL" clId="{CD248D6F-577F-D343-A78B-B3D2DD4296A3}" dt="2022-05-07T06:31:02.561" v="441" actId="2696"/>
        <pc:sldMkLst>
          <pc:docMk/>
          <pc:sldMk cId="1813915286" sldId="401"/>
        </pc:sldMkLst>
      </pc:sldChg>
      <pc:sldChg chg="addSp modSp new mod">
        <pc:chgData name="Arjan Kamberg" userId="2cfeac95-aab1-41a7-bca5-796b19d85bc0" providerId="ADAL" clId="{CD248D6F-577F-D343-A78B-B3D2DD4296A3}" dt="2022-04-26T08:11:38.212" v="104" actId="20577"/>
        <pc:sldMkLst>
          <pc:docMk/>
          <pc:sldMk cId="3779213054" sldId="402"/>
        </pc:sldMkLst>
        <pc:spChg chg="mod">
          <ac:chgData name="Arjan Kamberg" userId="2cfeac95-aab1-41a7-bca5-796b19d85bc0" providerId="ADAL" clId="{CD248D6F-577F-D343-A78B-B3D2DD4296A3}" dt="2022-04-26T08:10:30.566" v="37" actId="20577"/>
          <ac:spMkLst>
            <pc:docMk/>
            <pc:sldMk cId="3779213054" sldId="402"/>
            <ac:spMk id="2" creationId="{A653F217-6EFE-926E-0A6A-85CB34F7EB2F}"/>
          </ac:spMkLst>
        </pc:spChg>
        <pc:spChg chg="mod">
          <ac:chgData name="Arjan Kamberg" userId="2cfeac95-aab1-41a7-bca5-796b19d85bc0" providerId="ADAL" clId="{CD248D6F-577F-D343-A78B-B3D2DD4296A3}" dt="2022-04-26T08:11:38.212" v="104" actId="20577"/>
          <ac:spMkLst>
            <pc:docMk/>
            <pc:sldMk cId="3779213054" sldId="402"/>
            <ac:spMk id="3" creationId="{FAAFA683-E268-EFAA-1D34-A492FC4E2489}"/>
          </ac:spMkLst>
        </pc:spChg>
        <pc:picChg chg="add mod">
          <ac:chgData name="Arjan Kamberg" userId="2cfeac95-aab1-41a7-bca5-796b19d85bc0" providerId="ADAL" clId="{CD248D6F-577F-D343-A78B-B3D2DD4296A3}" dt="2022-04-26T08:11:09.748" v="44" actId="166"/>
          <ac:picMkLst>
            <pc:docMk/>
            <pc:sldMk cId="3779213054" sldId="402"/>
            <ac:picMk id="4" creationId="{EB73D531-E31B-B971-F49B-149688A54FD6}"/>
          </ac:picMkLst>
        </pc:picChg>
        <pc:picChg chg="add mod">
          <ac:chgData name="Arjan Kamberg" userId="2cfeac95-aab1-41a7-bca5-796b19d85bc0" providerId="ADAL" clId="{CD248D6F-577F-D343-A78B-B3D2DD4296A3}" dt="2022-04-26T08:11:04.411" v="43" actId="14100"/>
          <ac:picMkLst>
            <pc:docMk/>
            <pc:sldMk cId="3779213054" sldId="402"/>
            <ac:picMk id="5" creationId="{F2B1E54A-6952-9B49-6D99-84F82F1D7B76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17:27.893" v="207" actId="1076"/>
        <pc:sldMkLst>
          <pc:docMk/>
          <pc:sldMk cId="778985408" sldId="403"/>
        </pc:sldMkLst>
        <pc:spChg chg="mod">
          <ac:chgData name="Arjan Kamberg" userId="2cfeac95-aab1-41a7-bca5-796b19d85bc0" providerId="ADAL" clId="{CD248D6F-577F-D343-A78B-B3D2DD4296A3}" dt="2022-04-26T08:15:26.777" v="160" actId="20577"/>
          <ac:spMkLst>
            <pc:docMk/>
            <pc:sldMk cId="778985408" sldId="403"/>
            <ac:spMk id="2" creationId="{E1C578F9-268A-D318-2B80-7174114AB210}"/>
          </ac:spMkLst>
        </pc:spChg>
        <pc:picChg chg="add mod">
          <ac:chgData name="Arjan Kamberg" userId="2cfeac95-aab1-41a7-bca5-796b19d85bc0" providerId="ADAL" clId="{CD248D6F-577F-D343-A78B-B3D2DD4296A3}" dt="2022-04-26T08:17:27.893" v="207" actId="1076"/>
          <ac:picMkLst>
            <pc:docMk/>
            <pc:sldMk cId="778985408" sldId="403"/>
            <ac:picMk id="4" creationId="{28BAE8AD-1121-F822-0A77-D02547F9B1B7}"/>
          </ac:picMkLst>
        </pc:picChg>
      </pc:sldChg>
      <pc:sldChg chg="modSp new del mod">
        <pc:chgData name="Arjan Kamberg" userId="2cfeac95-aab1-41a7-bca5-796b19d85bc0" providerId="ADAL" clId="{CD248D6F-577F-D343-A78B-B3D2DD4296A3}" dt="2022-04-26T08:13:27.122" v="129" actId="2696"/>
        <pc:sldMkLst>
          <pc:docMk/>
          <pc:sldMk cId="3697589328" sldId="403"/>
        </pc:sldMkLst>
        <pc:spChg chg="mod">
          <ac:chgData name="Arjan Kamberg" userId="2cfeac95-aab1-41a7-bca5-796b19d85bc0" providerId="ADAL" clId="{CD248D6F-577F-D343-A78B-B3D2DD4296A3}" dt="2022-04-26T08:12:03.051" v="127" actId="20577"/>
          <ac:spMkLst>
            <pc:docMk/>
            <pc:sldMk cId="3697589328" sldId="403"/>
            <ac:spMk id="2" creationId="{091D75CF-FF2F-70DC-7820-BBE9623A3364}"/>
          </ac:spMkLst>
        </pc:spChg>
      </pc:sldChg>
      <pc:sldChg chg="addSp modSp new mod">
        <pc:chgData name="Arjan Kamberg" userId="2cfeac95-aab1-41a7-bca5-796b19d85bc0" providerId="ADAL" clId="{CD248D6F-577F-D343-A78B-B3D2DD4296A3}" dt="2022-04-26T08:21:10.363" v="292" actId="1076"/>
        <pc:sldMkLst>
          <pc:docMk/>
          <pc:sldMk cId="2257799084" sldId="404"/>
        </pc:sldMkLst>
        <pc:spChg chg="mod">
          <ac:chgData name="Arjan Kamberg" userId="2cfeac95-aab1-41a7-bca5-796b19d85bc0" providerId="ADAL" clId="{CD248D6F-577F-D343-A78B-B3D2DD4296A3}" dt="2022-04-26T08:15:41.148" v="204" actId="20577"/>
          <ac:spMkLst>
            <pc:docMk/>
            <pc:sldMk cId="2257799084" sldId="404"/>
            <ac:spMk id="2" creationId="{19B22E06-90AF-E26C-2E70-4A3795454D4F}"/>
          </ac:spMkLst>
        </pc:spChg>
        <pc:spChg chg="mod">
          <ac:chgData name="Arjan Kamberg" userId="2cfeac95-aab1-41a7-bca5-796b19d85bc0" providerId="ADAL" clId="{CD248D6F-577F-D343-A78B-B3D2DD4296A3}" dt="2022-04-26T08:18:04.765" v="290" actId="20577"/>
          <ac:spMkLst>
            <pc:docMk/>
            <pc:sldMk cId="2257799084" sldId="404"/>
            <ac:spMk id="3" creationId="{84FAF956-64C5-CA8C-831C-E1E2067BA60C}"/>
          </ac:spMkLst>
        </pc:spChg>
        <pc:picChg chg="add mod">
          <ac:chgData name="Arjan Kamberg" userId="2cfeac95-aab1-41a7-bca5-796b19d85bc0" providerId="ADAL" clId="{CD248D6F-577F-D343-A78B-B3D2DD4296A3}" dt="2022-04-26T08:21:10.363" v="292" actId="1076"/>
          <ac:picMkLst>
            <pc:docMk/>
            <pc:sldMk cId="2257799084" sldId="404"/>
            <ac:picMk id="4" creationId="{7EED20D0-489D-71BC-0B02-09F4AE2EFC48}"/>
          </ac:picMkLst>
        </pc:picChg>
      </pc:sldChg>
      <pc:sldChg chg="addSp delSp modSp new mod">
        <pc:chgData name="Arjan Kamberg" userId="2cfeac95-aab1-41a7-bca5-796b19d85bc0" providerId="ADAL" clId="{CD248D6F-577F-D343-A78B-B3D2DD4296A3}" dt="2022-04-26T08:26:20.867" v="397" actId="1076"/>
        <pc:sldMkLst>
          <pc:docMk/>
          <pc:sldMk cId="851786629" sldId="405"/>
        </pc:sldMkLst>
        <pc:spChg chg="mod">
          <ac:chgData name="Arjan Kamberg" userId="2cfeac95-aab1-41a7-bca5-796b19d85bc0" providerId="ADAL" clId="{CD248D6F-577F-D343-A78B-B3D2DD4296A3}" dt="2022-04-26T08:25:31.176" v="337" actId="20577"/>
          <ac:spMkLst>
            <pc:docMk/>
            <pc:sldMk cId="851786629" sldId="405"/>
            <ac:spMk id="2" creationId="{D53790F9-4D2F-A108-843D-AD0029932828}"/>
          </ac:spMkLst>
        </pc:spChg>
        <pc:picChg chg="add del mod">
          <ac:chgData name="Arjan Kamberg" userId="2cfeac95-aab1-41a7-bca5-796b19d85bc0" providerId="ADAL" clId="{CD248D6F-577F-D343-A78B-B3D2DD4296A3}" dt="2022-04-26T08:26:13.680" v="393" actId="478"/>
          <ac:picMkLst>
            <pc:docMk/>
            <pc:sldMk cId="851786629" sldId="405"/>
            <ac:picMk id="4" creationId="{0BA7DFA0-539F-C905-4848-2EDEA8EF6E59}"/>
          </ac:picMkLst>
        </pc:picChg>
        <pc:picChg chg="add mod">
          <ac:chgData name="Arjan Kamberg" userId="2cfeac95-aab1-41a7-bca5-796b19d85bc0" providerId="ADAL" clId="{CD248D6F-577F-D343-A78B-B3D2DD4296A3}" dt="2022-04-26T08:26:20.867" v="397" actId="1076"/>
          <ac:picMkLst>
            <pc:docMk/>
            <pc:sldMk cId="851786629" sldId="405"/>
            <ac:picMk id="5" creationId="{2F049823-7580-F18B-13AC-382F732BE97F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27:14.817" v="400" actId="14100"/>
        <pc:sldMkLst>
          <pc:docMk/>
          <pc:sldMk cId="2076530396" sldId="406"/>
        </pc:sldMkLst>
        <pc:spChg chg="mod">
          <ac:chgData name="Arjan Kamberg" userId="2cfeac95-aab1-41a7-bca5-796b19d85bc0" providerId="ADAL" clId="{CD248D6F-577F-D343-A78B-B3D2DD4296A3}" dt="2022-04-26T08:25:50.520" v="392" actId="20577"/>
          <ac:spMkLst>
            <pc:docMk/>
            <pc:sldMk cId="2076530396" sldId="406"/>
            <ac:spMk id="2" creationId="{9E047B36-6BC7-8B57-80A0-4C8288E94367}"/>
          </ac:spMkLst>
        </pc:spChg>
        <pc:picChg chg="add mod">
          <ac:chgData name="Arjan Kamberg" userId="2cfeac95-aab1-41a7-bca5-796b19d85bc0" providerId="ADAL" clId="{CD248D6F-577F-D343-A78B-B3D2DD4296A3}" dt="2022-04-26T08:27:14.817" v="400" actId="14100"/>
          <ac:picMkLst>
            <pc:docMk/>
            <pc:sldMk cId="2076530396" sldId="406"/>
            <ac:picMk id="4" creationId="{B21827FF-BFE0-B08E-36D0-C1D85696D141}"/>
          </ac:picMkLst>
        </pc:picChg>
      </pc:sldChg>
      <pc:sldChg chg="addSp delSp modSp add mod">
        <pc:chgData name="Arjan Kamberg" userId="2cfeac95-aab1-41a7-bca5-796b19d85bc0" providerId="ADAL" clId="{CD248D6F-577F-D343-A78B-B3D2DD4296A3}" dt="2022-05-07T06:33:18.874" v="472"/>
        <pc:sldMkLst>
          <pc:docMk/>
          <pc:sldMk cId="3902397220" sldId="407"/>
        </pc:sldMkLst>
        <pc:spChg chg="del">
          <ac:chgData name="Arjan Kamberg" userId="2cfeac95-aab1-41a7-bca5-796b19d85bc0" providerId="ADAL" clId="{CD248D6F-577F-D343-A78B-B3D2DD4296A3}" dt="2022-05-07T06:31:47.322" v="445" actId="478"/>
          <ac:spMkLst>
            <pc:docMk/>
            <pc:sldMk cId="3902397220" sldId="407"/>
            <ac:spMk id="3" creationId="{FAAFA683-E268-EFAA-1D34-A492FC4E2489}"/>
          </ac:spMkLst>
        </pc:spChg>
        <pc:spChg chg="add del mod">
          <ac:chgData name="Arjan Kamberg" userId="2cfeac95-aab1-41a7-bca5-796b19d85bc0" providerId="ADAL" clId="{CD248D6F-577F-D343-A78B-B3D2DD4296A3}" dt="2022-05-07T06:31:51.676" v="446" actId="478"/>
          <ac:spMkLst>
            <pc:docMk/>
            <pc:sldMk cId="3902397220" sldId="407"/>
            <ac:spMk id="7" creationId="{0973B492-D219-24D9-38F9-FE5C45CEE6BD}"/>
          </ac:spMkLst>
        </pc:spChg>
        <pc:grpChg chg="mod">
          <ac:chgData name="Arjan Kamberg" userId="2cfeac95-aab1-41a7-bca5-796b19d85bc0" providerId="ADAL" clId="{CD248D6F-577F-D343-A78B-B3D2DD4296A3}" dt="2022-05-07T06:32:29.556" v="453"/>
          <ac:grpSpMkLst>
            <pc:docMk/>
            <pc:sldMk cId="3902397220" sldId="407"/>
            <ac:grpSpMk id="14" creationId="{531CCD88-AF74-0AFC-D44B-AC5DEBA4006B}"/>
          </ac:grpSpMkLst>
        </pc:grpChg>
        <pc:grpChg chg="mod">
          <ac:chgData name="Arjan Kamberg" userId="2cfeac95-aab1-41a7-bca5-796b19d85bc0" providerId="ADAL" clId="{CD248D6F-577F-D343-A78B-B3D2DD4296A3}" dt="2022-05-07T06:32:52.868" v="456"/>
          <ac:grpSpMkLst>
            <pc:docMk/>
            <pc:sldMk cId="3902397220" sldId="407"/>
            <ac:grpSpMk id="17" creationId="{CC42647E-D0B3-9E8F-1A2C-0E6619720678}"/>
          </ac:grpSpMkLst>
        </pc:grpChg>
        <pc:grpChg chg="mod">
          <ac:chgData name="Arjan Kamberg" userId="2cfeac95-aab1-41a7-bca5-796b19d85bc0" providerId="ADAL" clId="{CD248D6F-577F-D343-A78B-B3D2DD4296A3}" dt="2022-05-07T06:32:56.847" v="459"/>
          <ac:grpSpMkLst>
            <pc:docMk/>
            <pc:sldMk cId="3902397220" sldId="407"/>
            <ac:grpSpMk id="20" creationId="{67AD8F2C-D902-2244-5CF8-71DF031F557F}"/>
          </ac:grpSpMkLst>
        </pc:grpChg>
        <pc:grpChg chg="mod">
          <ac:chgData name="Arjan Kamberg" userId="2cfeac95-aab1-41a7-bca5-796b19d85bc0" providerId="ADAL" clId="{CD248D6F-577F-D343-A78B-B3D2DD4296A3}" dt="2022-05-07T06:33:02.154" v="462"/>
          <ac:grpSpMkLst>
            <pc:docMk/>
            <pc:sldMk cId="3902397220" sldId="407"/>
            <ac:grpSpMk id="23" creationId="{0626DAAE-988F-2CD8-B96E-D2EA2467CEFA}"/>
          </ac:grpSpMkLst>
        </pc:grpChg>
        <pc:grpChg chg="mod">
          <ac:chgData name="Arjan Kamberg" userId="2cfeac95-aab1-41a7-bca5-796b19d85bc0" providerId="ADAL" clId="{CD248D6F-577F-D343-A78B-B3D2DD4296A3}" dt="2022-05-07T06:33:08.093" v="466"/>
          <ac:grpSpMkLst>
            <pc:docMk/>
            <pc:sldMk cId="3902397220" sldId="407"/>
            <ac:grpSpMk id="27" creationId="{A7F5478C-AF31-AC63-C0EA-617A59253B15}"/>
          </ac:grpSpMkLst>
        </pc:grpChg>
        <pc:grpChg chg="mod">
          <ac:chgData name="Arjan Kamberg" userId="2cfeac95-aab1-41a7-bca5-796b19d85bc0" providerId="ADAL" clId="{CD248D6F-577F-D343-A78B-B3D2DD4296A3}" dt="2022-05-07T06:33:13.875" v="469"/>
          <ac:grpSpMkLst>
            <pc:docMk/>
            <pc:sldMk cId="3902397220" sldId="407"/>
            <ac:grpSpMk id="30" creationId="{9A1F41CB-C1C5-7117-519A-13F4C525B76A}"/>
          </ac:grpSpMkLst>
        </pc:grpChg>
        <pc:grpChg chg="mod">
          <ac:chgData name="Arjan Kamberg" userId="2cfeac95-aab1-41a7-bca5-796b19d85bc0" providerId="ADAL" clId="{CD248D6F-577F-D343-A78B-B3D2DD4296A3}" dt="2022-05-07T06:33:18.874" v="472"/>
          <ac:grpSpMkLst>
            <pc:docMk/>
            <pc:sldMk cId="3902397220" sldId="407"/>
            <ac:grpSpMk id="33" creationId="{AD0B5274-A23C-F878-7700-46D39CD248DF}"/>
          </ac:grpSpMkLst>
        </pc:grpChg>
        <pc:picChg chg="del">
          <ac:chgData name="Arjan Kamberg" userId="2cfeac95-aab1-41a7-bca5-796b19d85bc0" providerId="ADAL" clId="{CD248D6F-577F-D343-A78B-B3D2DD4296A3}" dt="2022-05-07T06:31:42.929" v="444" actId="478"/>
          <ac:picMkLst>
            <pc:docMk/>
            <pc:sldMk cId="3902397220" sldId="407"/>
            <ac:picMk id="4" creationId="{EB73D531-E31B-B971-F49B-149688A54FD6}"/>
          </ac:picMkLst>
        </pc:picChg>
        <pc:inkChg chg="add">
          <ac:chgData name="Arjan Kamberg" userId="2cfeac95-aab1-41a7-bca5-796b19d85bc0" providerId="ADAL" clId="{CD248D6F-577F-D343-A78B-B3D2DD4296A3}" dt="2022-05-07T06:32:10.982" v="447" actId="9405"/>
          <ac:inkMkLst>
            <pc:docMk/>
            <pc:sldMk cId="3902397220" sldId="407"/>
            <ac:inkMk id="8" creationId="{D06524F9-1526-DE93-6246-F1569958F840}"/>
          </ac:inkMkLst>
        </pc:inkChg>
        <pc:inkChg chg="add">
          <ac:chgData name="Arjan Kamberg" userId="2cfeac95-aab1-41a7-bca5-796b19d85bc0" providerId="ADAL" clId="{CD248D6F-577F-D343-A78B-B3D2DD4296A3}" dt="2022-05-07T06:32:14.632" v="448" actId="9405"/>
          <ac:inkMkLst>
            <pc:docMk/>
            <pc:sldMk cId="3902397220" sldId="407"/>
            <ac:inkMk id="9" creationId="{5D02C597-7909-9036-8622-50A02EA3E687}"/>
          </ac:inkMkLst>
        </pc:inkChg>
        <pc:inkChg chg="add">
          <ac:chgData name="Arjan Kamberg" userId="2cfeac95-aab1-41a7-bca5-796b19d85bc0" providerId="ADAL" clId="{CD248D6F-577F-D343-A78B-B3D2DD4296A3}" dt="2022-05-07T06:32:19.316" v="449" actId="9405"/>
          <ac:inkMkLst>
            <pc:docMk/>
            <pc:sldMk cId="3902397220" sldId="407"/>
            <ac:inkMk id="10" creationId="{6CB32C8D-FF20-C4A9-40E5-9E9188355F95}"/>
          </ac:inkMkLst>
        </pc:inkChg>
        <pc:inkChg chg="add">
          <ac:chgData name="Arjan Kamberg" userId="2cfeac95-aab1-41a7-bca5-796b19d85bc0" providerId="ADAL" clId="{CD248D6F-577F-D343-A78B-B3D2DD4296A3}" dt="2022-05-07T06:32:23.100" v="450" actId="9405"/>
          <ac:inkMkLst>
            <pc:docMk/>
            <pc:sldMk cId="3902397220" sldId="407"/>
            <ac:inkMk id="11" creationId="{F4E472DE-B425-2DD8-AC1B-A98B9941A52B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2" creationId="{54BDBAA3-3397-BB4A-C6EB-DF8F1CE21620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3" creationId="{F9E0B9AC-64A8-C9B5-8465-FA1F23D0A911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5" creationId="{0898671C-2927-ACB2-7C28-1E85A1E9C7C8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6" creationId="{A1D05F8F-3244-CA01-340D-2355A50DFB27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8" creationId="{A534C9D9-444E-50DB-4E49-71B331BBA1B4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9" creationId="{01A75679-9C9E-112E-3AE6-93D6C6D48495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1" creationId="{8EAAB40B-FA1F-C39D-DC2E-20F31B450767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2" creationId="{08CAD10C-D22C-82B2-89C7-EFE0CF6CCA56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4" creationId="{CC9AB456-1605-C964-35F9-602DCE7E5058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5" creationId="{E603BA42-53DC-224D-B11F-8DC4722D29AF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6" creationId="{BAF69A6F-C983-D14F-4596-6A3E1E2022C7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8" creationId="{4606DCFC-8052-4015-6EC2-3BC17D3EEED2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9" creationId="{E91FA2EE-83F1-7AF3-3436-A1779B5785B2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1" creationId="{0D676B88-E165-423C-C2BB-C5595A6FF65B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2" creationId="{A3ECA853-0713-E187-06ED-78F459B55B3C}"/>
          </ac:inkMkLst>
        </pc:ink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01-06-2022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8:42:29.1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24575,'50'0'0,"29"0"0,-21 0 0,5 0 0,13 0 0,3 0 0,6 0 0,2 0 0,0 0 0,0 0 0,0 0 0,-1 0 0,-3 0 0,-2 0 0,-4 0 0,-2 0 0,-3 0 0,-2 0 0,-6 0 0,-2 0 0,-8 0 0,-2 0 0,37 0 0,-17 0 0,-8 0 0,-8 0 0,-5 0 0,-10 0 0,-4 0 0,-18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8:42:31.9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173 594 24575,'45'-32'0,"25"-23"0,-17 13 0,3-4 0,11-7 0,0-1 0,-1 0 0,-1 1 0,-7 8 0,-3 3 0,25-16 0,-26 22 0,-28 21 0,-10 7 0,-17 8 0,-33 20 0,-25 20 0,7-1 0,-5 6 0,-12 7 0,-3 4 0,-1 3 0,0 0 0,4-5 0,4-3 0,12-10 0,3-3 0,-22 16 0,16-15 0,15-12 0,14-9 0,11-5 0,10-7 0,3-1 0,0 2 0,3 4 0,10 7 0,16 7 0,21 7 0,14 3 0,4 3 0,-4-2 0,-6-3 0,-4-2 0,-4-3 0,2 1 0,-2 2 0,0 0 0,-2 5 0,-7-2 0,-4-4 0,-6-1 0,-3-4 0,-2-3 0,-4-3 0,-1-6 0,-9-6 0,2-4 0,-8-3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8:42:33.2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68 24575,'60'0'0,"4"0"0,7 0 0,8 0 0,7 0 0,-1 0 0,3 0 0,-5 0 0,5 0 0,-39 0 0,2 0 0,4 0 0,2 0 0,7 1 0,2-2 0,3-2 0,0-1 0,0-1 0,0 0 0,-1-2 0,-1 0 0,-5-1 0,-2 0 0,-6 3 0,-2 1 0,33-4 0,-25 5 0,-19 3 0,-6 0 0,-16 0 0,-2 0 0,-15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8:42:34.9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1 204 24575,'23'0'0,"-5"0"0,-7 0 0,0 0 0,10 0 0,6 0 0,8 0 0,-2 0 0,-2-7 0,10-2 0,12-9 0,9-3 0,1 5 0,-12 2 0,-21 6 0,-12 5 0,-3 0 0,6-4 0,16-9 0,7-5 0,-2-3 0,-9 9 0,-14 7 0,-9 3 0,-6 2 0,-3-2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8:42:36.6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0 383 24575,'57'0'0,"12"0"0,19 4 0,-37 0 0,2 3 0,-2 4 0,-1 2 0,1 3 0,-3 1 0,31 18 0,-18-8 0,-12-9 0,-27-8 0,-3-3 0,-16-4 0,2-1 0,3-2 0,4 3 0,3 0 0,0 0 0,-4-3 0,-9-18 0,-4-27 0,-6-33 0,2 28 0,0-2 0,1-1 0,1 0 0,-5-36 0,5 28 0,2 25 0,0 19 0,-1 9 0,0 5 0,2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8:42:39.6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529 873 24575,'0'-39'0,"0"-1"0,0 1 0,0-4 0,0-8 0,0 0 0,3-4 0,7-4 0,7-6 0,9-8 0,4-7 0,3-3 0,-2 6 0,2 15 0,-16 28 0,-3 12 0,-25 25 0,-18 14 0,-21 22 0,-16 14 0,-4 9 0,3-7 0,9-9 0,7-11 0,0-9 0,1-5 0,3-2 0,5-2 0,9 3 0,7 2 0,4 8 0,2 7 0,4 5 0,5 3 0,1 3 0,4 7 0,2 1 0,1-5 0,3-12 0,0-9 0,0-14 0,3 2 0,9-9 0,11 6 0,11 1 0,5 4 0,-2 2 0,-4 1 0,-4 0 0,-4 0 0,-6-2 0,-3 1 0,-4 0 0,-2-1 0,-3 1 0,0 3 0,-5-8 0,4 1 0,-3-13 0,1 0 0,1 0 0,0 1 0,0-2 0,-1-25 0,-1-15 0,-3-28 0,0-6 0,0 2 0,0 10 0,0 11 0,0 12 0,0 8 0,0 5 0,0 3 0,0 2 0,0 4 0,0 4 0,0 3 0,0 0 0,0-1 0,0-5 0,3-4 0,5-7 0,-1 11 0,8 0 0,-2 12 0,10 0 0,8 2 0,7 10 0,0 8 0,-6 11 0,-12 6 0,-11-1 0,-5 1 0,-4-2 0,0-2 0,0-2 0,0-2 0,0-2 0,0-4 0,0 2 0,0-11 0,0 0 0,0-10 0,0 1 0,0 4 0,0 0 0,0 6 0,0-3 0,0 0 0,0-4 0,0-5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01-06-2022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199"/>
            <a:ext cx="11969262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Les 8 – Ultrasoon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67B2-AEB0-C37B-94D3-707AB140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E239-F5FA-C9B9-B4BB-FDF6C20605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D4362-8FD3-1C0B-36F8-16920AEB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049"/>
            <a:ext cx="12192000" cy="4235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3DF3C-0840-0572-E716-5F1F7873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16" y="365125"/>
            <a:ext cx="5016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7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E90D-E23C-B022-E664-CC590589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Opslaan op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0E67-87DB-33DC-F527-D7C835743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3200" dirty="0"/>
              <a:t>Het bestend moet op de WeMos opgeslagen worden. </a:t>
            </a:r>
          </a:p>
          <a:p>
            <a:r>
              <a:rPr lang="en-NL" sz="3200" dirty="0"/>
              <a:t>Let op dat de volledige naam (met .py) ingetypot wordt</a:t>
            </a:r>
          </a:p>
          <a:p>
            <a:endParaRPr lang="en-NL" sz="3200" dirty="0"/>
          </a:p>
          <a:p>
            <a:r>
              <a:rPr lang="en-GB" sz="3200" dirty="0"/>
              <a:t>ULTRASONE_HC_SR04.py</a:t>
            </a:r>
          </a:p>
          <a:p>
            <a:endParaRPr lang="en-GB" sz="3200" dirty="0"/>
          </a:p>
          <a:p>
            <a:r>
              <a:rPr lang="en-GB" sz="3200" dirty="0"/>
              <a:t>De naam </a:t>
            </a:r>
            <a:r>
              <a:rPr lang="en-GB" sz="3200" dirty="0" err="1"/>
              <a:t>krijgt</a:t>
            </a:r>
            <a:r>
              <a:rPr lang="en-GB" sz="3200" dirty="0"/>
              <a:t> dan twee </a:t>
            </a:r>
            <a:r>
              <a:rPr lang="en-GB" sz="3200" dirty="0" err="1"/>
              <a:t>haken</a:t>
            </a:r>
            <a:r>
              <a:rPr lang="en-GB" sz="3200" dirty="0"/>
              <a:t> [  ]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202786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8711-E462-D6C8-B6EB-3A991AE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HC-SR04 Aansluiten – Zoek op internet aansluiting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F3A2-DFD9-D5CA-6252-BD4CA12DFC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38817-D42C-F22D-DE39-A2CF244C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037400"/>
            <a:ext cx="103886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2AE-B4B8-9716-7046-CED5A1CE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3DA4-A9D0-4AAF-2DD6-91C003BDB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3836717" cy="4352400"/>
          </a:xfrm>
        </p:spPr>
        <p:txBody>
          <a:bodyPr/>
          <a:lstStyle/>
          <a:p>
            <a:endParaRPr lang="en-NL" dirty="0"/>
          </a:p>
        </p:txBody>
      </p:sp>
      <p:pic>
        <p:nvPicPr>
          <p:cNvPr id="1026" name="Picture 2" descr="wemos and HC-SR04">
            <a:extLst>
              <a:ext uri="{FF2B5EF4-FFF2-40B4-BE49-F238E27FC236}">
                <a16:creationId xmlns:a16="http://schemas.microsoft.com/office/drawing/2014/main" id="{6B9AA05B-8638-C843-B2CA-DB32F25F6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0"/>
            <a:ext cx="5621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75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EC622-8E9C-68B3-4FC4-7BA01CBE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9" y="1558531"/>
            <a:ext cx="9402305" cy="51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0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6837-01FB-2A30-B1DA-2E66652D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Pinout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2DDD-BD2E-F69A-817A-B704F38FC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21747D-DA58-DA5C-2F2E-9DE77409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71" y="1580200"/>
            <a:ext cx="9080500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CE5CD6F-8A25-0716-B870-4F2988751E08}"/>
              </a:ext>
            </a:extLst>
          </p:cNvPr>
          <p:cNvGrpSpPr/>
          <p:nvPr/>
        </p:nvGrpSpPr>
        <p:grpSpPr>
          <a:xfrm>
            <a:off x="4457911" y="3635585"/>
            <a:ext cx="795960" cy="815400"/>
            <a:chOff x="4457911" y="3635585"/>
            <a:chExt cx="795960" cy="81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A38BDB-672B-1BE4-16D9-BA0363FC9742}"/>
                    </a:ext>
                  </a:extLst>
                </p14:cNvPr>
                <p14:cNvContentPartPr/>
                <p14:nvPr/>
              </p14:nvContentPartPr>
              <p14:xfrm>
                <a:off x="4512991" y="3895865"/>
                <a:ext cx="74088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A38BDB-672B-1BE4-16D9-BA0363FC97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6991" y="3860225"/>
                  <a:ext cx="812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CB7651-50E8-1E63-2C37-4E4337B44FD0}"/>
                    </a:ext>
                  </a:extLst>
                </p14:cNvPr>
                <p14:cNvContentPartPr/>
                <p14:nvPr/>
              </p14:nvContentPartPr>
              <p14:xfrm>
                <a:off x="4457911" y="3635585"/>
                <a:ext cx="342720" cy="475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CB7651-50E8-1E63-2C37-4E4337B44F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1911" y="3599945"/>
                  <a:ext cx="4143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866669-CCE9-962B-08E3-CCFA3A52BA79}"/>
                    </a:ext>
                  </a:extLst>
                </p14:cNvPr>
                <p14:cNvContentPartPr/>
                <p14:nvPr/>
              </p14:nvContentPartPr>
              <p14:xfrm>
                <a:off x="4548631" y="4322825"/>
                <a:ext cx="700200" cy="2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866669-CCE9-962B-08E3-CCFA3A52BA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12991" y="4287185"/>
                  <a:ext cx="771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DE8714-83E3-6C2E-A097-67A8FB7050CF}"/>
                    </a:ext>
                  </a:extLst>
                </p14:cNvPr>
                <p14:cNvContentPartPr/>
                <p14:nvPr/>
              </p14:nvContentPartPr>
              <p14:xfrm>
                <a:off x="4525951" y="4233545"/>
                <a:ext cx="271800" cy="7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DE8714-83E3-6C2E-A097-67A8FB7050C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0311" y="4197905"/>
                  <a:ext cx="343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19A4A1-B2D4-2F43-5D65-810B4296068B}"/>
                    </a:ext>
                  </a:extLst>
                </p14:cNvPr>
                <p14:cNvContentPartPr/>
                <p14:nvPr/>
              </p14:nvContentPartPr>
              <p14:xfrm>
                <a:off x="4518751" y="4246865"/>
                <a:ext cx="294840" cy="20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19A4A1-B2D4-2F43-5D65-810B429606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82751" y="4211225"/>
                  <a:ext cx="366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D8DB56-E095-46D0-A253-A4D5A466814E}"/>
                    </a:ext>
                  </a:extLst>
                </p14:cNvPr>
                <p14:cNvContentPartPr/>
                <p14:nvPr/>
              </p14:nvContentPartPr>
              <p14:xfrm>
                <a:off x="4574551" y="3667265"/>
                <a:ext cx="267840" cy="448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D8DB56-E095-46D0-A253-A4D5A46681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38551" y="3631265"/>
                  <a:ext cx="339480" cy="52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239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9A1B-7FBC-0E5A-75C7-45FD10F0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afmaken…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2CDD-9741-96BF-690E-73083F163C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AC778-8300-ED80-1162-EDBF492B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" y="1591276"/>
            <a:ext cx="9546957" cy="52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0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B9B2-2307-CBFC-7BBF-4CED3ED2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Het programma uitbreiden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DED0-3668-421E-8C15-3014D4143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7CAA8-3E3D-641A-3C6D-BB215D34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79" y="2318650"/>
            <a:ext cx="8826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0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8F79-ADBC-FB45-2927-A406A3D6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4954-F18C-22D9-77C4-DC24EC42F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1A5BC-17E9-144D-DBD5-B712C6EB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9" y="0"/>
            <a:ext cx="10300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3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04D7-66F9-3FCE-95FD-C7AC42D9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HC-SR04 </a:t>
            </a:r>
            <a:r>
              <a:rPr lang="en-GB" b="1" dirty="0" err="1"/>
              <a:t>Ultrasone</a:t>
            </a:r>
            <a:r>
              <a:rPr lang="en-GB" b="1" dirty="0"/>
              <a:t> sensor</a:t>
            </a:r>
            <a:br>
              <a:rPr lang="en-GB" b="1" dirty="0"/>
            </a:br>
            <a:endParaRPr lang="en-NL" dirty="0"/>
          </a:p>
        </p:txBody>
      </p:sp>
      <p:pic>
        <p:nvPicPr>
          <p:cNvPr id="1026" name="Picture 2" descr="HC-SR04 Ultrasone sensor afstandsmetingmodule voor PICAXE Microcontroller Arduino UNO">
            <a:extLst>
              <a:ext uri="{FF2B5EF4-FFF2-40B4-BE49-F238E27FC236}">
                <a16:creationId xmlns:a16="http://schemas.microsoft.com/office/drawing/2014/main" id="{144C5814-E665-1073-1553-952C1A4B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30" y="1285875"/>
            <a:ext cx="69850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3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6E6-0CF5-147D-489F-D5162714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werkt de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C54F-AB9F-C7FE-E898-920AC162A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8C7FD-7615-BC91-0C50-713D61AC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12192000" cy="56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0F7F-25AC-973F-BDAB-52A45CA6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Natuurkunde</a:t>
            </a:r>
          </a:p>
        </p:txBody>
      </p:sp>
    </p:spTree>
    <p:extLst>
      <p:ext uri="{BB962C8B-B14F-4D97-AF65-F5344CB8AC3E}">
        <p14:creationId xmlns:p14="http://schemas.microsoft.com/office/powerpoint/2010/main" val="52025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0F7F-25AC-973F-BDAB-52A45CA6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Natuurkunde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F570-2108-E6D0-0CD8-ADD446D3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90" y="2697101"/>
            <a:ext cx="7541637" cy="879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E0EB5-AE1B-7D94-2BDC-19701FAF8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61" y="4837627"/>
            <a:ext cx="7541638" cy="7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0F7F-25AC-973F-BDAB-52A45CA6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Natuurkunde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F570-2108-E6D0-0CD8-ADD446D3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90" y="2697101"/>
            <a:ext cx="7541637" cy="879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E0EB5-AE1B-7D94-2BDC-19701FAF8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61" y="4837627"/>
            <a:ext cx="7541638" cy="7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0F7F-25AC-973F-BDAB-52A45CA6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Natuurkunde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F570-2108-E6D0-0CD8-ADD446D3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90" y="2697101"/>
            <a:ext cx="7541637" cy="879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E0EB5-AE1B-7D94-2BDC-19701FAF8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61" y="4837627"/>
            <a:ext cx="7541638" cy="737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0F10B-4A73-C3B8-93B2-11EC7C0F1778}"/>
              </a:ext>
            </a:extLst>
          </p:cNvPr>
          <p:cNvSpPr txBox="1"/>
          <p:nvPr/>
        </p:nvSpPr>
        <p:spPr>
          <a:xfrm>
            <a:off x="6231228" y="3576253"/>
            <a:ext cx="339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V</a:t>
            </a:r>
            <a:r>
              <a:rPr lang="en-NL" sz="3600" dirty="0"/>
              <a:t> = 343 m/s</a:t>
            </a:r>
          </a:p>
        </p:txBody>
      </p:sp>
    </p:spTree>
    <p:extLst>
      <p:ext uri="{BB962C8B-B14F-4D97-AF65-F5344CB8AC3E}">
        <p14:creationId xmlns:p14="http://schemas.microsoft.com/office/powerpoint/2010/main" val="36699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6E6-0CF5-147D-489F-D5162714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de afstand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C54F-AB9F-C7FE-E898-920AC162A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8C7FD-7615-BC91-0C50-713D61AC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4316"/>
            <a:ext cx="7356095" cy="341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E3F859-C6BF-FC38-B129-34203E154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541" y="868887"/>
            <a:ext cx="3198590" cy="1912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59FD6-95D6-26FC-779F-058A57268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41" y="1418270"/>
            <a:ext cx="27305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7E50F-EDBA-07C6-A352-9312669A4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63" y="5034010"/>
            <a:ext cx="10665955" cy="11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6E6-0CF5-147D-489F-D5162714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de afstand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C54F-AB9F-C7FE-E898-920AC162A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8C7FD-7615-BC91-0C50-713D61AC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4316"/>
            <a:ext cx="7356095" cy="341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E3F859-C6BF-FC38-B129-34203E154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541" y="868887"/>
            <a:ext cx="3198590" cy="1912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59FD6-95D6-26FC-779F-058A57268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41" y="1418270"/>
            <a:ext cx="27305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7E50F-EDBA-07C6-A352-9312669A4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63" y="5034010"/>
            <a:ext cx="10665955" cy="11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58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91</Words>
  <Application>Microsoft Macintosh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Template corporate</vt:lpstr>
      <vt:lpstr>1_Template corporate</vt:lpstr>
      <vt:lpstr>Les 8 – Ultrasoon</vt:lpstr>
      <vt:lpstr>HC-SR04 Ultrasone sensor </vt:lpstr>
      <vt:lpstr>Hoe werkt de sensor</vt:lpstr>
      <vt:lpstr>Natuurkunde</vt:lpstr>
      <vt:lpstr>Natuurkunde</vt:lpstr>
      <vt:lpstr>Natuurkunde</vt:lpstr>
      <vt:lpstr>Natuurkunde</vt:lpstr>
      <vt:lpstr>Wat is de afstand</vt:lpstr>
      <vt:lpstr>Wat is de afstand</vt:lpstr>
      <vt:lpstr>PowerPoint Presentation</vt:lpstr>
      <vt:lpstr>Opslaan op WeMos</vt:lpstr>
      <vt:lpstr>HC-SR04 Aansluiten – Zoek op internet aansluiting</vt:lpstr>
      <vt:lpstr>Aansluiten</vt:lpstr>
      <vt:lpstr>PowerPoint Presentation</vt:lpstr>
      <vt:lpstr>Pinout Wemos</vt:lpstr>
      <vt:lpstr>Code afmaken…</vt:lpstr>
      <vt:lpstr>Het programma uitbreiden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135</cp:revision>
  <cp:lastPrinted>2018-06-12T11:35:17Z</cp:lastPrinted>
  <dcterms:created xsi:type="dcterms:W3CDTF">2017-08-11T14:21:04Z</dcterms:created>
  <dcterms:modified xsi:type="dcterms:W3CDTF">2022-06-01T09:16:37Z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