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6"/>
  </p:notesMasterIdLst>
  <p:handoutMasterIdLst>
    <p:handoutMasterId r:id="rId17"/>
  </p:handoutMasterIdLst>
  <p:sldIdLst>
    <p:sldId id="256" r:id="rId6"/>
    <p:sldId id="409" r:id="rId7"/>
    <p:sldId id="413" r:id="rId8"/>
    <p:sldId id="414" r:id="rId9"/>
    <p:sldId id="416" r:id="rId10"/>
    <p:sldId id="415" r:id="rId11"/>
    <p:sldId id="410" r:id="rId12"/>
    <p:sldId id="411" r:id="rId13"/>
    <p:sldId id="412" r:id="rId14"/>
    <p:sldId id="387" r:id="rId15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407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9DC66715-1B2A-AF44-84E7-D6B994AB8A9F}"/>
    <pc:docChg chg="addSld modSld">
      <pc:chgData name="Arjan Kamberg" userId="2cfeac95-aab1-41a7-bca5-796b19d85bc0" providerId="ADAL" clId="{9DC66715-1B2A-AF44-84E7-D6B994AB8A9F}" dt="2022-02-07T10:56:46.161" v="12"/>
      <pc:docMkLst>
        <pc:docMk/>
      </pc:docMkLst>
      <pc:sldChg chg="modSp mod">
        <pc:chgData name="Arjan Kamberg" userId="2cfeac95-aab1-41a7-bca5-796b19d85bc0" providerId="ADAL" clId="{9DC66715-1B2A-AF44-84E7-D6B994AB8A9F}" dt="2022-02-07T10:56:41.186" v="11" actId="14100"/>
        <pc:sldMkLst>
          <pc:docMk/>
          <pc:sldMk cId="248983296" sldId="256"/>
        </pc:sldMkLst>
        <pc:spChg chg="mod">
          <ac:chgData name="Arjan Kamberg" userId="2cfeac95-aab1-41a7-bca5-796b19d85bc0" providerId="ADAL" clId="{9DC66715-1B2A-AF44-84E7-D6B994AB8A9F}" dt="2022-02-07T10:56:41.186" v="11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add">
        <pc:chgData name="Arjan Kamberg" userId="2cfeac95-aab1-41a7-bca5-796b19d85bc0" providerId="ADAL" clId="{9DC66715-1B2A-AF44-84E7-D6B994AB8A9F}" dt="2022-02-07T10:56:46.161" v="12"/>
        <pc:sldMkLst>
          <pc:docMk/>
          <pc:sldMk cId="452055559" sldId="417"/>
        </pc:sldMkLst>
      </pc:sldChg>
    </pc:docChg>
  </pc:docChgLst>
  <pc:docChgLst>
    <pc:chgData name="Arjan Kamberg" userId="2cfeac95-aab1-41a7-bca5-796b19d85bc0" providerId="ADAL" clId="{11C03897-7D5C-2242-B9B8-E20FCB6E7912}"/>
    <pc:docChg chg="custSel addSld delSld modSld">
      <pc:chgData name="Arjan Kamberg" userId="2cfeac95-aab1-41a7-bca5-796b19d85bc0" providerId="ADAL" clId="{11C03897-7D5C-2242-B9B8-E20FCB6E7912}" dt="2023-02-01T07:58:12.265" v="313"/>
      <pc:docMkLst>
        <pc:docMk/>
      </pc:docMkLst>
      <pc:sldChg chg="modSp mod">
        <pc:chgData name="Arjan Kamberg" userId="2cfeac95-aab1-41a7-bca5-796b19d85bc0" providerId="ADAL" clId="{11C03897-7D5C-2242-B9B8-E20FCB6E7912}" dt="2023-01-31T17:17:54.850" v="22" actId="20577"/>
        <pc:sldMkLst>
          <pc:docMk/>
          <pc:sldMk cId="248983296" sldId="256"/>
        </pc:sldMkLst>
        <pc:spChg chg="mod">
          <ac:chgData name="Arjan Kamberg" userId="2cfeac95-aab1-41a7-bca5-796b19d85bc0" providerId="ADAL" clId="{11C03897-7D5C-2242-B9B8-E20FCB6E7912}" dt="2023-01-31T17:17:54.850" v="2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modSp mod">
        <pc:chgData name="Arjan Kamberg" userId="2cfeac95-aab1-41a7-bca5-796b19d85bc0" providerId="ADAL" clId="{11C03897-7D5C-2242-B9B8-E20FCB6E7912}" dt="2023-01-31T17:18:21.376" v="77" actId="20577"/>
        <pc:sldMkLst>
          <pc:docMk/>
          <pc:sldMk cId="3029572305" sldId="409"/>
        </pc:sldMkLst>
        <pc:spChg chg="mod">
          <ac:chgData name="Arjan Kamberg" userId="2cfeac95-aab1-41a7-bca5-796b19d85bc0" providerId="ADAL" clId="{11C03897-7D5C-2242-B9B8-E20FCB6E7912}" dt="2023-01-31T17:18:21.376" v="77" actId="20577"/>
          <ac:spMkLst>
            <pc:docMk/>
            <pc:sldMk cId="3029572305" sldId="409"/>
            <ac:spMk id="3" creationId="{64A9B1DA-629A-6F46-AA3B-851465A841F7}"/>
          </ac:spMkLst>
        </pc:spChg>
      </pc:sldChg>
      <pc:sldChg chg="addSp delSp modSp new mod">
        <pc:chgData name="Arjan Kamberg" userId="2cfeac95-aab1-41a7-bca5-796b19d85bc0" providerId="ADAL" clId="{11C03897-7D5C-2242-B9B8-E20FCB6E7912}" dt="2023-01-31T18:07:01.696" v="111" actId="1076"/>
        <pc:sldMkLst>
          <pc:docMk/>
          <pc:sldMk cId="44469614" sldId="410"/>
        </pc:sldMkLst>
        <pc:spChg chg="mod">
          <ac:chgData name="Arjan Kamberg" userId="2cfeac95-aab1-41a7-bca5-796b19d85bc0" providerId="ADAL" clId="{11C03897-7D5C-2242-B9B8-E20FCB6E7912}" dt="2023-01-31T17:18:32.655" v="84" actId="20577"/>
          <ac:spMkLst>
            <pc:docMk/>
            <pc:sldMk cId="44469614" sldId="410"/>
            <ac:spMk id="2" creationId="{0B05BAC3-7B31-DC34-82D3-A0818E140C6F}"/>
          </ac:spMkLst>
        </pc:spChg>
        <pc:spChg chg="del mod">
          <ac:chgData name="Arjan Kamberg" userId="2cfeac95-aab1-41a7-bca5-796b19d85bc0" providerId="ADAL" clId="{11C03897-7D5C-2242-B9B8-E20FCB6E7912}" dt="2023-01-31T17:18:37.042" v="86" actId="478"/>
          <ac:spMkLst>
            <pc:docMk/>
            <pc:sldMk cId="44469614" sldId="410"/>
            <ac:spMk id="3" creationId="{A1999E17-9545-1632-DBA5-E2FCCA6B7AD6}"/>
          </ac:spMkLst>
        </pc:spChg>
        <pc:picChg chg="add del mod">
          <ac:chgData name="Arjan Kamberg" userId="2cfeac95-aab1-41a7-bca5-796b19d85bc0" providerId="ADAL" clId="{11C03897-7D5C-2242-B9B8-E20FCB6E7912}" dt="2023-01-31T18:05:43.820" v="107" actId="478"/>
          <ac:picMkLst>
            <pc:docMk/>
            <pc:sldMk cId="44469614" sldId="410"/>
            <ac:picMk id="4" creationId="{FD924C53-2C5D-3362-1810-0BCD22EAF826}"/>
          </ac:picMkLst>
        </pc:picChg>
        <pc:picChg chg="add del mod">
          <ac:chgData name="Arjan Kamberg" userId="2cfeac95-aab1-41a7-bca5-796b19d85bc0" providerId="ADAL" clId="{11C03897-7D5C-2242-B9B8-E20FCB6E7912}" dt="2023-01-31T18:05:45.170" v="108" actId="478"/>
          <ac:picMkLst>
            <pc:docMk/>
            <pc:sldMk cId="44469614" sldId="410"/>
            <ac:picMk id="5" creationId="{634F6C32-4DC6-9698-6114-56A5015AF608}"/>
          </ac:picMkLst>
        </pc:picChg>
        <pc:picChg chg="add mod">
          <ac:chgData name="Arjan Kamberg" userId="2cfeac95-aab1-41a7-bca5-796b19d85bc0" providerId="ADAL" clId="{11C03897-7D5C-2242-B9B8-E20FCB6E7912}" dt="2023-01-31T18:07:01.696" v="111" actId="1076"/>
          <ac:picMkLst>
            <pc:docMk/>
            <pc:sldMk cId="44469614" sldId="410"/>
            <ac:picMk id="6" creationId="{7AAE0857-58B9-4D05-6C51-632E4D415AB7}"/>
          </ac:picMkLst>
        </pc:picChg>
      </pc:sldChg>
      <pc:sldChg chg="addSp delSp modSp new mod">
        <pc:chgData name="Arjan Kamberg" userId="2cfeac95-aab1-41a7-bca5-796b19d85bc0" providerId="ADAL" clId="{11C03897-7D5C-2242-B9B8-E20FCB6E7912}" dt="2023-02-01T07:47:55.114" v="123" actId="1076"/>
        <pc:sldMkLst>
          <pc:docMk/>
          <pc:sldMk cId="1353461448" sldId="411"/>
        </pc:sldMkLst>
        <pc:spChg chg="mod">
          <ac:chgData name="Arjan Kamberg" userId="2cfeac95-aab1-41a7-bca5-796b19d85bc0" providerId="ADAL" clId="{11C03897-7D5C-2242-B9B8-E20FCB6E7912}" dt="2023-02-01T07:47:06.319" v="119" actId="20577"/>
          <ac:spMkLst>
            <pc:docMk/>
            <pc:sldMk cId="1353461448" sldId="411"/>
            <ac:spMk id="2" creationId="{CD79471E-DABD-5F49-458A-DE26F5B8110F}"/>
          </ac:spMkLst>
        </pc:spChg>
        <pc:spChg chg="mod">
          <ac:chgData name="Arjan Kamberg" userId="2cfeac95-aab1-41a7-bca5-796b19d85bc0" providerId="ADAL" clId="{11C03897-7D5C-2242-B9B8-E20FCB6E7912}" dt="2023-02-01T07:46:57.396" v="112"/>
          <ac:spMkLst>
            <pc:docMk/>
            <pc:sldMk cId="1353461448" sldId="411"/>
            <ac:spMk id="3" creationId="{DEB9F937-7A8C-6835-6D67-C3FC996BAAE1}"/>
          </ac:spMkLst>
        </pc:spChg>
        <pc:picChg chg="add del mod">
          <ac:chgData name="Arjan Kamberg" userId="2cfeac95-aab1-41a7-bca5-796b19d85bc0" providerId="ADAL" clId="{11C03897-7D5C-2242-B9B8-E20FCB6E7912}" dt="2023-01-31T17:36:55.296" v="106" actId="478"/>
          <ac:picMkLst>
            <pc:docMk/>
            <pc:sldMk cId="1353461448" sldId="411"/>
            <ac:picMk id="4" creationId="{BC708010-952A-16A5-9DFF-A4F4007DF25B}"/>
          </ac:picMkLst>
        </pc:picChg>
        <pc:picChg chg="add mod">
          <ac:chgData name="Arjan Kamberg" userId="2cfeac95-aab1-41a7-bca5-796b19d85bc0" providerId="ADAL" clId="{11C03897-7D5C-2242-B9B8-E20FCB6E7912}" dt="2023-02-01T07:47:55.114" v="123" actId="1076"/>
          <ac:picMkLst>
            <pc:docMk/>
            <pc:sldMk cId="1353461448" sldId="411"/>
            <ac:picMk id="5" creationId="{26DC004F-CD08-71DA-C6CC-47E6D7BF365C}"/>
          </ac:picMkLst>
        </pc:picChg>
      </pc:sldChg>
      <pc:sldChg chg="del">
        <pc:chgData name="Arjan Kamberg" userId="2cfeac95-aab1-41a7-bca5-796b19d85bc0" providerId="ADAL" clId="{11C03897-7D5C-2242-B9B8-E20FCB6E7912}" dt="2023-01-31T17:17:43.229" v="11" actId="2696"/>
        <pc:sldMkLst>
          <pc:docMk/>
          <pc:sldMk cId="2807360599" sldId="411"/>
        </pc:sldMkLst>
      </pc:sldChg>
      <pc:sldChg chg="del">
        <pc:chgData name="Arjan Kamberg" userId="2cfeac95-aab1-41a7-bca5-796b19d85bc0" providerId="ADAL" clId="{11C03897-7D5C-2242-B9B8-E20FCB6E7912}" dt="2023-01-31T17:17:42.389" v="10" actId="2696"/>
        <pc:sldMkLst>
          <pc:docMk/>
          <pc:sldMk cId="2343793502" sldId="412"/>
        </pc:sldMkLst>
      </pc:sldChg>
      <pc:sldChg chg="new">
        <pc:chgData name="Arjan Kamberg" userId="2cfeac95-aab1-41a7-bca5-796b19d85bc0" providerId="ADAL" clId="{11C03897-7D5C-2242-B9B8-E20FCB6E7912}" dt="2023-01-31T17:25:16.533" v="105" actId="680"/>
        <pc:sldMkLst>
          <pc:docMk/>
          <pc:sldMk cId="4110056292" sldId="412"/>
        </pc:sldMkLst>
      </pc:sldChg>
      <pc:sldChg chg="addSp delSp modSp new mod">
        <pc:chgData name="Arjan Kamberg" userId="2cfeac95-aab1-41a7-bca5-796b19d85bc0" providerId="ADAL" clId="{11C03897-7D5C-2242-B9B8-E20FCB6E7912}" dt="2023-02-01T07:56:30.948" v="176" actId="1076"/>
        <pc:sldMkLst>
          <pc:docMk/>
          <pc:sldMk cId="1661324578" sldId="413"/>
        </pc:sldMkLst>
        <pc:spChg chg="mod">
          <ac:chgData name="Arjan Kamberg" userId="2cfeac95-aab1-41a7-bca5-796b19d85bc0" providerId="ADAL" clId="{11C03897-7D5C-2242-B9B8-E20FCB6E7912}" dt="2023-02-01T07:48:07.972" v="154" actId="20577"/>
          <ac:spMkLst>
            <pc:docMk/>
            <pc:sldMk cId="1661324578" sldId="413"/>
            <ac:spMk id="2" creationId="{3780393C-DFB7-94BC-4323-93511DD1C482}"/>
          </ac:spMkLst>
        </pc:spChg>
        <pc:spChg chg="del mod">
          <ac:chgData name="Arjan Kamberg" userId="2cfeac95-aab1-41a7-bca5-796b19d85bc0" providerId="ADAL" clId="{11C03897-7D5C-2242-B9B8-E20FCB6E7912}" dt="2023-02-01T07:56:19.212" v="171" actId="478"/>
          <ac:spMkLst>
            <pc:docMk/>
            <pc:sldMk cId="1661324578" sldId="413"/>
            <ac:spMk id="3" creationId="{D57C1E0E-1D5A-D553-6ADB-7BD7267B08CF}"/>
          </ac:spMkLst>
        </pc:spChg>
        <pc:spChg chg="add del mod">
          <ac:chgData name="Arjan Kamberg" userId="2cfeac95-aab1-41a7-bca5-796b19d85bc0" providerId="ADAL" clId="{11C03897-7D5C-2242-B9B8-E20FCB6E7912}" dt="2023-02-01T07:56:25.360" v="174" actId="478"/>
          <ac:spMkLst>
            <pc:docMk/>
            <pc:sldMk cId="1661324578" sldId="413"/>
            <ac:spMk id="5" creationId="{30164518-1AC9-DC77-AA0C-30772F21D87A}"/>
          </ac:spMkLst>
        </pc:spChg>
        <pc:picChg chg="add mod">
          <ac:chgData name="Arjan Kamberg" userId="2cfeac95-aab1-41a7-bca5-796b19d85bc0" providerId="ADAL" clId="{11C03897-7D5C-2242-B9B8-E20FCB6E7912}" dt="2023-02-01T07:56:30.948" v="176" actId="1076"/>
          <ac:picMkLst>
            <pc:docMk/>
            <pc:sldMk cId="1661324578" sldId="413"/>
            <ac:picMk id="6" creationId="{DE6C6D73-0703-5BCD-28FF-9E77FC57C615}"/>
          </ac:picMkLst>
        </pc:picChg>
      </pc:sldChg>
      <pc:sldChg chg="del">
        <pc:chgData name="Arjan Kamberg" userId="2cfeac95-aab1-41a7-bca5-796b19d85bc0" providerId="ADAL" clId="{11C03897-7D5C-2242-B9B8-E20FCB6E7912}" dt="2023-01-31T17:17:38.553" v="8" actId="2696"/>
        <pc:sldMkLst>
          <pc:docMk/>
          <pc:sldMk cId="498837742" sldId="414"/>
        </pc:sldMkLst>
      </pc:sldChg>
      <pc:sldChg chg="modSp new mod">
        <pc:chgData name="Arjan Kamberg" userId="2cfeac95-aab1-41a7-bca5-796b19d85bc0" providerId="ADAL" clId="{11C03897-7D5C-2242-B9B8-E20FCB6E7912}" dt="2023-02-01T07:57:27.181" v="246" actId="20577"/>
        <pc:sldMkLst>
          <pc:docMk/>
          <pc:sldMk cId="1121444821" sldId="414"/>
        </pc:sldMkLst>
        <pc:spChg chg="mod">
          <ac:chgData name="Arjan Kamberg" userId="2cfeac95-aab1-41a7-bca5-796b19d85bc0" providerId="ADAL" clId="{11C03897-7D5C-2242-B9B8-E20FCB6E7912}" dt="2023-02-01T07:57:17.090" v="218" actId="20577"/>
          <ac:spMkLst>
            <pc:docMk/>
            <pc:sldMk cId="1121444821" sldId="414"/>
            <ac:spMk id="2" creationId="{2C9B138F-6058-5DFA-EB67-A8F6AE48C3E2}"/>
          </ac:spMkLst>
        </pc:spChg>
        <pc:spChg chg="mod">
          <ac:chgData name="Arjan Kamberg" userId="2cfeac95-aab1-41a7-bca5-796b19d85bc0" providerId="ADAL" clId="{11C03897-7D5C-2242-B9B8-E20FCB6E7912}" dt="2023-02-01T07:57:27.181" v="246" actId="20577"/>
          <ac:spMkLst>
            <pc:docMk/>
            <pc:sldMk cId="1121444821" sldId="414"/>
            <ac:spMk id="3" creationId="{C11C8535-C923-CD81-BFE3-1966B3DDC4F7}"/>
          </ac:spMkLst>
        </pc:spChg>
      </pc:sldChg>
      <pc:sldChg chg="new">
        <pc:chgData name="Arjan Kamberg" userId="2cfeac95-aab1-41a7-bca5-796b19d85bc0" providerId="ADAL" clId="{11C03897-7D5C-2242-B9B8-E20FCB6E7912}" dt="2023-02-01T07:57:33.733" v="247" actId="680"/>
        <pc:sldMkLst>
          <pc:docMk/>
          <pc:sldMk cId="2719559180" sldId="415"/>
        </pc:sldMkLst>
      </pc:sldChg>
      <pc:sldChg chg="addSp delSp modSp add mod">
        <pc:chgData name="Arjan Kamberg" userId="2cfeac95-aab1-41a7-bca5-796b19d85bc0" providerId="ADAL" clId="{11C03897-7D5C-2242-B9B8-E20FCB6E7912}" dt="2023-02-01T07:58:12.265" v="313"/>
        <pc:sldMkLst>
          <pc:docMk/>
          <pc:sldMk cId="4044738538" sldId="416"/>
        </pc:sldMkLst>
        <pc:spChg chg="mod">
          <ac:chgData name="Arjan Kamberg" userId="2cfeac95-aab1-41a7-bca5-796b19d85bc0" providerId="ADAL" clId="{11C03897-7D5C-2242-B9B8-E20FCB6E7912}" dt="2023-02-01T07:58:05.099" v="309" actId="20577"/>
          <ac:spMkLst>
            <pc:docMk/>
            <pc:sldMk cId="4044738538" sldId="416"/>
            <ac:spMk id="3" creationId="{C11C8535-C923-CD81-BFE3-1966B3DDC4F7}"/>
          </ac:spMkLst>
        </pc:spChg>
        <pc:spChg chg="add del mod">
          <ac:chgData name="Arjan Kamberg" userId="2cfeac95-aab1-41a7-bca5-796b19d85bc0" providerId="ADAL" clId="{11C03897-7D5C-2242-B9B8-E20FCB6E7912}" dt="2023-02-01T07:58:11.037" v="311"/>
          <ac:spMkLst>
            <pc:docMk/>
            <pc:sldMk cId="4044738538" sldId="416"/>
            <ac:spMk id="4" creationId="{6CBD9564-E7D9-0829-13EB-4FA2222731EE}"/>
          </ac:spMkLst>
        </pc:spChg>
        <pc:spChg chg="add del mod">
          <ac:chgData name="Arjan Kamberg" userId="2cfeac95-aab1-41a7-bca5-796b19d85bc0" providerId="ADAL" clId="{11C03897-7D5C-2242-B9B8-E20FCB6E7912}" dt="2023-02-01T07:58:12.265" v="313"/>
          <ac:spMkLst>
            <pc:docMk/>
            <pc:sldMk cId="4044738538" sldId="416"/>
            <ac:spMk id="5" creationId="{87977C61-5B35-E773-00A0-21AEDBD698E7}"/>
          </ac:spMkLst>
        </pc:spChg>
      </pc:sldChg>
      <pc:sldChg chg="del">
        <pc:chgData name="Arjan Kamberg" userId="2cfeac95-aab1-41a7-bca5-796b19d85bc0" providerId="ADAL" clId="{11C03897-7D5C-2242-B9B8-E20FCB6E7912}" dt="2023-01-31T17:17:45.664" v="13" actId="2696"/>
        <pc:sldMkLst>
          <pc:docMk/>
          <pc:sldMk cId="452055559" sldId="417"/>
        </pc:sldMkLst>
      </pc:sldChg>
      <pc:sldChg chg="del">
        <pc:chgData name="Arjan Kamberg" userId="2cfeac95-aab1-41a7-bca5-796b19d85bc0" providerId="ADAL" clId="{11C03897-7D5C-2242-B9B8-E20FCB6E7912}" dt="2023-01-31T17:17:39.396" v="9" actId="2696"/>
        <pc:sldMkLst>
          <pc:docMk/>
          <pc:sldMk cId="3116866556" sldId="418"/>
        </pc:sldMkLst>
      </pc:sldChg>
      <pc:sldChg chg="del">
        <pc:chgData name="Arjan Kamberg" userId="2cfeac95-aab1-41a7-bca5-796b19d85bc0" providerId="ADAL" clId="{11C03897-7D5C-2242-B9B8-E20FCB6E7912}" dt="2023-01-31T17:17:36.232" v="7" actId="2696"/>
        <pc:sldMkLst>
          <pc:docMk/>
          <pc:sldMk cId="312223005" sldId="419"/>
        </pc:sldMkLst>
      </pc:sldChg>
      <pc:sldChg chg="del">
        <pc:chgData name="Arjan Kamberg" userId="2cfeac95-aab1-41a7-bca5-796b19d85bc0" providerId="ADAL" clId="{11C03897-7D5C-2242-B9B8-E20FCB6E7912}" dt="2023-01-31T17:17:35.228" v="6" actId="2696"/>
        <pc:sldMkLst>
          <pc:docMk/>
          <pc:sldMk cId="273185695" sldId="420"/>
        </pc:sldMkLst>
      </pc:sldChg>
      <pc:sldChg chg="del">
        <pc:chgData name="Arjan Kamberg" userId="2cfeac95-aab1-41a7-bca5-796b19d85bc0" providerId="ADAL" clId="{11C03897-7D5C-2242-B9B8-E20FCB6E7912}" dt="2023-01-31T17:17:33.192" v="4" actId="2696"/>
        <pc:sldMkLst>
          <pc:docMk/>
          <pc:sldMk cId="3822619943" sldId="421"/>
        </pc:sldMkLst>
      </pc:sldChg>
      <pc:sldChg chg="del">
        <pc:chgData name="Arjan Kamberg" userId="2cfeac95-aab1-41a7-bca5-796b19d85bc0" providerId="ADAL" clId="{11C03897-7D5C-2242-B9B8-E20FCB6E7912}" dt="2023-01-31T17:17:32.291" v="3" actId="2696"/>
        <pc:sldMkLst>
          <pc:docMk/>
          <pc:sldMk cId="3050474417" sldId="422"/>
        </pc:sldMkLst>
      </pc:sldChg>
      <pc:sldChg chg="del">
        <pc:chgData name="Arjan Kamberg" userId="2cfeac95-aab1-41a7-bca5-796b19d85bc0" providerId="ADAL" clId="{11C03897-7D5C-2242-B9B8-E20FCB6E7912}" dt="2023-01-31T17:17:31.256" v="2" actId="2696"/>
        <pc:sldMkLst>
          <pc:docMk/>
          <pc:sldMk cId="1951791553" sldId="423"/>
        </pc:sldMkLst>
      </pc:sldChg>
      <pc:sldChg chg="del">
        <pc:chgData name="Arjan Kamberg" userId="2cfeac95-aab1-41a7-bca5-796b19d85bc0" providerId="ADAL" clId="{11C03897-7D5C-2242-B9B8-E20FCB6E7912}" dt="2023-01-31T17:17:43.964" v="12" actId="2696"/>
        <pc:sldMkLst>
          <pc:docMk/>
          <pc:sldMk cId="2302425593" sldId="424"/>
        </pc:sldMkLst>
      </pc:sldChg>
      <pc:sldChg chg="del">
        <pc:chgData name="Arjan Kamberg" userId="2cfeac95-aab1-41a7-bca5-796b19d85bc0" providerId="ADAL" clId="{11C03897-7D5C-2242-B9B8-E20FCB6E7912}" dt="2023-01-31T17:17:30.265" v="1" actId="2696"/>
        <pc:sldMkLst>
          <pc:docMk/>
          <pc:sldMk cId="3739569251" sldId="425"/>
        </pc:sldMkLst>
      </pc:sldChg>
      <pc:sldChg chg="del">
        <pc:chgData name="Arjan Kamberg" userId="2cfeac95-aab1-41a7-bca5-796b19d85bc0" providerId="ADAL" clId="{11C03897-7D5C-2242-B9B8-E20FCB6E7912}" dt="2023-01-31T17:17:27.937" v="0" actId="2696"/>
        <pc:sldMkLst>
          <pc:docMk/>
          <pc:sldMk cId="4194075573" sldId="426"/>
        </pc:sldMkLst>
      </pc:sldChg>
      <pc:sldChg chg="del">
        <pc:chgData name="Arjan Kamberg" userId="2cfeac95-aab1-41a7-bca5-796b19d85bc0" providerId="ADAL" clId="{11C03897-7D5C-2242-B9B8-E20FCB6E7912}" dt="2023-01-31T17:17:34.254" v="5" actId="2696"/>
        <pc:sldMkLst>
          <pc:docMk/>
          <pc:sldMk cId="174331356" sldId="427"/>
        </pc:sldMkLst>
      </pc:sldChg>
    </pc:docChg>
  </pc:docChgLst>
  <pc:docChgLst>
    <pc:chgData name="Arjan Kamberg" userId="2cfeac95-aab1-41a7-bca5-796b19d85bc0" providerId="ADAL" clId="{A0109A28-6866-1B46-A19C-06D2B5A10850}"/>
    <pc:docChg chg="undo redo custSel addSld delSld modSld sldOrd addSection delSection">
      <pc:chgData name="Arjan Kamberg" userId="2cfeac95-aab1-41a7-bca5-796b19d85bc0" providerId="ADAL" clId="{A0109A28-6866-1B46-A19C-06D2B5A10850}" dt="2021-12-01T13:43:39.736" v="947" actId="207"/>
      <pc:docMkLst>
        <pc:docMk/>
      </pc:docMkLst>
      <pc:sldChg chg="modSp mod">
        <pc:chgData name="Arjan Kamberg" userId="2cfeac95-aab1-41a7-bca5-796b19d85bc0" providerId="ADAL" clId="{A0109A28-6866-1B46-A19C-06D2B5A10850}" dt="2021-11-19T13:19:02.735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A0109A28-6866-1B46-A19C-06D2B5A10850}" dt="2021-11-19T13:19:02.735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A0109A28-6866-1B46-A19C-06D2B5A10850}" dt="2021-11-19T13:20:11.910" v="31" actId="2696"/>
        <pc:sldMkLst>
          <pc:docMk/>
          <pc:sldMk cId="3331845522" sldId="259"/>
        </pc:sldMkLst>
      </pc:sldChg>
      <pc:sldChg chg="delSp modSp mod">
        <pc:chgData name="Arjan Kamberg" userId="2cfeac95-aab1-41a7-bca5-796b19d85bc0" providerId="ADAL" clId="{A0109A28-6866-1B46-A19C-06D2B5A10850}" dt="2021-11-19T19:33:29.030" v="60" actId="478"/>
        <pc:sldMkLst>
          <pc:docMk/>
          <pc:sldMk cId="1479149824" sldId="370"/>
        </pc:sldMkLst>
        <pc:spChg chg="mod">
          <ac:chgData name="Arjan Kamberg" userId="2cfeac95-aab1-41a7-bca5-796b19d85bc0" providerId="ADAL" clId="{A0109A28-6866-1B46-A19C-06D2B5A10850}" dt="2021-11-19T19:33:25.085" v="59" actId="20577"/>
          <ac:spMkLst>
            <pc:docMk/>
            <pc:sldMk cId="1479149824" sldId="370"/>
            <ac:spMk id="2" creationId="{BD9A825D-71F1-C845-8433-12D14D20A14D}"/>
          </ac:spMkLst>
        </pc:spChg>
        <pc:spChg chg="del">
          <ac:chgData name="Arjan Kamberg" userId="2cfeac95-aab1-41a7-bca5-796b19d85bc0" providerId="ADAL" clId="{A0109A28-6866-1B46-A19C-06D2B5A10850}" dt="2021-11-19T19:33:29.030" v="60" actId="478"/>
          <ac:spMkLst>
            <pc:docMk/>
            <pc:sldMk cId="1479149824" sldId="370"/>
            <ac:spMk id="7" creationId="{F153265A-0582-F54A-8ACE-54C2033E8C47}"/>
          </ac:spMkLst>
        </pc:spChg>
      </pc:sldChg>
      <pc:sldChg chg="addSp delSp modSp mod">
        <pc:chgData name="Arjan Kamberg" userId="2cfeac95-aab1-41a7-bca5-796b19d85bc0" providerId="ADAL" clId="{A0109A28-6866-1B46-A19C-06D2B5A10850}" dt="2021-11-19T13:20:00.331" v="27" actId="1076"/>
        <pc:sldMkLst>
          <pc:docMk/>
          <pc:sldMk cId="3284960945" sldId="381"/>
        </pc:sldMkLst>
        <pc:spChg chg="mod">
          <ac:chgData name="Arjan Kamberg" userId="2cfeac95-aab1-41a7-bca5-796b19d85bc0" providerId="ADAL" clId="{A0109A28-6866-1B46-A19C-06D2B5A10850}" dt="2021-11-19T13:19:14.850" v="18" actId="20577"/>
          <ac:spMkLst>
            <pc:docMk/>
            <pc:sldMk cId="3284960945" sldId="381"/>
            <ac:spMk id="2" creationId="{BD9A825D-71F1-C845-8433-12D14D20A14D}"/>
          </ac:spMkLst>
        </pc:spChg>
        <pc:spChg chg="add del mod">
          <ac:chgData name="Arjan Kamberg" userId="2cfeac95-aab1-41a7-bca5-796b19d85bc0" providerId="ADAL" clId="{A0109A28-6866-1B46-A19C-06D2B5A10850}" dt="2021-11-19T13:19:10.191" v="6" actId="767"/>
          <ac:spMkLst>
            <pc:docMk/>
            <pc:sldMk cId="3284960945" sldId="381"/>
            <ac:spMk id="3" creationId="{BF3BC734-E394-4841-A896-C08AF9C54471}"/>
          </ac:spMkLst>
        </pc:spChg>
        <pc:picChg chg="add mod">
          <ac:chgData name="Arjan Kamberg" userId="2cfeac95-aab1-41a7-bca5-796b19d85bc0" providerId="ADAL" clId="{A0109A28-6866-1B46-A19C-06D2B5A10850}" dt="2021-11-19T13:20:00.331" v="27" actId="1076"/>
          <ac:picMkLst>
            <pc:docMk/>
            <pc:sldMk cId="3284960945" sldId="381"/>
            <ac:picMk id="5" creationId="{A2FF7267-ADA3-5149-823D-B56FB9803968}"/>
          </ac:picMkLst>
        </pc:picChg>
        <pc:picChg chg="del">
          <ac:chgData name="Arjan Kamberg" userId="2cfeac95-aab1-41a7-bca5-796b19d85bc0" providerId="ADAL" clId="{A0109A28-6866-1B46-A19C-06D2B5A10850}" dt="2021-11-19T13:19:07.674" v="4" actId="478"/>
          <ac:picMkLst>
            <pc:docMk/>
            <pc:sldMk cId="3284960945" sldId="381"/>
            <ac:picMk id="6" creationId="{FF0A05F0-E1B9-8C42-8F19-75CBF74BA475}"/>
          </ac:picMkLst>
        </pc:picChg>
      </pc:sldChg>
      <pc:sldChg chg="del">
        <pc:chgData name="Arjan Kamberg" userId="2cfeac95-aab1-41a7-bca5-796b19d85bc0" providerId="ADAL" clId="{A0109A28-6866-1B46-A19C-06D2B5A10850}" dt="2021-11-19T13:19:39.256" v="24" actId="2696"/>
        <pc:sldMkLst>
          <pc:docMk/>
          <pc:sldMk cId="1585130333" sldId="382"/>
        </pc:sldMkLst>
      </pc:sldChg>
      <pc:sldChg chg="delSp del">
        <pc:chgData name="Arjan Kamberg" userId="2cfeac95-aab1-41a7-bca5-796b19d85bc0" providerId="ADAL" clId="{A0109A28-6866-1B46-A19C-06D2B5A10850}" dt="2021-11-19T13:20:07.441" v="28" actId="2696"/>
        <pc:sldMkLst>
          <pc:docMk/>
          <pc:sldMk cId="2494732940" sldId="383"/>
        </pc:sldMkLst>
        <pc:picChg chg="del">
          <ac:chgData name="Arjan Kamberg" userId="2cfeac95-aab1-41a7-bca5-796b19d85bc0" providerId="ADAL" clId="{A0109A28-6866-1B46-A19C-06D2B5A10850}" dt="2021-11-19T13:19:52.444" v="25" actId="21"/>
          <ac:picMkLst>
            <pc:docMk/>
            <pc:sldMk cId="2494732940" sldId="383"/>
            <ac:picMk id="1026" creationId="{4E013F1B-571E-8141-B236-97E781566248}"/>
          </ac:picMkLst>
        </pc:picChg>
      </pc:sldChg>
      <pc:sldChg chg="del">
        <pc:chgData name="Arjan Kamberg" userId="2cfeac95-aab1-41a7-bca5-796b19d85bc0" providerId="ADAL" clId="{A0109A28-6866-1B46-A19C-06D2B5A10850}" dt="2021-11-19T13:20:09.271" v="29" actId="2696"/>
        <pc:sldMkLst>
          <pc:docMk/>
          <pc:sldMk cId="1052749776" sldId="384"/>
        </pc:sldMkLst>
      </pc:sldChg>
      <pc:sldChg chg="del">
        <pc:chgData name="Arjan Kamberg" userId="2cfeac95-aab1-41a7-bca5-796b19d85bc0" providerId="ADAL" clId="{A0109A28-6866-1B46-A19C-06D2B5A10850}" dt="2021-11-19T13:20:10.757" v="30" actId="2696"/>
        <pc:sldMkLst>
          <pc:docMk/>
          <pc:sldMk cId="3610128669" sldId="385"/>
        </pc:sldMkLst>
      </pc:sldChg>
      <pc:sldChg chg="del">
        <pc:chgData name="Arjan Kamberg" userId="2cfeac95-aab1-41a7-bca5-796b19d85bc0" providerId="ADAL" clId="{A0109A28-6866-1B46-A19C-06D2B5A10850}" dt="2021-11-19T13:20:13.018" v="32" actId="2696"/>
        <pc:sldMkLst>
          <pc:docMk/>
          <pc:sldMk cId="2872569931" sldId="386"/>
        </pc:sldMkLst>
      </pc:sldChg>
      <pc:sldChg chg="modSp mod ord">
        <pc:chgData name="Arjan Kamberg" userId="2cfeac95-aab1-41a7-bca5-796b19d85bc0" providerId="ADAL" clId="{A0109A28-6866-1B46-A19C-06D2B5A10850}" dt="2021-11-19T19:11:53.510" v="58" actId="1076"/>
        <pc:sldMkLst>
          <pc:docMk/>
          <pc:sldMk cId="1948437322" sldId="388"/>
        </pc:sldMkLst>
        <pc:spChg chg="mod">
          <ac:chgData name="Arjan Kamberg" userId="2cfeac95-aab1-41a7-bca5-796b19d85bc0" providerId="ADAL" clId="{A0109A28-6866-1B46-A19C-06D2B5A10850}" dt="2021-11-19T19:11:34.471" v="50" actId="20577"/>
          <ac:spMkLst>
            <pc:docMk/>
            <pc:sldMk cId="1948437322" sldId="388"/>
            <ac:spMk id="2" creationId="{5C3B8EC0-2D4E-0A44-B38A-F2B3A1348F59}"/>
          </ac:spMkLst>
        </pc:spChg>
        <pc:picChg chg="mod">
          <ac:chgData name="Arjan Kamberg" userId="2cfeac95-aab1-41a7-bca5-796b19d85bc0" providerId="ADAL" clId="{A0109A28-6866-1B46-A19C-06D2B5A10850}" dt="2021-11-19T19:11:53.510" v="58" actId="1076"/>
          <ac:picMkLst>
            <pc:docMk/>
            <pc:sldMk cId="1948437322" sldId="388"/>
            <ac:picMk id="3" creationId="{1C25BB38-DB1D-3849-9A36-81B3D98A827A}"/>
          </ac:picMkLst>
        </pc:picChg>
      </pc:sldChg>
      <pc:sldChg chg="addSp modSp add mod">
        <pc:chgData name="Arjan Kamberg" userId="2cfeac95-aab1-41a7-bca5-796b19d85bc0" providerId="ADAL" clId="{A0109A28-6866-1B46-A19C-06D2B5A10850}" dt="2021-11-19T13:19:33.989" v="23" actId="1076"/>
        <pc:sldMkLst>
          <pc:docMk/>
          <pc:sldMk cId="2330466195" sldId="389"/>
        </pc:sldMkLst>
        <pc:spChg chg="add mod">
          <ac:chgData name="Arjan Kamberg" userId="2cfeac95-aab1-41a7-bca5-796b19d85bc0" providerId="ADAL" clId="{A0109A28-6866-1B46-A19C-06D2B5A10850}" dt="2021-11-19T13:19:33.989" v="23" actId="1076"/>
          <ac:spMkLst>
            <pc:docMk/>
            <pc:sldMk cId="2330466195" sldId="389"/>
            <ac:spMk id="3" creationId="{67B058AD-F6AB-D246-9DF9-F923A64D07BE}"/>
          </ac:spMkLst>
        </pc:spChg>
      </pc:sldChg>
      <pc:sldChg chg="addSp modSp add">
        <pc:chgData name="Arjan Kamberg" userId="2cfeac95-aab1-41a7-bca5-796b19d85bc0" providerId="ADAL" clId="{A0109A28-6866-1B46-A19C-06D2B5A10850}" dt="2021-11-19T13:21:07" v="35" actId="1076"/>
        <pc:sldMkLst>
          <pc:docMk/>
          <pc:sldMk cId="3431527281" sldId="390"/>
        </pc:sldMkLst>
        <pc:picChg chg="add mod">
          <ac:chgData name="Arjan Kamberg" userId="2cfeac95-aab1-41a7-bca5-796b19d85bc0" providerId="ADAL" clId="{A0109A28-6866-1B46-A19C-06D2B5A10850}" dt="2021-11-19T13:21:07" v="35" actId="1076"/>
          <ac:picMkLst>
            <pc:docMk/>
            <pc:sldMk cId="3431527281" sldId="390"/>
            <ac:picMk id="1026" creationId="{5CD3A615-CF9C-3B42-93C7-CFA4F7ABE973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3:50.554" v="67" actId="14100"/>
        <pc:sldMkLst>
          <pc:docMk/>
          <pc:sldMk cId="4138881669" sldId="391"/>
        </pc:sldMkLst>
        <pc:spChg chg="del">
          <ac:chgData name="Arjan Kamberg" userId="2cfeac95-aab1-41a7-bca5-796b19d85bc0" providerId="ADAL" clId="{A0109A28-6866-1B46-A19C-06D2B5A10850}" dt="2021-11-19T19:33:42.595" v="64" actId="478"/>
          <ac:spMkLst>
            <pc:docMk/>
            <pc:sldMk cId="4138881669" sldId="391"/>
            <ac:spMk id="2" creationId="{138B139D-A783-2D48-87BB-D5B6673895D6}"/>
          </ac:spMkLst>
        </pc:spChg>
        <pc:spChg chg="del">
          <ac:chgData name="Arjan Kamberg" userId="2cfeac95-aab1-41a7-bca5-796b19d85bc0" providerId="ADAL" clId="{A0109A28-6866-1B46-A19C-06D2B5A10850}" dt="2021-11-19T19:33:44.694" v="65" actId="478"/>
          <ac:spMkLst>
            <pc:docMk/>
            <pc:sldMk cId="4138881669" sldId="391"/>
            <ac:spMk id="3" creationId="{BBFA38B2-8F93-5B4B-89CB-5E453DF7DEEB}"/>
          </ac:spMkLst>
        </pc:spChg>
        <pc:picChg chg="add mod">
          <ac:chgData name="Arjan Kamberg" userId="2cfeac95-aab1-41a7-bca5-796b19d85bc0" providerId="ADAL" clId="{A0109A28-6866-1B46-A19C-06D2B5A10850}" dt="2021-11-19T19:33:50.554" v="67" actId="14100"/>
          <ac:picMkLst>
            <pc:docMk/>
            <pc:sldMk cId="4138881669" sldId="391"/>
            <ac:picMk id="4" creationId="{4B330018-548D-D642-95EB-ABF3070243C5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4:28.171" v="70" actId="1076"/>
        <pc:sldMkLst>
          <pc:docMk/>
          <pc:sldMk cId="1426477434" sldId="392"/>
        </pc:sldMkLst>
        <pc:picChg chg="add mod">
          <ac:chgData name="Arjan Kamberg" userId="2cfeac95-aab1-41a7-bca5-796b19d85bc0" providerId="ADAL" clId="{A0109A28-6866-1B46-A19C-06D2B5A10850}" dt="2021-11-19T19:34:28.171" v="70" actId="1076"/>
          <ac:picMkLst>
            <pc:docMk/>
            <pc:sldMk cId="1426477434" sldId="392"/>
            <ac:picMk id="4" creationId="{C5443435-D1F1-A749-BB13-6B7917DC7589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4:57.637" v="77" actId="1076"/>
        <pc:sldMkLst>
          <pc:docMk/>
          <pc:sldMk cId="1140589603" sldId="393"/>
        </pc:sldMkLst>
        <pc:spChg chg="del">
          <ac:chgData name="Arjan Kamberg" userId="2cfeac95-aab1-41a7-bca5-796b19d85bc0" providerId="ADAL" clId="{A0109A28-6866-1B46-A19C-06D2B5A10850}" dt="2021-11-19T19:34:51.721" v="74" actId="478"/>
          <ac:spMkLst>
            <pc:docMk/>
            <pc:sldMk cId="1140589603" sldId="393"/>
            <ac:spMk id="2" creationId="{B2707ED0-C8C5-8C44-A8B8-F60CDDACA5FC}"/>
          </ac:spMkLst>
        </pc:spChg>
        <pc:spChg chg="del">
          <ac:chgData name="Arjan Kamberg" userId="2cfeac95-aab1-41a7-bca5-796b19d85bc0" providerId="ADAL" clId="{A0109A28-6866-1B46-A19C-06D2B5A10850}" dt="2021-11-19T19:34:56.080" v="76" actId="478"/>
          <ac:spMkLst>
            <pc:docMk/>
            <pc:sldMk cId="1140589603" sldId="393"/>
            <ac:spMk id="3" creationId="{3F0CC38A-5327-2C41-A974-981F591BE9DB}"/>
          </ac:spMkLst>
        </pc:spChg>
        <pc:picChg chg="add mod">
          <ac:chgData name="Arjan Kamberg" userId="2cfeac95-aab1-41a7-bca5-796b19d85bc0" providerId="ADAL" clId="{A0109A28-6866-1B46-A19C-06D2B5A10850}" dt="2021-11-19T19:34:57.637" v="77" actId="1076"/>
          <ac:picMkLst>
            <pc:docMk/>
            <pc:sldMk cId="1140589603" sldId="393"/>
            <ac:picMk id="4" creationId="{5E0236F3-575D-274F-B0B5-BC43C68289F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5:55.583" v="82" actId="478"/>
        <pc:sldMkLst>
          <pc:docMk/>
          <pc:sldMk cId="690957804" sldId="394"/>
        </pc:sldMkLst>
        <pc:spChg chg="del">
          <ac:chgData name="Arjan Kamberg" userId="2cfeac95-aab1-41a7-bca5-796b19d85bc0" providerId="ADAL" clId="{A0109A28-6866-1B46-A19C-06D2B5A10850}" dt="2021-11-19T19:35:51.701" v="81" actId="478"/>
          <ac:spMkLst>
            <pc:docMk/>
            <pc:sldMk cId="690957804" sldId="394"/>
            <ac:spMk id="2" creationId="{14BE88D5-5496-A441-ADCC-B982D24112B5}"/>
          </ac:spMkLst>
        </pc:spChg>
        <pc:spChg chg="del">
          <ac:chgData name="Arjan Kamberg" userId="2cfeac95-aab1-41a7-bca5-796b19d85bc0" providerId="ADAL" clId="{A0109A28-6866-1B46-A19C-06D2B5A10850}" dt="2021-11-19T19:35:55.583" v="82" actId="478"/>
          <ac:spMkLst>
            <pc:docMk/>
            <pc:sldMk cId="690957804" sldId="394"/>
            <ac:spMk id="3" creationId="{537562CB-A9C7-4E4B-A4E6-98AB327EA221}"/>
          </ac:spMkLst>
        </pc:spChg>
        <pc:picChg chg="add mod">
          <ac:chgData name="Arjan Kamberg" userId="2cfeac95-aab1-41a7-bca5-796b19d85bc0" providerId="ADAL" clId="{A0109A28-6866-1B46-A19C-06D2B5A10850}" dt="2021-11-19T19:35:48.155" v="80" actId="1076"/>
          <ac:picMkLst>
            <pc:docMk/>
            <pc:sldMk cId="690957804" sldId="394"/>
            <ac:picMk id="4" creationId="{AF16B0B7-5BFB-7C4F-9C23-784D27F4880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6:37.305" v="85" actId="1076"/>
        <pc:sldMkLst>
          <pc:docMk/>
          <pc:sldMk cId="3706008586" sldId="395"/>
        </pc:sldMkLst>
        <pc:picChg chg="add mod">
          <ac:chgData name="Arjan Kamberg" userId="2cfeac95-aab1-41a7-bca5-796b19d85bc0" providerId="ADAL" clId="{A0109A28-6866-1B46-A19C-06D2B5A10850}" dt="2021-11-19T19:36:37.305" v="85" actId="1076"/>
          <ac:picMkLst>
            <pc:docMk/>
            <pc:sldMk cId="3706008586" sldId="395"/>
            <ac:picMk id="4" creationId="{57AE31B3-E945-664A-B634-7BE9BDCE284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7:33.839" v="89" actId="14100"/>
        <pc:sldMkLst>
          <pc:docMk/>
          <pc:sldMk cId="2387973772" sldId="396"/>
        </pc:sldMkLst>
        <pc:picChg chg="add mod">
          <ac:chgData name="Arjan Kamberg" userId="2cfeac95-aab1-41a7-bca5-796b19d85bc0" providerId="ADAL" clId="{A0109A28-6866-1B46-A19C-06D2B5A10850}" dt="2021-11-19T19:37:33.839" v="89" actId="14100"/>
          <ac:picMkLst>
            <pc:docMk/>
            <pc:sldMk cId="2387973772" sldId="396"/>
            <ac:picMk id="4" creationId="{6B0AE31C-AA4C-BC40-8EB5-EF6E6919417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9:45.480" v="118"/>
        <pc:sldMkLst>
          <pc:docMk/>
          <pc:sldMk cId="2602271469" sldId="397"/>
        </pc:sldMkLst>
        <pc:spChg chg="mod">
          <ac:chgData name="Arjan Kamberg" userId="2cfeac95-aab1-41a7-bca5-796b19d85bc0" providerId="ADAL" clId="{A0109A28-6866-1B46-A19C-06D2B5A10850}" dt="2021-11-19T19:39:42.689" v="116" actId="20577"/>
          <ac:spMkLst>
            <pc:docMk/>
            <pc:sldMk cId="2602271469" sldId="397"/>
            <ac:spMk id="2" creationId="{8E311402-D0A7-CF4D-A7AF-C9F5DEF299D5}"/>
          </ac:spMkLst>
        </pc:spChg>
        <pc:spChg chg="mod">
          <ac:chgData name="Arjan Kamberg" userId="2cfeac95-aab1-41a7-bca5-796b19d85bc0" providerId="ADAL" clId="{A0109A28-6866-1B46-A19C-06D2B5A10850}" dt="2021-11-19T19:38:47.596" v="92" actId="255"/>
          <ac:spMkLst>
            <pc:docMk/>
            <pc:sldMk cId="2602271469" sldId="397"/>
            <ac:spMk id="3" creationId="{91134B6D-F7B8-9544-93D7-5D78A4A99DD2}"/>
          </ac:spMkLst>
        </pc:spChg>
        <pc:spChg chg="add del mod">
          <ac:chgData name="Arjan Kamberg" userId="2cfeac95-aab1-41a7-bca5-796b19d85bc0" providerId="ADAL" clId="{A0109A28-6866-1B46-A19C-06D2B5A10850}" dt="2021-11-19T19:39:45.480" v="118"/>
          <ac:spMkLst>
            <pc:docMk/>
            <pc:sldMk cId="2602271469" sldId="397"/>
            <ac:spMk id="5" creationId="{DAA997F9-FD78-3E40-B121-C356EE9812FB}"/>
          </ac:spMkLst>
        </pc:spChg>
        <pc:picChg chg="add mod">
          <ac:chgData name="Arjan Kamberg" userId="2cfeac95-aab1-41a7-bca5-796b19d85bc0" providerId="ADAL" clId="{A0109A28-6866-1B46-A19C-06D2B5A10850}" dt="2021-11-19T19:39:37.774" v="103" actId="1076"/>
          <ac:picMkLst>
            <pc:docMk/>
            <pc:sldMk cId="2602271469" sldId="397"/>
            <ac:picMk id="4" creationId="{CF7D57C0-DBF2-304C-97C3-A0FBAA852D3C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20:36:27.425" v="175" actId="1076"/>
        <pc:sldMkLst>
          <pc:docMk/>
          <pc:sldMk cId="2128328623" sldId="398"/>
        </pc:sldMkLst>
        <pc:spChg chg="mod">
          <ac:chgData name="Arjan Kamberg" userId="2cfeac95-aab1-41a7-bca5-796b19d85bc0" providerId="ADAL" clId="{A0109A28-6866-1B46-A19C-06D2B5A10850}" dt="2021-11-19T20:00:06.705" v="138" actId="20577"/>
          <ac:spMkLst>
            <pc:docMk/>
            <pc:sldMk cId="2128328623" sldId="398"/>
            <ac:spMk id="2" creationId="{08ABC6E2-020C-D445-B76E-E3BF47B180C1}"/>
          </ac:spMkLst>
        </pc:spChg>
        <pc:spChg chg="mod">
          <ac:chgData name="Arjan Kamberg" userId="2cfeac95-aab1-41a7-bca5-796b19d85bc0" providerId="ADAL" clId="{A0109A28-6866-1B46-A19C-06D2B5A10850}" dt="2021-11-19T20:21:11.141" v="141" actId="20577"/>
          <ac:spMkLst>
            <pc:docMk/>
            <pc:sldMk cId="2128328623" sldId="398"/>
            <ac:spMk id="3" creationId="{E3532A92-F046-F241-B499-0318138CAEAC}"/>
          </ac:spMkLst>
        </pc:spChg>
        <pc:spChg chg="add mod">
          <ac:chgData name="Arjan Kamberg" userId="2cfeac95-aab1-41a7-bca5-796b19d85bc0" providerId="ADAL" clId="{A0109A28-6866-1B46-A19C-06D2B5A10850}" dt="2021-11-19T20:36:13.517" v="173" actId="255"/>
          <ac:spMkLst>
            <pc:docMk/>
            <pc:sldMk cId="2128328623" sldId="398"/>
            <ac:spMk id="6" creationId="{30194CEB-F246-0346-A196-2FB7CBD77AB2}"/>
          </ac:spMkLst>
        </pc:spChg>
        <pc:spChg chg="add mod">
          <ac:chgData name="Arjan Kamberg" userId="2cfeac95-aab1-41a7-bca5-796b19d85bc0" providerId="ADAL" clId="{A0109A28-6866-1B46-A19C-06D2B5A10850}" dt="2021-11-19T20:36:27.425" v="175" actId="1076"/>
          <ac:spMkLst>
            <pc:docMk/>
            <pc:sldMk cId="2128328623" sldId="398"/>
            <ac:spMk id="7" creationId="{107CF5CC-0662-EC49-81C1-868FE2253D4B}"/>
          </ac:spMkLst>
        </pc:spChg>
        <pc:picChg chg="add del mod">
          <ac:chgData name="Arjan Kamberg" userId="2cfeac95-aab1-41a7-bca5-796b19d85bc0" providerId="ADAL" clId="{A0109A28-6866-1B46-A19C-06D2B5A10850}" dt="2021-11-19T20:28:24.564" v="144" actId="478"/>
          <ac:picMkLst>
            <pc:docMk/>
            <pc:sldMk cId="2128328623" sldId="398"/>
            <ac:picMk id="4" creationId="{7BE8CE06-55AC-3546-87BE-9FB964009D64}"/>
          </ac:picMkLst>
        </pc:picChg>
        <pc:picChg chg="add mod">
          <ac:chgData name="Arjan Kamberg" userId="2cfeac95-aab1-41a7-bca5-796b19d85bc0" providerId="ADAL" clId="{A0109A28-6866-1B46-A19C-06D2B5A10850}" dt="2021-11-19T20:28:28.039" v="146" actId="1076"/>
          <ac:picMkLst>
            <pc:docMk/>
            <pc:sldMk cId="2128328623" sldId="398"/>
            <ac:picMk id="5" creationId="{DB4BAD65-1ACE-C646-9B36-1D45B0B4BEA9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3:35.501" v="186" actId="20577"/>
        <pc:sldMkLst>
          <pc:docMk/>
          <pc:sldMk cId="3696529022" sldId="399"/>
        </pc:sldMkLst>
        <pc:spChg chg="mod">
          <ac:chgData name="Arjan Kamberg" userId="2cfeac95-aab1-41a7-bca5-796b19d85bc0" providerId="ADAL" clId="{A0109A28-6866-1B46-A19C-06D2B5A10850}" dt="2021-11-19T20:43:35.501" v="186" actId="20577"/>
          <ac:spMkLst>
            <pc:docMk/>
            <pc:sldMk cId="3696529022" sldId="399"/>
            <ac:spMk id="2" creationId="{C58FA16E-6935-AA43-B508-1ECFCB6D362E}"/>
          </ac:spMkLst>
        </pc:spChg>
        <pc:picChg chg="add mod">
          <ac:chgData name="Arjan Kamberg" userId="2cfeac95-aab1-41a7-bca5-796b19d85bc0" providerId="ADAL" clId="{A0109A28-6866-1B46-A19C-06D2B5A10850}" dt="2021-11-19T20:43:32.645" v="178" actId="1076"/>
          <ac:picMkLst>
            <pc:docMk/>
            <pc:sldMk cId="3696529022" sldId="399"/>
            <ac:picMk id="4" creationId="{9C32FDE2-3F68-FB46-A7DB-35A6E018D837}"/>
          </ac:picMkLst>
        </pc:picChg>
      </pc:sldChg>
      <pc:sldChg chg="addSp delSp modSp new del mod">
        <pc:chgData name="Arjan Kamberg" userId="2cfeac95-aab1-41a7-bca5-796b19d85bc0" providerId="ADAL" clId="{A0109A28-6866-1B46-A19C-06D2B5A10850}" dt="2021-11-19T20:45:54.215" v="194" actId="680"/>
        <pc:sldMkLst>
          <pc:docMk/>
          <pc:sldMk cId="42213616" sldId="400"/>
        </pc:sldMkLst>
        <pc:picChg chg="add del mod">
          <ac:chgData name="Arjan Kamberg" userId="2cfeac95-aab1-41a7-bca5-796b19d85bc0" providerId="ADAL" clId="{A0109A28-6866-1B46-A19C-06D2B5A10850}" dt="2021-11-19T20:45:52.951" v="193"/>
          <ac:picMkLst>
            <pc:docMk/>
            <pc:sldMk cId="42213616" sldId="400"/>
            <ac:picMk id="4" creationId="{3D3D8FB5-F9D9-F848-917F-6FF82DDAC376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6:11.517" v="197" actId="1076"/>
        <pc:sldMkLst>
          <pc:docMk/>
          <pc:sldMk cId="3621181967" sldId="400"/>
        </pc:sldMkLst>
        <pc:picChg chg="add mod">
          <ac:chgData name="Arjan Kamberg" userId="2cfeac95-aab1-41a7-bca5-796b19d85bc0" providerId="ADAL" clId="{A0109A28-6866-1B46-A19C-06D2B5A10850}" dt="2021-11-19T20:46:11.517" v="197" actId="1076"/>
          <ac:picMkLst>
            <pc:docMk/>
            <pc:sldMk cId="3621181967" sldId="400"/>
            <ac:picMk id="4" creationId="{F95E39F8-863A-764E-AD93-454FEB761C8E}"/>
          </ac:picMkLst>
        </pc:picChg>
      </pc:sldChg>
      <pc:sldChg chg="addSp new">
        <pc:chgData name="Arjan Kamberg" userId="2cfeac95-aab1-41a7-bca5-796b19d85bc0" providerId="ADAL" clId="{A0109A28-6866-1B46-A19C-06D2B5A10850}" dt="2021-11-19T20:46:41.844" v="199"/>
        <pc:sldMkLst>
          <pc:docMk/>
          <pc:sldMk cId="3399335347" sldId="401"/>
        </pc:sldMkLst>
        <pc:picChg chg="add">
          <ac:chgData name="Arjan Kamberg" userId="2cfeac95-aab1-41a7-bca5-796b19d85bc0" providerId="ADAL" clId="{A0109A28-6866-1B46-A19C-06D2B5A10850}" dt="2021-11-19T20:46:41.844" v="199"/>
          <ac:picMkLst>
            <pc:docMk/>
            <pc:sldMk cId="3399335347" sldId="401"/>
            <ac:picMk id="4" creationId="{E8F74762-4F7D-6743-A113-72E3361FDA98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2:47:14.255" v="242" actId="9405"/>
        <pc:sldMkLst>
          <pc:docMk/>
          <pc:sldMk cId="2655316967" sldId="402"/>
        </pc:sldMkLst>
        <pc:spChg chg="mod">
          <ac:chgData name="Arjan Kamberg" userId="2cfeac95-aab1-41a7-bca5-796b19d85bc0" providerId="ADAL" clId="{A0109A28-6866-1B46-A19C-06D2B5A10850}" dt="2021-12-01T12:45:13.794" v="232" actId="20577"/>
          <ac:spMkLst>
            <pc:docMk/>
            <pc:sldMk cId="2655316967" sldId="402"/>
            <ac:spMk id="2" creationId="{531E33CF-7E90-5A4A-B9EB-D99BE936C0EB}"/>
          </ac:spMkLst>
        </pc:spChg>
        <pc:spChg chg="del">
          <ac:chgData name="Arjan Kamberg" userId="2cfeac95-aab1-41a7-bca5-796b19d85bc0" providerId="ADAL" clId="{A0109A28-6866-1B46-A19C-06D2B5A10850}" dt="2021-12-01T12:46:37.870" v="233"/>
          <ac:spMkLst>
            <pc:docMk/>
            <pc:sldMk cId="2655316967" sldId="402"/>
            <ac:spMk id="3" creationId="{C0D41BE5-D74F-BE4A-BECD-CC4BB461AB51}"/>
          </ac:spMkLst>
        </pc:spChg>
        <pc:picChg chg="add mod">
          <ac:chgData name="Arjan Kamberg" userId="2cfeac95-aab1-41a7-bca5-796b19d85bc0" providerId="ADAL" clId="{A0109A28-6866-1B46-A19C-06D2B5A10850}" dt="2021-12-01T12:46:48.372" v="236" actId="1076"/>
          <ac:picMkLst>
            <pc:docMk/>
            <pc:sldMk cId="2655316967" sldId="402"/>
            <ac:picMk id="4" creationId="{7C47C008-85C6-E745-B2D7-870117D898B7}"/>
          </ac:picMkLst>
        </pc:picChg>
        <pc:inkChg chg="add del">
          <ac:chgData name="Arjan Kamberg" userId="2cfeac95-aab1-41a7-bca5-796b19d85bc0" providerId="ADAL" clId="{A0109A28-6866-1B46-A19C-06D2B5A10850}" dt="2021-12-01T12:46:58.325" v="238" actId="9405"/>
          <ac:inkMkLst>
            <pc:docMk/>
            <pc:sldMk cId="2655316967" sldId="402"/>
            <ac:inkMk id="5" creationId="{16CB4B99-86D7-A046-BF71-1ECFEC4E37F3}"/>
          </ac:inkMkLst>
        </pc:inkChg>
        <pc:inkChg chg="add del">
          <ac:chgData name="Arjan Kamberg" userId="2cfeac95-aab1-41a7-bca5-796b19d85bc0" providerId="ADAL" clId="{A0109A28-6866-1B46-A19C-06D2B5A10850}" dt="2021-12-01T12:47:01.013" v="240" actId="9405"/>
          <ac:inkMkLst>
            <pc:docMk/>
            <pc:sldMk cId="2655316967" sldId="402"/>
            <ac:inkMk id="6" creationId="{7FA0950A-A43D-2B4F-81F3-4ACAD33AE26D}"/>
          </ac:inkMkLst>
        </pc:inkChg>
        <pc:inkChg chg="add">
          <ac:chgData name="Arjan Kamberg" userId="2cfeac95-aab1-41a7-bca5-796b19d85bc0" providerId="ADAL" clId="{A0109A28-6866-1B46-A19C-06D2B5A10850}" dt="2021-12-01T12:47:09.006" v="241" actId="9405"/>
          <ac:inkMkLst>
            <pc:docMk/>
            <pc:sldMk cId="2655316967" sldId="402"/>
            <ac:inkMk id="7" creationId="{AABE31F0-24A5-A14A-827B-325B1B786072}"/>
          </ac:inkMkLst>
        </pc:inkChg>
        <pc:inkChg chg="add">
          <ac:chgData name="Arjan Kamberg" userId="2cfeac95-aab1-41a7-bca5-796b19d85bc0" providerId="ADAL" clId="{A0109A28-6866-1B46-A19C-06D2B5A10850}" dt="2021-12-01T12:47:14.255" v="242" actId="9405"/>
          <ac:inkMkLst>
            <pc:docMk/>
            <pc:sldMk cId="2655316967" sldId="402"/>
            <ac:inkMk id="8" creationId="{12E033F8-EC26-014B-9F99-B22CE058E83E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1:29.762" v="380" actId="20577"/>
        <pc:sldMkLst>
          <pc:docMk/>
          <pc:sldMk cId="819699122" sldId="403"/>
        </pc:sldMkLst>
        <pc:spChg chg="mod">
          <ac:chgData name="Arjan Kamberg" userId="2cfeac95-aab1-41a7-bca5-796b19d85bc0" providerId="ADAL" clId="{A0109A28-6866-1B46-A19C-06D2B5A10850}" dt="2021-12-01T13:31:29.762" v="380" actId="20577"/>
          <ac:spMkLst>
            <pc:docMk/>
            <pc:sldMk cId="819699122" sldId="403"/>
            <ac:spMk id="2" creationId="{B6310915-7AA3-594B-B06E-1A71D58C1112}"/>
          </ac:spMkLst>
        </pc:spChg>
        <pc:picChg chg="add mod">
          <ac:chgData name="Arjan Kamberg" userId="2cfeac95-aab1-41a7-bca5-796b19d85bc0" providerId="ADAL" clId="{A0109A28-6866-1B46-A19C-06D2B5A10850}" dt="2021-12-01T13:22:54.932" v="251" actId="1076"/>
          <ac:picMkLst>
            <pc:docMk/>
            <pc:sldMk cId="819699122" sldId="403"/>
            <ac:picMk id="5" creationId="{054518B1-BD56-FE4E-B22D-E371445AE11A}"/>
          </ac:picMkLst>
        </pc:picChg>
        <pc:inkChg chg="add del">
          <ac:chgData name="Arjan Kamberg" userId="2cfeac95-aab1-41a7-bca5-796b19d85bc0" providerId="ADAL" clId="{A0109A28-6866-1B46-A19C-06D2B5A10850}" dt="2021-12-01T13:22:45.961" v="247" actId="9405"/>
          <ac:inkMkLst>
            <pc:docMk/>
            <pc:sldMk cId="819699122" sldId="403"/>
            <ac:inkMk id="4" creationId="{6772BC4B-9839-3C40-B787-0327B4CE946C}"/>
          </ac:inkMkLst>
        </pc:inkChg>
        <pc:inkChg chg="add del">
          <ac:chgData name="Arjan Kamberg" userId="2cfeac95-aab1-41a7-bca5-796b19d85bc0" providerId="ADAL" clId="{A0109A28-6866-1B46-A19C-06D2B5A10850}" dt="2021-12-01T13:23:14.633" v="255" actId="9405"/>
          <ac:inkMkLst>
            <pc:docMk/>
            <pc:sldMk cId="819699122" sldId="403"/>
            <ac:inkMk id="6" creationId="{2F359408-01D2-544D-9B13-A48DC4537BF9}"/>
          </ac:inkMkLst>
        </pc:inkChg>
        <pc:inkChg chg="add del">
          <ac:chgData name="Arjan Kamberg" userId="2cfeac95-aab1-41a7-bca5-796b19d85bc0" providerId="ADAL" clId="{A0109A28-6866-1B46-A19C-06D2B5A10850}" dt="2021-12-01T13:23:13.651" v="254" actId="9405"/>
          <ac:inkMkLst>
            <pc:docMk/>
            <pc:sldMk cId="819699122" sldId="403"/>
            <ac:inkMk id="7" creationId="{780C936B-742E-6F4D-8670-1CFA8210F709}"/>
          </ac:inkMkLst>
        </pc:inkChg>
        <pc:inkChg chg="add">
          <ac:chgData name="Arjan Kamberg" userId="2cfeac95-aab1-41a7-bca5-796b19d85bc0" providerId="ADAL" clId="{A0109A28-6866-1B46-A19C-06D2B5A10850}" dt="2021-12-01T13:23:16.702" v="256" actId="9405"/>
          <ac:inkMkLst>
            <pc:docMk/>
            <pc:sldMk cId="819699122" sldId="403"/>
            <ac:inkMk id="8" creationId="{EFC4FA38-3731-F84D-8B82-74EE06E5D677}"/>
          </ac:inkMkLst>
        </pc:inkChg>
        <pc:inkChg chg="add">
          <ac:chgData name="Arjan Kamberg" userId="2cfeac95-aab1-41a7-bca5-796b19d85bc0" providerId="ADAL" clId="{A0109A28-6866-1B46-A19C-06D2B5A10850}" dt="2021-12-01T13:23:22.616" v="257" actId="9405"/>
          <ac:inkMkLst>
            <pc:docMk/>
            <pc:sldMk cId="819699122" sldId="403"/>
            <ac:inkMk id="9" creationId="{48B294C4-2379-604A-A01A-ADC8FB630459}"/>
          </ac:inkMkLst>
        </pc:inkChg>
        <pc:inkChg chg="add">
          <ac:chgData name="Arjan Kamberg" userId="2cfeac95-aab1-41a7-bca5-796b19d85bc0" providerId="ADAL" clId="{A0109A28-6866-1B46-A19C-06D2B5A10850}" dt="2021-12-01T13:23:26.198" v="258" actId="9405"/>
          <ac:inkMkLst>
            <pc:docMk/>
            <pc:sldMk cId="819699122" sldId="403"/>
            <ac:inkMk id="10" creationId="{2FBEF5B9-FFEC-A641-AD63-670893C59356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0:59.922" v="360" actId="1076"/>
        <pc:sldMkLst>
          <pc:docMk/>
          <pc:sldMk cId="1991219645" sldId="404"/>
        </pc:sldMkLst>
        <pc:spChg chg="mod">
          <ac:chgData name="Arjan Kamberg" userId="2cfeac95-aab1-41a7-bca5-796b19d85bc0" providerId="ADAL" clId="{A0109A28-6866-1B46-A19C-06D2B5A10850}" dt="2021-12-01T13:24:19.910" v="336" actId="20577"/>
          <ac:spMkLst>
            <pc:docMk/>
            <pc:sldMk cId="1991219645" sldId="404"/>
            <ac:spMk id="2" creationId="{26C72A6C-957C-0D48-AD1C-4F61801C84FE}"/>
          </ac:spMkLst>
        </pc:spChg>
        <pc:spChg chg="del">
          <ac:chgData name="Arjan Kamberg" userId="2cfeac95-aab1-41a7-bca5-796b19d85bc0" providerId="ADAL" clId="{A0109A28-6866-1B46-A19C-06D2B5A10850}" dt="2021-12-01T13:29:52.876" v="337"/>
          <ac:spMkLst>
            <pc:docMk/>
            <pc:sldMk cId="1991219645" sldId="404"/>
            <ac:spMk id="3" creationId="{8C6D8CB0-5205-EA42-9DCD-82F18D52ECB8}"/>
          </ac:spMkLst>
        </pc:spChg>
        <pc:spChg chg="add del mod">
          <ac:chgData name="Arjan Kamberg" userId="2cfeac95-aab1-41a7-bca5-796b19d85bc0" providerId="ADAL" clId="{A0109A28-6866-1B46-A19C-06D2B5A10850}" dt="2021-12-01T13:30:54.010" v="358" actId="478"/>
          <ac:spMkLst>
            <pc:docMk/>
            <pc:sldMk cId="1991219645" sldId="404"/>
            <ac:spMk id="11" creationId="{9232FF07-D3E2-FA47-96B3-586BFD2515FC}"/>
          </ac:spMkLst>
        </pc:spChg>
        <pc:picChg chg="add del mod">
          <ac:chgData name="Arjan Kamberg" userId="2cfeac95-aab1-41a7-bca5-796b19d85bc0" providerId="ADAL" clId="{A0109A28-6866-1B46-A19C-06D2B5A10850}" dt="2021-12-01T13:30:30.913" v="350" actId="478"/>
          <ac:picMkLst>
            <pc:docMk/>
            <pc:sldMk cId="1991219645" sldId="404"/>
            <ac:picMk id="5" creationId="{6AFB1853-7C78-8744-B03A-39AE581DD61B}"/>
          </ac:picMkLst>
        </pc:picChg>
        <pc:picChg chg="add del mod">
          <ac:chgData name="Arjan Kamberg" userId="2cfeac95-aab1-41a7-bca5-796b19d85bc0" providerId="ADAL" clId="{A0109A28-6866-1B46-A19C-06D2B5A10850}" dt="2021-12-01T13:30:32.046" v="351" actId="478"/>
          <ac:picMkLst>
            <pc:docMk/>
            <pc:sldMk cId="1991219645" sldId="404"/>
            <ac:picMk id="7" creationId="{F5DF25D1-F58A-894E-8273-4A5BC8403E4A}"/>
          </ac:picMkLst>
        </pc:picChg>
        <pc:picChg chg="add mod">
          <ac:chgData name="Arjan Kamberg" userId="2cfeac95-aab1-41a7-bca5-796b19d85bc0" providerId="ADAL" clId="{A0109A28-6866-1B46-A19C-06D2B5A10850}" dt="2021-12-01T13:30:59.922" v="360" actId="1076"/>
          <ac:picMkLst>
            <pc:docMk/>
            <pc:sldMk cId="1991219645" sldId="404"/>
            <ac:picMk id="9" creationId="{611B93EF-B48D-E841-8935-9710971A9F54}"/>
          </ac:picMkLst>
        </pc:picChg>
      </pc:sldChg>
      <pc:sldChg chg="delSp modSp add mod">
        <pc:chgData name="Arjan Kamberg" userId="2cfeac95-aab1-41a7-bca5-796b19d85bc0" providerId="ADAL" clId="{A0109A28-6866-1B46-A19C-06D2B5A10850}" dt="2021-12-01T13:30:44.638" v="356" actId="14100"/>
        <pc:sldMkLst>
          <pc:docMk/>
          <pc:sldMk cId="2837836969" sldId="405"/>
        </pc:sldMkLst>
        <pc:picChg chg="mod">
          <ac:chgData name="Arjan Kamberg" userId="2cfeac95-aab1-41a7-bca5-796b19d85bc0" providerId="ADAL" clId="{A0109A28-6866-1B46-A19C-06D2B5A10850}" dt="2021-12-01T13:30:37.792" v="354" actId="14100"/>
          <ac:picMkLst>
            <pc:docMk/>
            <pc:sldMk cId="2837836969" sldId="405"/>
            <ac:picMk id="5" creationId="{6AFB1853-7C78-8744-B03A-39AE581DD61B}"/>
          </ac:picMkLst>
        </pc:picChg>
        <pc:picChg chg="mod">
          <ac:chgData name="Arjan Kamberg" userId="2cfeac95-aab1-41a7-bca5-796b19d85bc0" providerId="ADAL" clId="{A0109A28-6866-1B46-A19C-06D2B5A10850}" dt="2021-12-01T13:30:44.638" v="356" actId="14100"/>
          <ac:picMkLst>
            <pc:docMk/>
            <pc:sldMk cId="2837836969" sldId="405"/>
            <ac:picMk id="7" creationId="{F5DF25D1-F58A-894E-8273-4A5BC8403E4A}"/>
          </ac:picMkLst>
        </pc:picChg>
        <pc:picChg chg="del">
          <ac:chgData name="Arjan Kamberg" userId="2cfeac95-aab1-41a7-bca5-796b19d85bc0" providerId="ADAL" clId="{A0109A28-6866-1B46-A19C-06D2B5A10850}" dt="2021-12-01T13:30:33.609" v="352" actId="478"/>
          <ac:picMkLst>
            <pc:docMk/>
            <pc:sldMk cId="2837836969" sldId="405"/>
            <ac:picMk id="9" creationId="{611B93EF-B48D-E841-8935-9710971A9F54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3:32:12.673" v="398" actId="9405"/>
        <pc:sldMkLst>
          <pc:docMk/>
          <pc:sldMk cId="1806239360" sldId="406"/>
        </pc:sldMkLst>
        <pc:spChg chg="mod">
          <ac:chgData name="Arjan Kamberg" userId="2cfeac95-aab1-41a7-bca5-796b19d85bc0" providerId="ADAL" clId="{A0109A28-6866-1B46-A19C-06D2B5A10850}" dt="2021-12-01T13:31:39.560" v="388" actId="20577"/>
          <ac:spMkLst>
            <pc:docMk/>
            <pc:sldMk cId="1806239360" sldId="406"/>
            <ac:spMk id="2" creationId="{C7E7CDF2-D062-0944-B33B-CDC92C32F65B}"/>
          </ac:spMkLst>
        </pc:spChg>
        <pc:spChg chg="del">
          <ac:chgData name="Arjan Kamberg" userId="2cfeac95-aab1-41a7-bca5-796b19d85bc0" providerId="ADAL" clId="{A0109A28-6866-1B46-A19C-06D2B5A10850}" dt="2021-12-01T13:31:18.380" v="362"/>
          <ac:spMkLst>
            <pc:docMk/>
            <pc:sldMk cId="1806239360" sldId="406"/>
            <ac:spMk id="3" creationId="{5EAD30C6-994F-EC44-93AA-AAD9164ADA03}"/>
          </ac:spMkLst>
        </pc:spChg>
        <pc:picChg chg="add mod">
          <ac:chgData name="Arjan Kamberg" userId="2cfeac95-aab1-41a7-bca5-796b19d85bc0" providerId="ADAL" clId="{A0109A28-6866-1B46-A19C-06D2B5A10850}" dt="2021-12-01T13:31:46.139" v="390" actId="14100"/>
          <ac:picMkLst>
            <pc:docMk/>
            <pc:sldMk cId="1806239360" sldId="406"/>
            <ac:picMk id="5" creationId="{5DA39FA7-F90D-F94F-965C-5E71ABD0BEF7}"/>
          </ac:picMkLst>
        </pc:picChg>
        <pc:inkChg chg="add del">
          <ac:chgData name="Arjan Kamberg" userId="2cfeac95-aab1-41a7-bca5-796b19d85bc0" providerId="ADAL" clId="{A0109A28-6866-1B46-A19C-06D2B5A10850}" dt="2021-12-01T13:32:06.402" v="396" actId="9405"/>
          <ac:inkMkLst>
            <pc:docMk/>
            <pc:sldMk cId="1806239360" sldId="406"/>
            <ac:inkMk id="6" creationId="{D59C7701-655A-C44E-87B7-A534F804E36A}"/>
          </ac:inkMkLst>
        </pc:inkChg>
        <pc:inkChg chg="add del">
          <ac:chgData name="Arjan Kamberg" userId="2cfeac95-aab1-41a7-bca5-796b19d85bc0" providerId="ADAL" clId="{A0109A28-6866-1B46-A19C-06D2B5A10850}" dt="2021-12-01T13:32:05.720" v="395" actId="9405"/>
          <ac:inkMkLst>
            <pc:docMk/>
            <pc:sldMk cId="1806239360" sldId="406"/>
            <ac:inkMk id="7" creationId="{C61B6B3C-78CE-B74D-AED7-F4724EC0000E}"/>
          </ac:inkMkLst>
        </pc:inkChg>
        <pc:inkChg chg="add del">
          <ac:chgData name="Arjan Kamberg" userId="2cfeac95-aab1-41a7-bca5-796b19d85bc0" providerId="ADAL" clId="{A0109A28-6866-1B46-A19C-06D2B5A10850}" dt="2021-12-01T13:32:05.377" v="394" actId="9405"/>
          <ac:inkMkLst>
            <pc:docMk/>
            <pc:sldMk cId="1806239360" sldId="406"/>
            <ac:inkMk id="8" creationId="{B2D02668-76EC-3D45-8858-C637D5DE0DAB}"/>
          </ac:inkMkLst>
        </pc:inkChg>
        <pc:inkChg chg="add">
          <ac:chgData name="Arjan Kamberg" userId="2cfeac95-aab1-41a7-bca5-796b19d85bc0" providerId="ADAL" clId="{A0109A28-6866-1B46-A19C-06D2B5A10850}" dt="2021-12-01T13:32:09.239" v="397" actId="9405"/>
          <ac:inkMkLst>
            <pc:docMk/>
            <pc:sldMk cId="1806239360" sldId="406"/>
            <ac:inkMk id="9" creationId="{53AD83BC-DE9A-3548-AA89-9288A013C054}"/>
          </ac:inkMkLst>
        </pc:inkChg>
        <pc:inkChg chg="add">
          <ac:chgData name="Arjan Kamberg" userId="2cfeac95-aab1-41a7-bca5-796b19d85bc0" providerId="ADAL" clId="{A0109A28-6866-1B46-A19C-06D2B5A10850}" dt="2021-12-01T13:32:12.673" v="398" actId="9405"/>
          <ac:inkMkLst>
            <pc:docMk/>
            <pc:sldMk cId="1806239360" sldId="406"/>
            <ac:inkMk id="10" creationId="{C9DC2591-A6CF-5646-87B4-BD6C2B00D3D5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4:47.591" v="517" actId="1076"/>
        <pc:sldMkLst>
          <pc:docMk/>
          <pc:sldMk cId="4186941283" sldId="407"/>
        </pc:sldMkLst>
        <pc:spChg chg="mod">
          <ac:chgData name="Arjan Kamberg" userId="2cfeac95-aab1-41a7-bca5-796b19d85bc0" providerId="ADAL" clId="{A0109A28-6866-1B46-A19C-06D2B5A10850}" dt="2021-12-01T13:32:55.832" v="418" actId="20577"/>
          <ac:spMkLst>
            <pc:docMk/>
            <pc:sldMk cId="4186941283" sldId="407"/>
            <ac:spMk id="2" creationId="{64AA8477-F5B1-BB48-9B4B-196CF93A20E5}"/>
          </ac:spMkLst>
        </pc:spChg>
        <pc:spChg chg="del">
          <ac:chgData name="Arjan Kamberg" userId="2cfeac95-aab1-41a7-bca5-796b19d85bc0" providerId="ADAL" clId="{A0109A28-6866-1B46-A19C-06D2B5A10850}" dt="2021-12-01T13:32:28.566" v="400"/>
          <ac:spMkLst>
            <pc:docMk/>
            <pc:sldMk cId="4186941283" sldId="407"/>
            <ac:spMk id="3" creationId="{A74CC878-0591-5D44-A9D6-3CE4F3C9E917}"/>
          </ac:spMkLst>
        </pc:spChg>
        <pc:spChg chg="add mod">
          <ac:chgData name="Arjan Kamberg" userId="2cfeac95-aab1-41a7-bca5-796b19d85bc0" providerId="ADAL" clId="{A0109A28-6866-1B46-A19C-06D2B5A10850}" dt="2021-12-01T13:34:47.591" v="517" actId="1076"/>
          <ac:spMkLst>
            <pc:docMk/>
            <pc:sldMk cId="4186941283" sldId="407"/>
            <ac:spMk id="7" creationId="{32E722A1-0CD9-DC41-8334-3E3CB01A8F13}"/>
          </ac:spMkLst>
        </pc:spChg>
        <pc:picChg chg="add mod">
          <ac:chgData name="Arjan Kamberg" userId="2cfeac95-aab1-41a7-bca5-796b19d85bc0" providerId="ADAL" clId="{A0109A28-6866-1B46-A19C-06D2B5A10850}" dt="2021-12-01T13:32:58.823" v="419" actId="1076"/>
          <ac:picMkLst>
            <pc:docMk/>
            <pc:sldMk cId="4186941283" sldId="407"/>
            <ac:picMk id="5" creationId="{E175FCBD-7AF1-C641-9CFB-FA7F7DEED05D}"/>
          </ac:picMkLst>
        </pc:picChg>
        <pc:inkChg chg="add del">
          <ac:chgData name="Arjan Kamberg" userId="2cfeac95-aab1-41a7-bca5-796b19d85bc0" providerId="ADAL" clId="{A0109A28-6866-1B46-A19C-06D2B5A10850}" dt="2021-12-01T13:32:30.676" v="402" actId="9405"/>
          <ac:inkMkLst>
            <pc:docMk/>
            <pc:sldMk cId="4186941283" sldId="407"/>
            <ac:inkMk id="6" creationId="{EC86D13D-D9F2-F64C-8974-813A2477C3EB}"/>
          </ac:inkMkLst>
        </pc:inkChg>
      </pc:sldChg>
      <pc:sldChg chg="modSp new mod">
        <pc:chgData name="Arjan Kamberg" userId="2cfeac95-aab1-41a7-bca5-796b19d85bc0" providerId="ADAL" clId="{A0109A28-6866-1B46-A19C-06D2B5A10850}" dt="2021-12-01T13:43:39.736" v="947" actId="207"/>
        <pc:sldMkLst>
          <pc:docMk/>
          <pc:sldMk cId="1819654445" sldId="408"/>
        </pc:sldMkLst>
        <pc:spChg chg="mod">
          <ac:chgData name="Arjan Kamberg" userId="2cfeac95-aab1-41a7-bca5-796b19d85bc0" providerId="ADAL" clId="{A0109A28-6866-1B46-A19C-06D2B5A10850}" dt="2021-12-01T13:35:40.209" v="528" actId="20577"/>
          <ac:spMkLst>
            <pc:docMk/>
            <pc:sldMk cId="1819654445" sldId="408"/>
            <ac:spMk id="2" creationId="{84928654-EA35-D247-9B82-F10029FDACEF}"/>
          </ac:spMkLst>
        </pc:spChg>
        <pc:spChg chg="mod">
          <ac:chgData name="Arjan Kamberg" userId="2cfeac95-aab1-41a7-bca5-796b19d85bc0" providerId="ADAL" clId="{A0109A28-6866-1B46-A19C-06D2B5A10850}" dt="2021-12-01T13:43:39.736" v="947" actId="207"/>
          <ac:spMkLst>
            <pc:docMk/>
            <pc:sldMk cId="1819654445" sldId="408"/>
            <ac:spMk id="3" creationId="{7AA6AB1A-6FF0-0546-8C7F-E5CBD039F5B9}"/>
          </ac:spMkLst>
        </pc:spChg>
      </pc:sldChg>
      <pc:sldChg chg="modSp new mod">
        <pc:chgData name="Arjan Kamberg" userId="2cfeac95-aab1-41a7-bca5-796b19d85bc0" providerId="ADAL" clId="{A0109A28-6866-1B46-A19C-06D2B5A10850}" dt="2021-12-01T13:38:53.586" v="763" actId="20577"/>
        <pc:sldMkLst>
          <pc:docMk/>
          <pc:sldMk cId="3029572305" sldId="409"/>
        </pc:sldMkLst>
        <pc:spChg chg="mod">
          <ac:chgData name="Arjan Kamberg" userId="2cfeac95-aab1-41a7-bca5-796b19d85bc0" providerId="ADAL" clId="{A0109A28-6866-1B46-A19C-06D2B5A10850}" dt="2021-12-01T13:38:00.181" v="691" actId="20577"/>
          <ac:spMkLst>
            <pc:docMk/>
            <pc:sldMk cId="3029572305" sldId="409"/>
            <ac:spMk id="2" creationId="{3F064048-ECE0-6F40-9319-B8765090EAD9}"/>
          </ac:spMkLst>
        </pc:spChg>
        <pc:spChg chg="mod">
          <ac:chgData name="Arjan Kamberg" userId="2cfeac95-aab1-41a7-bca5-796b19d85bc0" providerId="ADAL" clId="{A0109A28-6866-1B46-A19C-06D2B5A10850}" dt="2021-12-01T13:38:53.586" v="763" actId="20577"/>
          <ac:spMkLst>
            <pc:docMk/>
            <pc:sldMk cId="3029572305" sldId="409"/>
            <ac:spMk id="3" creationId="{64A9B1DA-629A-6F46-AA3B-851465A841F7}"/>
          </ac:spMkLst>
        </pc:spChg>
      </pc:sldChg>
      <pc:sldChg chg="modSp new mod">
        <pc:chgData name="Arjan Kamberg" userId="2cfeac95-aab1-41a7-bca5-796b19d85bc0" providerId="ADAL" clId="{A0109A28-6866-1B46-A19C-06D2B5A10850}" dt="2021-12-01T13:43:17.660" v="933" actId="20577"/>
        <pc:sldMkLst>
          <pc:docMk/>
          <pc:sldMk cId="812227055" sldId="410"/>
        </pc:sldMkLst>
        <pc:spChg chg="mod">
          <ac:chgData name="Arjan Kamberg" userId="2cfeac95-aab1-41a7-bca5-796b19d85bc0" providerId="ADAL" clId="{A0109A28-6866-1B46-A19C-06D2B5A10850}" dt="2021-12-01T13:43:14.804" v="932" actId="20577"/>
          <ac:spMkLst>
            <pc:docMk/>
            <pc:sldMk cId="812227055" sldId="410"/>
            <ac:spMk id="2" creationId="{C0742467-E651-4F4C-A31F-D804277AEA99}"/>
          </ac:spMkLst>
        </pc:spChg>
        <pc:spChg chg="mod">
          <ac:chgData name="Arjan Kamberg" userId="2cfeac95-aab1-41a7-bca5-796b19d85bc0" providerId="ADAL" clId="{A0109A28-6866-1B46-A19C-06D2B5A10850}" dt="2021-12-01T13:43:17.660" v="933" actId="20577"/>
          <ac:spMkLst>
            <pc:docMk/>
            <pc:sldMk cId="812227055" sldId="410"/>
            <ac:spMk id="3" creationId="{7BB6CCB4-DDBE-8643-BC8B-835EF2A06BD6}"/>
          </ac:spMkLst>
        </pc:spChg>
      </pc:sldChg>
    </pc:docChg>
  </pc:docChgLst>
  <pc:docChgLst>
    <pc:chgData name="Arjan Kamberg" userId="2cfeac95-aab1-41a7-bca5-796b19d85bc0" providerId="ADAL" clId="{87327C69-187A-9E4A-B2BB-AFE23CD4AF56}"/>
    <pc:docChg chg="undo custSel addSld delSld modSld">
      <pc:chgData name="Arjan Kamberg" userId="2cfeac95-aab1-41a7-bca5-796b19d85bc0" providerId="ADAL" clId="{87327C69-187A-9E4A-B2BB-AFE23CD4AF56}" dt="2022-02-22T22:19:25.409" v="989" actId="1076"/>
      <pc:docMkLst>
        <pc:docMk/>
      </pc:docMkLst>
      <pc:sldChg chg="modSp mod">
        <pc:chgData name="Arjan Kamberg" userId="2cfeac95-aab1-41a7-bca5-796b19d85bc0" providerId="ADAL" clId="{87327C69-187A-9E4A-B2BB-AFE23CD4AF56}" dt="2022-02-21T11:49:38.909" v="952" actId="20577"/>
        <pc:sldMkLst>
          <pc:docMk/>
          <pc:sldMk cId="248983296" sldId="256"/>
        </pc:sldMkLst>
        <pc:spChg chg="mod">
          <ac:chgData name="Arjan Kamberg" userId="2cfeac95-aab1-41a7-bca5-796b19d85bc0" providerId="ADAL" clId="{87327C69-187A-9E4A-B2BB-AFE23CD4AF56}" dt="2022-02-21T11:49:38.909" v="95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87327C69-187A-9E4A-B2BB-AFE23CD4AF56}" dt="2022-02-21T10:17:56.257" v="10" actId="2696"/>
        <pc:sldMkLst>
          <pc:docMk/>
          <pc:sldMk cId="4186941283" sldId="407"/>
        </pc:sldMkLst>
      </pc:sldChg>
      <pc:sldChg chg="del">
        <pc:chgData name="Arjan Kamberg" userId="2cfeac95-aab1-41a7-bca5-796b19d85bc0" providerId="ADAL" clId="{87327C69-187A-9E4A-B2BB-AFE23CD4AF56}" dt="2022-02-21T10:13:43.489" v="7" actId="2696"/>
        <pc:sldMkLst>
          <pc:docMk/>
          <pc:sldMk cId="1819654445" sldId="408"/>
        </pc:sldMkLst>
      </pc:sldChg>
      <pc:sldChg chg="add">
        <pc:chgData name="Arjan Kamberg" userId="2cfeac95-aab1-41a7-bca5-796b19d85bc0" providerId="ADAL" clId="{87327C69-187A-9E4A-B2BB-AFE23CD4AF56}" dt="2022-02-21T11:46:59.887" v="942"/>
        <pc:sldMkLst>
          <pc:docMk/>
          <pc:sldMk cId="3029572305" sldId="409"/>
        </pc:sldMkLst>
      </pc:sldChg>
      <pc:sldChg chg="addSp delSp modSp mod">
        <pc:chgData name="Arjan Kamberg" userId="2cfeac95-aab1-41a7-bca5-796b19d85bc0" providerId="ADAL" clId="{87327C69-187A-9E4A-B2BB-AFE23CD4AF56}" dt="2022-02-21T10:54:18.436" v="143" actId="20577"/>
        <pc:sldMkLst>
          <pc:docMk/>
          <pc:sldMk cId="2807360599" sldId="411"/>
        </pc:sldMkLst>
        <pc:spChg chg="mod">
          <ac:chgData name="Arjan Kamberg" userId="2cfeac95-aab1-41a7-bca5-796b19d85bc0" providerId="ADAL" clId="{87327C69-187A-9E4A-B2BB-AFE23CD4AF56}" dt="2022-02-21T10:53:11.974" v="24" actId="20577"/>
          <ac:spMkLst>
            <pc:docMk/>
            <pc:sldMk cId="2807360599" sldId="411"/>
            <ac:spMk id="2" creationId="{00000000-0000-0000-0000-000000000000}"/>
          </ac:spMkLst>
        </pc:spChg>
        <pc:spChg chg="add mod">
          <ac:chgData name="Arjan Kamberg" userId="2cfeac95-aab1-41a7-bca5-796b19d85bc0" providerId="ADAL" clId="{87327C69-187A-9E4A-B2BB-AFE23CD4AF56}" dt="2022-02-21T10:54:18.436" v="143" actId="20577"/>
          <ac:spMkLst>
            <pc:docMk/>
            <pc:sldMk cId="2807360599" sldId="411"/>
            <ac:spMk id="4" creationId="{EE394875-DE1A-7B4E-8D4A-8031D45FE1C3}"/>
          </ac:spMkLst>
        </pc:spChg>
        <pc:picChg chg="add mod">
          <ac:chgData name="Arjan Kamberg" userId="2cfeac95-aab1-41a7-bca5-796b19d85bc0" providerId="ADAL" clId="{87327C69-187A-9E4A-B2BB-AFE23CD4AF56}" dt="2022-02-21T10:53:31.663" v="30" actId="1076"/>
          <ac:picMkLst>
            <pc:docMk/>
            <pc:sldMk cId="2807360599" sldId="411"/>
            <ac:picMk id="3" creationId="{5975BABE-0269-F042-BB20-065840E2EBD4}"/>
          </ac:picMkLst>
        </pc:picChg>
        <pc:picChg chg="del">
          <ac:chgData name="Arjan Kamberg" userId="2cfeac95-aab1-41a7-bca5-796b19d85bc0" providerId="ADAL" clId="{87327C69-187A-9E4A-B2BB-AFE23CD4AF56}" dt="2022-02-21T10:17:46.496" v="8" actId="478"/>
          <ac:picMkLst>
            <pc:docMk/>
            <pc:sldMk cId="2807360599" sldId="411"/>
            <ac:picMk id="5" creationId="{00000000-0000-0000-0000-000000000000}"/>
          </ac:picMkLst>
        </pc:picChg>
      </pc:sldChg>
      <pc:sldChg chg="addSp delSp modSp mod">
        <pc:chgData name="Arjan Kamberg" userId="2cfeac95-aab1-41a7-bca5-796b19d85bc0" providerId="ADAL" clId="{87327C69-187A-9E4A-B2BB-AFE23CD4AF56}" dt="2022-02-21T10:57:14.534" v="178" actId="478"/>
        <pc:sldMkLst>
          <pc:docMk/>
          <pc:sldMk cId="2343793502" sldId="412"/>
        </pc:sldMkLst>
        <pc:spChg chg="mod">
          <ac:chgData name="Arjan Kamberg" userId="2cfeac95-aab1-41a7-bca5-796b19d85bc0" providerId="ADAL" clId="{87327C69-187A-9E4A-B2BB-AFE23CD4AF56}" dt="2022-02-21T10:57:10.693" v="176" actId="20577"/>
          <ac:spMkLst>
            <pc:docMk/>
            <pc:sldMk cId="2343793502" sldId="412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87327C69-187A-9E4A-B2BB-AFE23CD4AF56}" dt="2022-02-21T10:57:14.534" v="178" actId="478"/>
          <ac:spMkLst>
            <pc:docMk/>
            <pc:sldMk cId="2343793502" sldId="412"/>
            <ac:spMk id="5" creationId="{D73DB922-FA56-8749-97D1-256F9F0719A7}"/>
          </ac:spMkLst>
        </pc:spChg>
        <pc:picChg chg="add">
          <ac:chgData name="Arjan Kamberg" userId="2cfeac95-aab1-41a7-bca5-796b19d85bc0" providerId="ADAL" clId="{87327C69-187A-9E4A-B2BB-AFE23CD4AF56}" dt="2022-02-21T10:57:12.287" v="177"/>
          <ac:picMkLst>
            <pc:docMk/>
            <pc:sldMk cId="2343793502" sldId="412"/>
            <ac:picMk id="3" creationId="{DC87C538-0885-EE47-AF8E-930A0376348C}"/>
          </ac:picMkLst>
        </pc:picChg>
        <pc:picChg chg="del">
          <ac:chgData name="Arjan Kamberg" userId="2cfeac95-aab1-41a7-bca5-796b19d85bc0" providerId="ADAL" clId="{87327C69-187A-9E4A-B2BB-AFE23CD4AF56}" dt="2022-02-21T10:17:51.112" v="9" actId="478"/>
          <ac:picMkLst>
            <pc:docMk/>
            <pc:sldMk cId="2343793502" sldId="412"/>
            <ac:picMk id="4" creationId="{00000000-0000-0000-0000-000000000000}"/>
          </ac:picMkLst>
        </pc:picChg>
      </pc:sldChg>
      <pc:sldChg chg="del">
        <pc:chgData name="Arjan Kamberg" userId="2cfeac95-aab1-41a7-bca5-796b19d85bc0" providerId="ADAL" clId="{87327C69-187A-9E4A-B2BB-AFE23CD4AF56}" dt="2022-02-21T10:17:57.990" v="11" actId="2696"/>
        <pc:sldMkLst>
          <pc:docMk/>
          <pc:sldMk cId="3245349632" sldId="413"/>
        </pc:sldMkLst>
      </pc:sldChg>
      <pc:sldChg chg="addSp delSp modSp mod">
        <pc:chgData name="Arjan Kamberg" userId="2cfeac95-aab1-41a7-bca5-796b19d85bc0" providerId="ADAL" clId="{87327C69-187A-9E4A-B2BB-AFE23CD4AF56}" dt="2022-02-21T11:02:54.797" v="233"/>
        <pc:sldMkLst>
          <pc:docMk/>
          <pc:sldMk cId="498837742" sldId="414"/>
        </pc:sldMkLst>
        <pc:spChg chg="mod">
          <ac:chgData name="Arjan Kamberg" userId="2cfeac95-aab1-41a7-bca5-796b19d85bc0" providerId="ADAL" clId="{87327C69-187A-9E4A-B2BB-AFE23CD4AF56}" dt="2022-02-21T11:02:09.854" v="231" actId="313"/>
          <ac:spMkLst>
            <pc:docMk/>
            <pc:sldMk cId="498837742" sldId="414"/>
            <ac:spMk id="2" creationId="{00000000-0000-0000-0000-000000000000}"/>
          </ac:spMkLst>
        </pc:spChg>
        <pc:spChg chg="del">
          <ac:chgData name="Arjan Kamberg" userId="2cfeac95-aab1-41a7-bca5-796b19d85bc0" providerId="ADAL" clId="{87327C69-187A-9E4A-B2BB-AFE23CD4AF56}" dt="2022-02-21T10:58:43.222" v="201" actId="478"/>
          <ac:spMkLst>
            <pc:docMk/>
            <pc:sldMk cId="498837742" sldId="414"/>
            <ac:spMk id="3" creationId="{00000000-0000-0000-0000-000000000000}"/>
          </ac:spMkLst>
        </pc:spChg>
        <pc:spChg chg="add mod">
          <ac:chgData name="Arjan Kamberg" userId="2cfeac95-aab1-41a7-bca5-796b19d85bc0" providerId="ADAL" clId="{87327C69-187A-9E4A-B2BB-AFE23CD4AF56}" dt="2022-02-21T11:01:41.761" v="225" actId="13926"/>
          <ac:spMkLst>
            <pc:docMk/>
            <pc:sldMk cId="498837742" sldId="414"/>
            <ac:spMk id="6" creationId="{2199CFDF-0737-7A4E-82FE-5100E1954357}"/>
          </ac:spMkLst>
        </pc:spChg>
        <pc:picChg chg="add mod">
          <ac:chgData name="Arjan Kamberg" userId="2cfeac95-aab1-41a7-bca5-796b19d85bc0" providerId="ADAL" clId="{87327C69-187A-9E4A-B2BB-AFE23CD4AF56}" dt="2022-02-21T11:01:19.723" v="205" actId="1076"/>
          <ac:picMkLst>
            <pc:docMk/>
            <pc:sldMk cId="498837742" sldId="414"/>
            <ac:picMk id="4" creationId="{2AFD15D1-86A4-8842-B923-9B5566B4FE5E}"/>
          </ac:picMkLst>
        </pc:picChg>
        <pc:picChg chg="add mod">
          <ac:chgData name="Arjan Kamberg" userId="2cfeac95-aab1-41a7-bca5-796b19d85bc0" providerId="ADAL" clId="{87327C69-187A-9E4A-B2BB-AFE23CD4AF56}" dt="2022-02-21T11:01:17.453" v="204" actId="14100"/>
          <ac:picMkLst>
            <pc:docMk/>
            <pc:sldMk cId="498837742" sldId="414"/>
            <ac:picMk id="5" creationId="{A93A2897-2734-254D-906A-129FF3633A10}"/>
          </ac:picMkLst>
        </pc:picChg>
        <pc:picChg chg="add del">
          <ac:chgData name="Arjan Kamberg" userId="2cfeac95-aab1-41a7-bca5-796b19d85bc0" providerId="ADAL" clId="{87327C69-187A-9E4A-B2BB-AFE23CD4AF56}" dt="2022-02-21T11:02:54.797" v="233"/>
          <ac:picMkLst>
            <pc:docMk/>
            <pc:sldMk cId="498837742" sldId="414"/>
            <ac:picMk id="10" creationId="{43B4362E-5ABE-DA48-AA19-112A219A12BA}"/>
          </ac:picMkLst>
        </pc:picChg>
        <pc:inkChg chg="add del">
          <ac:chgData name="Arjan Kamberg" userId="2cfeac95-aab1-41a7-bca5-796b19d85bc0" providerId="ADAL" clId="{87327C69-187A-9E4A-B2BB-AFE23CD4AF56}" dt="2022-02-21T11:01:54.920" v="229" actId="9405"/>
          <ac:inkMkLst>
            <pc:docMk/>
            <pc:sldMk cId="498837742" sldId="414"/>
            <ac:inkMk id="7" creationId="{76D74612-A2E9-0B41-8C59-97451D6F8A0A}"/>
          </ac:inkMkLst>
        </pc:inkChg>
        <pc:inkChg chg="add del">
          <ac:chgData name="Arjan Kamberg" userId="2cfeac95-aab1-41a7-bca5-796b19d85bc0" providerId="ADAL" clId="{87327C69-187A-9E4A-B2BB-AFE23CD4AF56}" dt="2022-02-21T11:01:54.060" v="228" actId="9405"/>
          <ac:inkMkLst>
            <pc:docMk/>
            <pc:sldMk cId="498837742" sldId="414"/>
            <ac:inkMk id="8" creationId="{F3394C8E-BCE2-5D40-A0BD-4C4CD1E6F68B}"/>
          </ac:inkMkLst>
        </pc:inkChg>
        <pc:inkChg chg="add">
          <ac:chgData name="Arjan Kamberg" userId="2cfeac95-aab1-41a7-bca5-796b19d85bc0" providerId="ADAL" clId="{87327C69-187A-9E4A-B2BB-AFE23CD4AF56}" dt="2022-02-21T11:01:57.960" v="230" actId="9405"/>
          <ac:inkMkLst>
            <pc:docMk/>
            <pc:sldMk cId="498837742" sldId="414"/>
            <ac:inkMk id="9" creationId="{D9B94457-068A-F648-B1AB-7E219BD3A47A}"/>
          </ac:inkMkLst>
        </pc:inkChg>
      </pc:sldChg>
      <pc:sldChg chg="del">
        <pc:chgData name="Arjan Kamberg" userId="2cfeac95-aab1-41a7-bca5-796b19d85bc0" providerId="ADAL" clId="{87327C69-187A-9E4A-B2BB-AFE23CD4AF56}" dt="2022-02-21T10:18:00.760" v="12" actId="2696"/>
        <pc:sldMkLst>
          <pc:docMk/>
          <pc:sldMk cId="3846216633" sldId="415"/>
        </pc:sldMkLst>
      </pc:sldChg>
      <pc:sldChg chg="del">
        <pc:chgData name="Arjan Kamberg" userId="2cfeac95-aab1-41a7-bca5-796b19d85bc0" providerId="ADAL" clId="{87327C69-187A-9E4A-B2BB-AFE23CD4AF56}" dt="2022-02-14T22:46:02.761" v="0" actId="2696"/>
        <pc:sldMkLst>
          <pc:docMk/>
          <pc:sldMk cId="567114626" sldId="416"/>
        </pc:sldMkLst>
      </pc:sldChg>
      <pc:sldChg chg="addSp modSp new mod">
        <pc:chgData name="Arjan Kamberg" userId="2cfeac95-aab1-41a7-bca5-796b19d85bc0" providerId="ADAL" clId="{87327C69-187A-9E4A-B2BB-AFE23CD4AF56}" dt="2022-02-22T22:16:04.197" v="960" actId="1076"/>
        <pc:sldMkLst>
          <pc:docMk/>
          <pc:sldMk cId="3116866556" sldId="418"/>
        </pc:sldMkLst>
        <pc:spChg chg="mod">
          <ac:chgData name="Arjan Kamberg" userId="2cfeac95-aab1-41a7-bca5-796b19d85bc0" providerId="ADAL" clId="{87327C69-187A-9E4A-B2BB-AFE23CD4AF56}" dt="2022-02-21T11:03:20.537" v="263" actId="1076"/>
          <ac:spMkLst>
            <pc:docMk/>
            <pc:sldMk cId="3116866556" sldId="418"/>
            <ac:spMk id="2" creationId="{2F7ACA4A-1E84-6F4A-AE33-D17060D58D5B}"/>
          </ac:spMkLst>
        </pc:spChg>
        <pc:picChg chg="add mod">
          <ac:chgData name="Arjan Kamberg" userId="2cfeac95-aab1-41a7-bca5-796b19d85bc0" providerId="ADAL" clId="{87327C69-187A-9E4A-B2BB-AFE23CD4AF56}" dt="2022-02-21T11:03:04.454" v="236" actId="1076"/>
          <ac:picMkLst>
            <pc:docMk/>
            <pc:sldMk cId="3116866556" sldId="418"/>
            <ac:picMk id="4" creationId="{2ABA7B6E-BB18-0F4E-9FE5-7A196BB38A4E}"/>
          </ac:picMkLst>
        </pc:picChg>
        <pc:picChg chg="add mod">
          <ac:chgData name="Arjan Kamberg" userId="2cfeac95-aab1-41a7-bca5-796b19d85bc0" providerId="ADAL" clId="{87327C69-187A-9E4A-B2BB-AFE23CD4AF56}" dt="2022-02-22T22:16:04.197" v="960" actId="1076"/>
          <ac:picMkLst>
            <pc:docMk/>
            <pc:sldMk cId="3116866556" sldId="418"/>
            <ac:picMk id="5" creationId="{8B61EA8C-39B8-5343-8CF2-7BB15124B5A8}"/>
          </ac:picMkLst>
        </pc:picChg>
      </pc:sldChg>
      <pc:sldChg chg="addSp modSp add mod">
        <pc:chgData name="Arjan Kamberg" userId="2cfeac95-aab1-41a7-bca5-796b19d85bc0" providerId="ADAL" clId="{87327C69-187A-9E4A-B2BB-AFE23CD4AF56}" dt="2022-02-22T22:16:24.847" v="963" actId="1076"/>
        <pc:sldMkLst>
          <pc:docMk/>
          <pc:sldMk cId="312223005" sldId="419"/>
        </pc:sldMkLst>
        <pc:picChg chg="add mod">
          <ac:chgData name="Arjan Kamberg" userId="2cfeac95-aab1-41a7-bca5-796b19d85bc0" providerId="ADAL" clId="{87327C69-187A-9E4A-B2BB-AFE23CD4AF56}" dt="2022-02-22T22:16:24.847" v="963" actId="1076"/>
          <ac:picMkLst>
            <pc:docMk/>
            <pc:sldMk cId="312223005" sldId="419"/>
            <ac:picMk id="6" creationId="{FA4DE978-143B-344F-B799-56559BFC8BF5}"/>
          </ac:picMkLst>
        </pc:picChg>
        <pc:inkChg chg="add">
          <ac:chgData name="Arjan Kamberg" userId="2cfeac95-aab1-41a7-bca5-796b19d85bc0" providerId="ADAL" clId="{87327C69-187A-9E4A-B2BB-AFE23CD4AF56}" dt="2022-02-21T11:03:41.222" v="265" actId="9405"/>
          <ac:inkMkLst>
            <pc:docMk/>
            <pc:sldMk cId="312223005" sldId="419"/>
            <ac:inkMk id="5" creationId="{2B75D3D1-F071-054B-8707-A5FE87640DBF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48:03.152" v="949" actId="1076"/>
        <pc:sldMkLst>
          <pc:docMk/>
          <pc:sldMk cId="273185695" sldId="420"/>
        </pc:sldMkLst>
        <pc:spChg chg="mod">
          <ac:chgData name="Arjan Kamberg" userId="2cfeac95-aab1-41a7-bca5-796b19d85bc0" providerId="ADAL" clId="{87327C69-187A-9E4A-B2BB-AFE23CD4AF56}" dt="2022-02-21T11:05:48.058" v="301" actId="20577"/>
          <ac:spMkLst>
            <pc:docMk/>
            <pc:sldMk cId="273185695" sldId="420"/>
            <ac:spMk id="2" creationId="{16171B3F-F0F1-8040-80EF-9FD99923CF84}"/>
          </ac:spMkLst>
        </pc:spChg>
        <pc:spChg chg="del">
          <ac:chgData name="Arjan Kamberg" userId="2cfeac95-aab1-41a7-bca5-796b19d85bc0" providerId="ADAL" clId="{87327C69-187A-9E4A-B2BB-AFE23CD4AF56}" dt="2022-02-21T11:47:57.384" v="946" actId="478"/>
          <ac:spMkLst>
            <pc:docMk/>
            <pc:sldMk cId="273185695" sldId="420"/>
            <ac:spMk id="3" creationId="{D1C679F0-98A8-6344-A07D-8384540903F3}"/>
          </ac:spMkLst>
        </pc:spChg>
        <pc:picChg chg="add del">
          <ac:chgData name="Arjan Kamberg" userId="2cfeac95-aab1-41a7-bca5-796b19d85bc0" providerId="ADAL" clId="{87327C69-187A-9E4A-B2BB-AFE23CD4AF56}" dt="2022-02-21T11:05:20.823" v="269"/>
          <ac:picMkLst>
            <pc:docMk/>
            <pc:sldMk cId="273185695" sldId="420"/>
            <ac:picMk id="5" creationId="{E2E068A2-654E-3D4A-8F19-47CBFD2F98DF}"/>
          </ac:picMkLst>
        </pc:picChg>
        <pc:picChg chg="add del mod">
          <ac:chgData name="Arjan Kamberg" userId="2cfeac95-aab1-41a7-bca5-796b19d85bc0" providerId="ADAL" clId="{87327C69-187A-9E4A-B2BB-AFE23CD4AF56}" dt="2022-02-21T11:47:53.052" v="944" actId="478"/>
          <ac:picMkLst>
            <pc:docMk/>
            <pc:sldMk cId="273185695" sldId="420"/>
            <ac:picMk id="7" creationId="{13FB7AC5-FCED-DE47-8C9E-398B4973CDC3}"/>
          </ac:picMkLst>
        </pc:picChg>
        <pc:picChg chg="add del mod">
          <ac:chgData name="Arjan Kamberg" userId="2cfeac95-aab1-41a7-bca5-796b19d85bc0" providerId="ADAL" clId="{87327C69-187A-9E4A-B2BB-AFE23CD4AF56}" dt="2022-02-21T11:47:54.360" v="945" actId="478"/>
          <ac:picMkLst>
            <pc:docMk/>
            <pc:sldMk cId="273185695" sldId="420"/>
            <ac:picMk id="8" creationId="{B80B4BC8-C4B3-7849-8C06-33B3315A94D2}"/>
          </ac:picMkLst>
        </pc:picChg>
        <pc:picChg chg="add mod">
          <ac:chgData name="Arjan Kamberg" userId="2cfeac95-aab1-41a7-bca5-796b19d85bc0" providerId="ADAL" clId="{87327C69-187A-9E4A-B2BB-AFE23CD4AF56}" dt="2022-02-21T11:48:03.152" v="949" actId="1076"/>
          <ac:picMkLst>
            <pc:docMk/>
            <pc:sldMk cId="273185695" sldId="420"/>
            <ac:picMk id="9" creationId="{35FD5E5C-5C70-E847-A49A-B648C0DB111D}"/>
          </ac:picMkLst>
        </pc:picChg>
        <pc:inkChg chg="add del">
          <ac:chgData name="Arjan Kamberg" userId="2cfeac95-aab1-41a7-bca5-796b19d85bc0" providerId="ADAL" clId="{87327C69-187A-9E4A-B2BB-AFE23CD4AF56}" dt="2022-02-21T11:05:21.349" v="270" actId="9405"/>
          <ac:inkMkLst>
            <pc:docMk/>
            <pc:sldMk cId="273185695" sldId="420"/>
            <ac:inkMk id="4" creationId="{83DBA2F7-763C-4D4C-8693-955AB7834FDF}"/>
          </ac:inkMkLst>
        </pc:inkChg>
        <pc:inkChg chg="add">
          <ac:chgData name="Arjan Kamberg" userId="2cfeac95-aab1-41a7-bca5-796b19d85bc0" providerId="ADAL" clId="{87327C69-187A-9E4A-B2BB-AFE23CD4AF56}" dt="2022-02-21T11:05:32.606" v="271" actId="9405"/>
          <ac:inkMkLst>
            <pc:docMk/>
            <pc:sldMk cId="273185695" sldId="420"/>
            <ac:inkMk id="6" creationId="{F3CB45C7-67B9-A845-B4E5-AF6B5B17878F}"/>
          </ac:inkMkLst>
        </pc:inkChg>
      </pc:sldChg>
      <pc:sldChg chg="addSp delSp modSp add mod">
        <pc:chgData name="Arjan Kamberg" userId="2cfeac95-aab1-41a7-bca5-796b19d85bc0" providerId="ADAL" clId="{87327C69-187A-9E4A-B2BB-AFE23CD4AF56}" dt="2022-02-22T22:14:53.225" v="954"/>
        <pc:sldMkLst>
          <pc:docMk/>
          <pc:sldMk cId="3822619943" sldId="421"/>
        </pc:sldMkLst>
        <pc:picChg chg="del">
          <ac:chgData name="Arjan Kamberg" userId="2cfeac95-aab1-41a7-bca5-796b19d85bc0" providerId="ADAL" clId="{87327C69-187A-9E4A-B2BB-AFE23CD4AF56}" dt="2022-02-22T22:14:45.512" v="953" actId="478"/>
          <ac:picMkLst>
            <pc:docMk/>
            <pc:sldMk cId="3822619943" sldId="421"/>
            <ac:picMk id="7" creationId="{13FB7AC5-FCED-DE47-8C9E-398B4973CDC3}"/>
          </ac:picMkLst>
        </pc:picChg>
        <pc:picChg chg="add mod">
          <ac:chgData name="Arjan Kamberg" userId="2cfeac95-aab1-41a7-bca5-796b19d85bc0" providerId="ADAL" clId="{87327C69-187A-9E4A-B2BB-AFE23CD4AF56}" dt="2022-02-22T22:14:53.225" v="954"/>
          <ac:picMkLst>
            <pc:docMk/>
            <pc:sldMk cId="3822619943" sldId="421"/>
            <ac:picMk id="9" creationId="{02980F57-58AF-064F-8CF4-8DCB8613BCBF}"/>
          </ac:picMkLst>
        </pc:picChg>
        <pc:inkChg chg="add del">
          <ac:chgData name="Arjan Kamberg" userId="2cfeac95-aab1-41a7-bca5-796b19d85bc0" providerId="ADAL" clId="{87327C69-187A-9E4A-B2BB-AFE23CD4AF56}" dt="2022-02-21T11:08:44.061" v="309" actId="9405"/>
          <ac:inkMkLst>
            <pc:docMk/>
            <pc:sldMk cId="3822619943" sldId="421"/>
            <ac:inkMk id="4" creationId="{9D697308-057C-5D4C-B4EC-CF12D4C4E229}"/>
          </ac:inkMkLst>
        </pc:inkChg>
        <pc:inkChg chg="add">
          <ac:chgData name="Arjan Kamberg" userId="2cfeac95-aab1-41a7-bca5-796b19d85bc0" providerId="ADAL" clId="{87327C69-187A-9E4A-B2BB-AFE23CD4AF56}" dt="2022-02-21T11:08:48.159" v="310" actId="9405"/>
          <ac:inkMkLst>
            <pc:docMk/>
            <pc:sldMk cId="3822619943" sldId="421"/>
            <ac:inkMk id="5" creationId="{6CB53236-2473-9140-9189-E2401C18B1B5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12:15.616" v="349" actId="20577"/>
        <pc:sldMkLst>
          <pc:docMk/>
          <pc:sldMk cId="3050474417" sldId="422"/>
        </pc:sldMkLst>
        <pc:spChg chg="mod">
          <ac:chgData name="Arjan Kamberg" userId="2cfeac95-aab1-41a7-bca5-796b19d85bc0" providerId="ADAL" clId="{87327C69-187A-9E4A-B2BB-AFE23CD4AF56}" dt="2022-02-21T11:12:15.616" v="349" actId="20577"/>
          <ac:spMkLst>
            <pc:docMk/>
            <pc:sldMk cId="3050474417" sldId="422"/>
            <ac:spMk id="2" creationId="{A0618073-48DB-D144-A73F-6F045D31C5D2}"/>
          </ac:spMkLst>
        </pc:spChg>
        <pc:spChg chg="del">
          <ac:chgData name="Arjan Kamberg" userId="2cfeac95-aab1-41a7-bca5-796b19d85bc0" providerId="ADAL" clId="{87327C69-187A-9E4A-B2BB-AFE23CD4AF56}" dt="2022-02-21T11:11:29.969" v="316" actId="478"/>
          <ac:spMkLst>
            <pc:docMk/>
            <pc:sldMk cId="3050474417" sldId="422"/>
            <ac:spMk id="3" creationId="{C68963A0-C0AE-AE4F-ABA0-768940FF49F3}"/>
          </ac:spMkLst>
        </pc:spChg>
        <pc:picChg chg="add mod">
          <ac:chgData name="Arjan Kamberg" userId="2cfeac95-aab1-41a7-bca5-796b19d85bc0" providerId="ADAL" clId="{87327C69-187A-9E4A-B2BB-AFE23CD4AF56}" dt="2022-02-21T11:11:58.293" v="320" actId="1076"/>
          <ac:picMkLst>
            <pc:docMk/>
            <pc:sldMk cId="3050474417" sldId="422"/>
            <ac:picMk id="5" creationId="{43822AFF-A567-E24C-AFED-944BD7193B4F}"/>
          </ac:picMkLst>
        </pc:picChg>
        <pc:picChg chg="add mod">
          <ac:chgData name="Arjan Kamberg" userId="2cfeac95-aab1-41a7-bca5-796b19d85bc0" providerId="ADAL" clId="{87327C69-187A-9E4A-B2BB-AFE23CD4AF56}" dt="2022-02-21T11:11:59.829" v="321" actId="1076"/>
          <ac:picMkLst>
            <pc:docMk/>
            <pc:sldMk cId="3050474417" sldId="422"/>
            <ac:picMk id="6" creationId="{7987AEC8-EF30-8540-906C-94D9A3B212C8}"/>
          </ac:picMkLst>
        </pc:picChg>
        <pc:inkChg chg="add del">
          <ac:chgData name="Arjan Kamberg" userId="2cfeac95-aab1-41a7-bca5-796b19d85bc0" providerId="ADAL" clId="{87327C69-187A-9E4A-B2BB-AFE23CD4AF56}" dt="2022-02-21T11:11:15.433" v="313" actId="9405"/>
          <ac:inkMkLst>
            <pc:docMk/>
            <pc:sldMk cId="3050474417" sldId="422"/>
            <ac:inkMk id="4" creationId="{CD4365D5-9940-D54B-8072-481D6E4A93D2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16:09.598" v="638"/>
        <pc:sldMkLst>
          <pc:docMk/>
          <pc:sldMk cId="1951791553" sldId="423"/>
        </pc:sldMkLst>
        <pc:spChg chg="mod">
          <ac:chgData name="Arjan Kamberg" userId="2cfeac95-aab1-41a7-bca5-796b19d85bc0" providerId="ADAL" clId="{87327C69-187A-9E4A-B2BB-AFE23CD4AF56}" dt="2022-02-21T11:12:46.348" v="381" actId="20577"/>
          <ac:spMkLst>
            <pc:docMk/>
            <pc:sldMk cId="1951791553" sldId="423"/>
            <ac:spMk id="2" creationId="{39A5283F-C095-CE4E-987D-0EE866A148D9}"/>
          </ac:spMkLst>
        </pc:spChg>
        <pc:spChg chg="del">
          <ac:chgData name="Arjan Kamberg" userId="2cfeac95-aab1-41a7-bca5-796b19d85bc0" providerId="ADAL" clId="{87327C69-187A-9E4A-B2BB-AFE23CD4AF56}" dt="2022-02-21T11:14:55.603" v="384"/>
          <ac:spMkLst>
            <pc:docMk/>
            <pc:sldMk cId="1951791553" sldId="423"/>
            <ac:spMk id="3" creationId="{B210B119-5B6C-E344-A088-D3D199A3A6EE}"/>
          </ac:spMkLst>
        </pc:spChg>
        <pc:spChg chg="add del mod">
          <ac:chgData name="Arjan Kamberg" userId="2cfeac95-aab1-41a7-bca5-796b19d85bc0" providerId="ADAL" clId="{87327C69-187A-9E4A-B2BB-AFE23CD4AF56}" dt="2022-02-21T11:16:09.598" v="638"/>
          <ac:spMkLst>
            <pc:docMk/>
            <pc:sldMk cId="1951791553" sldId="423"/>
            <ac:spMk id="5" creationId="{F63C2922-1EDD-184F-9447-E9BD5E555EE8}"/>
          </ac:spMkLst>
        </pc:spChg>
        <pc:spChg chg="add mod">
          <ac:chgData name="Arjan Kamberg" userId="2cfeac95-aab1-41a7-bca5-796b19d85bc0" providerId="ADAL" clId="{87327C69-187A-9E4A-B2BB-AFE23CD4AF56}" dt="2022-02-21T11:16:05.438" v="636" actId="20577"/>
          <ac:spMkLst>
            <pc:docMk/>
            <pc:sldMk cId="1951791553" sldId="423"/>
            <ac:spMk id="6" creationId="{625C012B-A94F-DA41-B729-A34E424133B8}"/>
          </ac:spMkLst>
        </pc:spChg>
        <pc:picChg chg="add mod">
          <ac:chgData name="Arjan Kamberg" userId="2cfeac95-aab1-41a7-bca5-796b19d85bc0" providerId="ADAL" clId="{87327C69-187A-9E4A-B2BB-AFE23CD4AF56}" dt="2022-02-21T11:14:58.446" v="385" actId="1076"/>
          <ac:picMkLst>
            <pc:docMk/>
            <pc:sldMk cId="1951791553" sldId="423"/>
            <ac:picMk id="4" creationId="{6E83F10A-4AE7-BF4C-A709-745D3F93A627}"/>
          </ac:picMkLst>
        </pc:picChg>
      </pc:sldChg>
      <pc:sldChg chg="addSp add">
        <pc:chgData name="Arjan Kamberg" userId="2cfeac95-aab1-41a7-bca5-796b19d85bc0" providerId="ADAL" clId="{87327C69-187A-9E4A-B2BB-AFE23CD4AF56}" dt="2022-02-21T11:14:28.458" v="383"/>
        <pc:sldMkLst>
          <pc:docMk/>
          <pc:sldMk cId="2302425593" sldId="424"/>
        </pc:sldMkLst>
        <pc:picChg chg="add">
          <ac:chgData name="Arjan Kamberg" userId="2cfeac95-aab1-41a7-bca5-796b19d85bc0" providerId="ADAL" clId="{87327C69-187A-9E4A-B2BB-AFE23CD4AF56}" dt="2022-02-21T11:14:28.458" v="383"/>
          <ac:picMkLst>
            <pc:docMk/>
            <pc:sldMk cId="2302425593" sldId="424"/>
            <ac:picMk id="4" creationId="{D666E416-4BED-0040-A1CA-06CDA0FB8D46}"/>
          </ac:picMkLst>
        </pc:picChg>
      </pc:sldChg>
      <pc:sldChg chg="addSp delSp modSp new mod">
        <pc:chgData name="Arjan Kamberg" userId="2cfeac95-aab1-41a7-bca5-796b19d85bc0" providerId="ADAL" clId="{87327C69-187A-9E4A-B2BB-AFE23CD4AF56}" dt="2022-02-22T22:19:25.409" v="989" actId="1076"/>
        <pc:sldMkLst>
          <pc:docMk/>
          <pc:sldMk cId="3739569251" sldId="425"/>
        </pc:sldMkLst>
        <pc:spChg chg="mod">
          <ac:chgData name="Arjan Kamberg" userId="2cfeac95-aab1-41a7-bca5-796b19d85bc0" providerId="ADAL" clId="{87327C69-187A-9E4A-B2BB-AFE23CD4AF56}" dt="2022-02-21T11:17:40.543" v="671" actId="20577"/>
          <ac:spMkLst>
            <pc:docMk/>
            <pc:sldMk cId="3739569251" sldId="425"/>
            <ac:spMk id="2" creationId="{8320ACB2-C527-EA4A-A70D-C4C6360CC9E4}"/>
          </ac:spMkLst>
        </pc:spChg>
        <pc:spChg chg="mod">
          <ac:chgData name="Arjan Kamberg" userId="2cfeac95-aab1-41a7-bca5-796b19d85bc0" providerId="ADAL" clId="{87327C69-187A-9E4A-B2BB-AFE23CD4AF56}" dt="2022-02-21T11:33:35.708" v="937" actId="1076"/>
          <ac:spMkLst>
            <pc:docMk/>
            <pc:sldMk cId="3739569251" sldId="425"/>
            <ac:spMk id="3" creationId="{22E8B059-9C70-5E48-B9A8-23A5989A1A02}"/>
          </ac:spMkLst>
        </pc:spChg>
        <pc:grpChg chg="add del mod">
          <ac:chgData name="Arjan Kamberg" userId="2cfeac95-aab1-41a7-bca5-796b19d85bc0" providerId="ADAL" clId="{87327C69-187A-9E4A-B2BB-AFE23CD4AF56}" dt="2022-02-22T22:18:43.468" v="983"/>
          <ac:grpSpMkLst>
            <pc:docMk/>
            <pc:sldMk cId="3739569251" sldId="425"/>
            <ac:grpSpMk id="11" creationId="{3541A2C4-205F-D645-BCF9-408465D0C12D}"/>
          </ac:grpSpMkLst>
        </pc:grpChg>
        <pc:grpChg chg="mod">
          <ac:chgData name="Arjan Kamberg" userId="2cfeac95-aab1-41a7-bca5-796b19d85bc0" providerId="ADAL" clId="{87327C69-187A-9E4A-B2BB-AFE23CD4AF56}" dt="2022-02-22T22:18:43.137" v="981"/>
          <ac:grpSpMkLst>
            <pc:docMk/>
            <pc:sldMk cId="3739569251" sldId="425"/>
            <ac:grpSpMk id="13" creationId="{84635256-F0D3-D346-AFA0-362A73944C7D}"/>
          </ac:grpSpMkLst>
        </pc:grpChg>
        <pc:grpChg chg="mod">
          <ac:chgData name="Arjan Kamberg" userId="2cfeac95-aab1-41a7-bca5-796b19d85bc0" providerId="ADAL" clId="{87327C69-187A-9E4A-B2BB-AFE23CD4AF56}" dt="2022-02-22T22:18:42.168" v="978"/>
          <ac:grpSpMkLst>
            <pc:docMk/>
            <pc:sldMk cId="3739569251" sldId="425"/>
            <ac:grpSpMk id="16" creationId="{6F64A72B-BB16-BB49-A87B-41B43B4EB6FF}"/>
          </ac:grpSpMkLst>
        </pc:grpChg>
        <pc:picChg chg="add mod">
          <ac:chgData name="Arjan Kamberg" userId="2cfeac95-aab1-41a7-bca5-796b19d85bc0" providerId="ADAL" clId="{87327C69-187A-9E4A-B2BB-AFE23CD4AF56}" dt="2022-02-21T11:33:40.392" v="938" actId="1076"/>
          <ac:picMkLst>
            <pc:docMk/>
            <pc:sldMk cId="3739569251" sldId="425"/>
            <ac:picMk id="4" creationId="{DDD6401F-7169-184D-9D42-87A21DE40916}"/>
          </ac:picMkLst>
        </pc:picChg>
        <pc:picChg chg="add mod">
          <ac:chgData name="Arjan Kamberg" userId="2cfeac95-aab1-41a7-bca5-796b19d85bc0" providerId="ADAL" clId="{87327C69-187A-9E4A-B2BB-AFE23CD4AF56}" dt="2022-02-22T22:19:25.409" v="989" actId="1076"/>
          <ac:picMkLst>
            <pc:docMk/>
            <pc:sldMk cId="3739569251" sldId="425"/>
            <ac:picMk id="17" creationId="{6FEFC8E1-B2FC-DE4B-8032-F42F336BF223}"/>
          </ac:picMkLst>
        </pc:picChg>
        <pc:picChg chg="add mod">
          <ac:chgData name="Arjan Kamberg" userId="2cfeac95-aab1-41a7-bca5-796b19d85bc0" providerId="ADAL" clId="{87327C69-187A-9E4A-B2BB-AFE23CD4AF56}" dt="2022-02-22T22:19:14.161" v="988" actId="1076"/>
          <ac:picMkLst>
            <pc:docMk/>
            <pc:sldMk cId="3739569251" sldId="425"/>
            <ac:picMk id="18" creationId="{5CF8B945-7581-6B4E-961B-82523EE72C1B}"/>
          </ac:picMkLst>
        </pc:picChg>
        <pc:inkChg chg="add">
          <ac:chgData name="Arjan Kamberg" userId="2cfeac95-aab1-41a7-bca5-796b19d85bc0" providerId="ADAL" clId="{87327C69-187A-9E4A-B2BB-AFE23CD4AF56}" dt="2022-02-22T22:17:07.369" v="964" actId="9405"/>
          <ac:inkMkLst>
            <pc:docMk/>
            <pc:sldMk cId="3739569251" sldId="425"/>
            <ac:inkMk id="5" creationId="{FC308335-32E2-D047-9270-57C73EEC6EF6}"/>
          </ac:inkMkLst>
        </pc:inkChg>
        <pc:inkChg chg="add">
          <ac:chgData name="Arjan Kamberg" userId="2cfeac95-aab1-41a7-bca5-796b19d85bc0" providerId="ADAL" clId="{87327C69-187A-9E4A-B2BB-AFE23CD4AF56}" dt="2022-02-22T22:17:12.595" v="965" actId="9405"/>
          <ac:inkMkLst>
            <pc:docMk/>
            <pc:sldMk cId="3739569251" sldId="425"/>
            <ac:inkMk id="6" creationId="{FFDED9C8-F0F9-FB4E-A93F-2EA9BE3956AF}"/>
          </ac:inkMkLst>
        </pc:inkChg>
        <pc:inkChg chg="add del">
          <ac:chgData name="Arjan Kamberg" userId="2cfeac95-aab1-41a7-bca5-796b19d85bc0" providerId="ADAL" clId="{87327C69-187A-9E4A-B2BB-AFE23CD4AF56}" dt="2022-02-22T22:17:26.938" v="967" actId="9405"/>
          <ac:inkMkLst>
            <pc:docMk/>
            <pc:sldMk cId="3739569251" sldId="425"/>
            <ac:inkMk id="7" creationId="{43581A94-F34F-5248-BE91-65AFF5AB1132}"/>
          </ac:inkMkLst>
        </pc:inkChg>
        <pc:inkChg chg="add">
          <ac:chgData name="Arjan Kamberg" userId="2cfeac95-aab1-41a7-bca5-796b19d85bc0" providerId="ADAL" clId="{87327C69-187A-9E4A-B2BB-AFE23CD4AF56}" dt="2022-02-22T22:18:12.545" v="968" actId="9405"/>
          <ac:inkMkLst>
            <pc:docMk/>
            <pc:sldMk cId="3739569251" sldId="425"/>
            <ac:inkMk id="8" creationId="{EA6B444B-2885-6C40-B8B2-984F0A0661B2}"/>
          </ac:inkMkLst>
        </pc:inkChg>
        <pc:inkChg chg="add del mod">
          <ac:chgData name="Arjan Kamberg" userId="2cfeac95-aab1-41a7-bca5-796b19d85bc0" providerId="ADAL" clId="{87327C69-187A-9E4A-B2BB-AFE23CD4AF56}" dt="2022-02-22T22:18:43.871" v="984" actId="9405"/>
          <ac:inkMkLst>
            <pc:docMk/>
            <pc:sldMk cId="3739569251" sldId="425"/>
            <ac:inkMk id="9" creationId="{B96FF115-A83F-404D-BD99-59F274E06767}"/>
          </ac:inkMkLst>
        </pc:inkChg>
        <pc:inkChg chg="add del mod">
          <ac:chgData name="Arjan Kamberg" userId="2cfeac95-aab1-41a7-bca5-796b19d85bc0" providerId="ADAL" clId="{87327C69-187A-9E4A-B2BB-AFE23CD4AF56}" dt="2022-02-22T22:18:43.468" v="983"/>
          <ac:inkMkLst>
            <pc:docMk/>
            <pc:sldMk cId="3739569251" sldId="425"/>
            <ac:inkMk id="10" creationId="{43A3F2AC-9B3D-B347-B864-108F37A3AE95}"/>
          </ac:inkMkLst>
        </pc:inkChg>
        <pc:inkChg chg="add del mod">
          <ac:chgData name="Arjan Kamberg" userId="2cfeac95-aab1-41a7-bca5-796b19d85bc0" providerId="ADAL" clId="{87327C69-187A-9E4A-B2BB-AFE23CD4AF56}" dt="2022-02-22T22:18:43.137" v="981"/>
          <ac:inkMkLst>
            <pc:docMk/>
            <pc:sldMk cId="3739569251" sldId="425"/>
            <ac:inkMk id="12" creationId="{FEC39501-FA9A-2042-8075-EB23053D0BA7}"/>
          </ac:inkMkLst>
        </pc:inkChg>
        <pc:inkChg chg="add del mod">
          <ac:chgData name="Arjan Kamberg" userId="2cfeac95-aab1-41a7-bca5-796b19d85bc0" providerId="ADAL" clId="{87327C69-187A-9E4A-B2BB-AFE23CD4AF56}" dt="2022-02-22T22:18:42.735" v="979" actId="9405"/>
          <ac:inkMkLst>
            <pc:docMk/>
            <pc:sldMk cId="3739569251" sldId="425"/>
            <ac:inkMk id="14" creationId="{28195AE0-EB06-7D4A-8CA3-C9C9E93212A7}"/>
          </ac:inkMkLst>
        </pc:inkChg>
        <pc:inkChg chg="add del mod">
          <ac:chgData name="Arjan Kamberg" userId="2cfeac95-aab1-41a7-bca5-796b19d85bc0" providerId="ADAL" clId="{87327C69-187A-9E4A-B2BB-AFE23CD4AF56}" dt="2022-02-22T22:18:42.168" v="978"/>
          <ac:inkMkLst>
            <pc:docMk/>
            <pc:sldMk cId="3739569251" sldId="425"/>
            <ac:inkMk id="15" creationId="{B39E513A-F986-C74E-9D40-EAEF8FAABF2B}"/>
          </ac:inkMkLst>
        </pc:inkChg>
      </pc:sldChg>
      <pc:sldChg chg="addSp modSp new mod">
        <pc:chgData name="Arjan Kamberg" userId="2cfeac95-aab1-41a7-bca5-796b19d85bc0" providerId="ADAL" clId="{87327C69-187A-9E4A-B2BB-AFE23CD4AF56}" dt="2022-02-21T11:43:29.464" v="941" actId="1076"/>
        <pc:sldMkLst>
          <pc:docMk/>
          <pc:sldMk cId="4194075573" sldId="426"/>
        </pc:sldMkLst>
        <pc:picChg chg="add mod">
          <ac:chgData name="Arjan Kamberg" userId="2cfeac95-aab1-41a7-bca5-796b19d85bc0" providerId="ADAL" clId="{87327C69-187A-9E4A-B2BB-AFE23CD4AF56}" dt="2022-02-21T11:43:29.464" v="941" actId="1076"/>
          <ac:picMkLst>
            <pc:docMk/>
            <pc:sldMk cId="4194075573" sldId="426"/>
            <ac:picMk id="4" creationId="{BAE4909D-1E98-3B40-B3AF-03AA5C238A41}"/>
          </ac:picMkLst>
        </pc:picChg>
      </pc:sldChg>
      <pc:sldChg chg="add">
        <pc:chgData name="Arjan Kamberg" userId="2cfeac95-aab1-41a7-bca5-796b19d85bc0" providerId="ADAL" clId="{87327C69-187A-9E4A-B2BB-AFE23CD4AF56}" dt="2022-02-21T11:47:50.579" v="943" actId="2890"/>
        <pc:sldMkLst>
          <pc:docMk/>
          <pc:sldMk cId="174331356" sldId="427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31-01-2023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31-01-2023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113916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IOT - </a:t>
            </a:r>
            <a:r>
              <a:rPr lang="nl-NL" sz="8800" dirty="0" err="1"/>
              <a:t>Kivy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4048-ECE0-6F40-9319-B8765090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B1DA-629A-6F46-AA3B-851465A841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4400" dirty="0"/>
              <a:t>LET OP : We werken op de </a:t>
            </a:r>
            <a:br>
              <a:rPr lang="en-NL" sz="4400" dirty="0"/>
            </a:br>
            <a:br>
              <a:rPr lang="en-NL" sz="4400" dirty="0"/>
            </a:br>
            <a:r>
              <a:rPr lang="en-NL" sz="4400" dirty="0"/>
              <a:t>SSID = </a:t>
            </a:r>
            <a:r>
              <a:rPr lang="en-NL" sz="4400" dirty="0">
                <a:solidFill>
                  <a:srgbClr val="FF0000"/>
                </a:solidFill>
              </a:rPr>
              <a:t>Smartlab_Studenten</a:t>
            </a:r>
            <a:br>
              <a:rPr lang="en-NL" sz="4400" dirty="0">
                <a:solidFill>
                  <a:srgbClr val="FF0000"/>
                </a:solidFill>
              </a:rPr>
            </a:br>
            <a:r>
              <a:rPr lang="en-NL" sz="4400" dirty="0">
                <a:solidFill>
                  <a:srgbClr val="FF0000"/>
                </a:solidFill>
              </a:rPr>
              <a:t>ww    = SmartLab</a:t>
            </a:r>
            <a:br>
              <a:rPr lang="en-NL" sz="4400" dirty="0">
                <a:solidFill>
                  <a:srgbClr val="FF0000"/>
                </a:solidFill>
              </a:rPr>
            </a:br>
            <a:endParaRPr lang="en-NL" sz="4400" dirty="0"/>
          </a:p>
          <a:p>
            <a:pPr marL="0" indent="0">
              <a:buNone/>
            </a:pPr>
            <a:endParaRPr lang="en-NL" sz="4400" dirty="0"/>
          </a:p>
        </p:txBody>
      </p:sp>
    </p:spTree>
    <p:extLst>
      <p:ext uri="{BB962C8B-B14F-4D97-AF65-F5344CB8AC3E}">
        <p14:creationId xmlns:p14="http://schemas.microsoft.com/office/powerpoint/2010/main" val="302957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393C-DFB7-94BC-4323-93511DD1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willen we maken.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C6D73-0703-5BCD-28FF-9E77FC57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37" y="1690688"/>
            <a:ext cx="8652535" cy="36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2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138F-6058-5DFA-EB67-A8F6AE48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 gaan eerst de interface bepalen.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8535-C923-CD81-BFE3-1966B3DDC4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Wat is de interface bepalen?</a:t>
            </a:r>
          </a:p>
        </p:txBody>
      </p:sp>
    </p:spTree>
    <p:extLst>
      <p:ext uri="{BB962C8B-B14F-4D97-AF65-F5344CB8AC3E}">
        <p14:creationId xmlns:p14="http://schemas.microsoft.com/office/powerpoint/2010/main" val="112144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138F-6058-5DFA-EB67-A8F6AE48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 gaan eerst de interface bepalen.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8535-C923-CD81-BFE3-1966B3DDC4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Wat is de interface bepalen? : Hoe praten de verschillende onderdelen met elkaar.</a:t>
            </a:r>
          </a:p>
        </p:txBody>
      </p:sp>
    </p:spTree>
    <p:extLst>
      <p:ext uri="{BB962C8B-B14F-4D97-AF65-F5344CB8AC3E}">
        <p14:creationId xmlns:p14="http://schemas.microsoft.com/office/powerpoint/2010/main" val="404473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EB00-91BF-920A-DD62-B5FE2A11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51E4-688B-D4DC-1174-E8EF1975D2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955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BAC3-7B31-DC34-82D3-A0818E14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Kivy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E0857-58B9-4D05-6C51-632E4D41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90688"/>
            <a:ext cx="7772400" cy="41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471E-DABD-5F49-458A-DE26F5B8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Youtube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F937-7A8C-6835-6D67-C3FC996BAA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=dLgquj0c5_U&amp;list=PLCC34OHNcOtpz7PJQ7Tv7hqFBP_xDDjqg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C004F-CD08-71DA-C6CC-47E6D7BF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98" y="2237733"/>
            <a:ext cx="10515599" cy="439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6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E3C7-61BC-A996-0C79-73ABE3A2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CC91-1449-A81A-17EB-6D6F260AF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0056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92</Words>
  <Application>Microsoft Macintosh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Template corporate</vt:lpstr>
      <vt:lpstr>1_Template corporate</vt:lpstr>
      <vt:lpstr>IOT - Kivy </vt:lpstr>
      <vt:lpstr>NETWORK</vt:lpstr>
      <vt:lpstr>Wat willen we maken.</vt:lpstr>
      <vt:lpstr>We gaan eerst de interface bepalen.</vt:lpstr>
      <vt:lpstr>We gaan eerst de interface bepalen.</vt:lpstr>
      <vt:lpstr>PowerPoint Presentation</vt:lpstr>
      <vt:lpstr>Kivy</vt:lpstr>
      <vt:lpstr>Youtube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135</cp:revision>
  <cp:lastPrinted>2018-06-12T11:35:17Z</cp:lastPrinted>
  <dcterms:created xsi:type="dcterms:W3CDTF">2017-08-11T14:21:04Z</dcterms:created>
  <dcterms:modified xsi:type="dcterms:W3CDTF">2023-02-01T12:07:44Z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