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4"/>
    <p:sldMasterId id="2147483670" r:id="rId5"/>
  </p:sldMasterIdLst>
  <p:notesMasterIdLst>
    <p:notesMasterId r:id="rId13"/>
  </p:notesMasterIdLst>
  <p:handoutMasterIdLst>
    <p:handoutMasterId r:id="rId14"/>
  </p:handoutMasterIdLst>
  <p:sldIdLst>
    <p:sldId id="256" r:id="rId6"/>
    <p:sldId id="411" r:id="rId7"/>
    <p:sldId id="417" r:id="rId8"/>
    <p:sldId id="424" r:id="rId9"/>
    <p:sldId id="426" r:id="rId10"/>
    <p:sldId id="425" r:id="rId11"/>
    <p:sldId id="387" r:id="rId12"/>
  </p:sldIdLst>
  <p:sldSz cx="12192000" cy="6858000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8E"/>
    <a:srgbClr val="9E9F9E"/>
    <a:srgbClr val="1EB7CE"/>
    <a:srgbClr val="7F807F"/>
    <a:srgbClr val="FD6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4407" autoAdjust="0"/>
  </p:normalViewPr>
  <p:slideViewPr>
    <p:cSldViewPr snapToGrid="0">
      <p:cViewPr varScale="1">
        <p:scale>
          <a:sx n="79" d="100"/>
          <a:sy n="79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 Kamberg" userId="2cfeac95-aab1-41a7-bca5-796b19d85bc0" providerId="ADAL" clId="{A0109A28-6866-1B46-A19C-06D2B5A10850}"/>
    <pc:docChg chg="undo redo custSel addSld delSld modSld sldOrd addSection delSection">
      <pc:chgData name="Arjan Kamberg" userId="2cfeac95-aab1-41a7-bca5-796b19d85bc0" providerId="ADAL" clId="{A0109A28-6866-1B46-A19C-06D2B5A10850}" dt="2021-12-01T13:43:39.736" v="947" actId="207"/>
      <pc:docMkLst>
        <pc:docMk/>
      </pc:docMkLst>
      <pc:sldChg chg="modSp mod">
        <pc:chgData name="Arjan Kamberg" userId="2cfeac95-aab1-41a7-bca5-796b19d85bc0" providerId="ADAL" clId="{A0109A28-6866-1B46-A19C-06D2B5A10850}" dt="2021-11-19T13:19:02.735" v="3" actId="20577"/>
        <pc:sldMkLst>
          <pc:docMk/>
          <pc:sldMk cId="248983296" sldId="256"/>
        </pc:sldMkLst>
        <pc:spChg chg="mod">
          <ac:chgData name="Arjan Kamberg" userId="2cfeac95-aab1-41a7-bca5-796b19d85bc0" providerId="ADAL" clId="{A0109A28-6866-1B46-A19C-06D2B5A10850}" dt="2021-11-19T13:19:02.735" v="3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del">
        <pc:chgData name="Arjan Kamberg" userId="2cfeac95-aab1-41a7-bca5-796b19d85bc0" providerId="ADAL" clId="{A0109A28-6866-1B46-A19C-06D2B5A10850}" dt="2021-11-19T13:20:11.910" v="31" actId="2696"/>
        <pc:sldMkLst>
          <pc:docMk/>
          <pc:sldMk cId="3331845522" sldId="259"/>
        </pc:sldMkLst>
      </pc:sldChg>
      <pc:sldChg chg="delSp modSp mod">
        <pc:chgData name="Arjan Kamberg" userId="2cfeac95-aab1-41a7-bca5-796b19d85bc0" providerId="ADAL" clId="{A0109A28-6866-1B46-A19C-06D2B5A10850}" dt="2021-11-19T19:33:29.030" v="60" actId="478"/>
        <pc:sldMkLst>
          <pc:docMk/>
          <pc:sldMk cId="1479149824" sldId="370"/>
        </pc:sldMkLst>
        <pc:spChg chg="mod">
          <ac:chgData name="Arjan Kamberg" userId="2cfeac95-aab1-41a7-bca5-796b19d85bc0" providerId="ADAL" clId="{A0109A28-6866-1B46-A19C-06D2B5A10850}" dt="2021-11-19T19:33:25.085" v="59" actId="20577"/>
          <ac:spMkLst>
            <pc:docMk/>
            <pc:sldMk cId="1479149824" sldId="370"/>
            <ac:spMk id="2" creationId="{BD9A825D-71F1-C845-8433-12D14D20A14D}"/>
          </ac:spMkLst>
        </pc:spChg>
        <pc:spChg chg="del">
          <ac:chgData name="Arjan Kamberg" userId="2cfeac95-aab1-41a7-bca5-796b19d85bc0" providerId="ADAL" clId="{A0109A28-6866-1B46-A19C-06D2B5A10850}" dt="2021-11-19T19:33:29.030" v="60" actId="478"/>
          <ac:spMkLst>
            <pc:docMk/>
            <pc:sldMk cId="1479149824" sldId="370"/>
            <ac:spMk id="7" creationId="{F153265A-0582-F54A-8ACE-54C2033E8C47}"/>
          </ac:spMkLst>
        </pc:spChg>
      </pc:sldChg>
      <pc:sldChg chg="addSp delSp modSp mod">
        <pc:chgData name="Arjan Kamberg" userId="2cfeac95-aab1-41a7-bca5-796b19d85bc0" providerId="ADAL" clId="{A0109A28-6866-1B46-A19C-06D2B5A10850}" dt="2021-11-19T13:20:00.331" v="27" actId="1076"/>
        <pc:sldMkLst>
          <pc:docMk/>
          <pc:sldMk cId="3284960945" sldId="381"/>
        </pc:sldMkLst>
        <pc:spChg chg="mod">
          <ac:chgData name="Arjan Kamberg" userId="2cfeac95-aab1-41a7-bca5-796b19d85bc0" providerId="ADAL" clId="{A0109A28-6866-1B46-A19C-06D2B5A10850}" dt="2021-11-19T13:19:14.850" v="18" actId="20577"/>
          <ac:spMkLst>
            <pc:docMk/>
            <pc:sldMk cId="3284960945" sldId="381"/>
            <ac:spMk id="2" creationId="{BD9A825D-71F1-C845-8433-12D14D20A14D}"/>
          </ac:spMkLst>
        </pc:spChg>
        <pc:spChg chg="add del mod">
          <ac:chgData name="Arjan Kamberg" userId="2cfeac95-aab1-41a7-bca5-796b19d85bc0" providerId="ADAL" clId="{A0109A28-6866-1B46-A19C-06D2B5A10850}" dt="2021-11-19T13:19:10.191" v="6" actId="767"/>
          <ac:spMkLst>
            <pc:docMk/>
            <pc:sldMk cId="3284960945" sldId="381"/>
            <ac:spMk id="3" creationId="{BF3BC734-E394-4841-A896-C08AF9C54471}"/>
          </ac:spMkLst>
        </pc:spChg>
        <pc:picChg chg="add mod">
          <ac:chgData name="Arjan Kamberg" userId="2cfeac95-aab1-41a7-bca5-796b19d85bc0" providerId="ADAL" clId="{A0109A28-6866-1B46-A19C-06D2B5A10850}" dt="2021-11-19T13:20:00.331" v="27" actId="1076"/>
          <ac:picMkLst>
            <pc:docMk/>
            <pc:sldMk cId="3284960945" sldId="381"/>
            <ac:picMk id="5" creationId="{A2FF7267-ADA3-5149-823D-B56FB9803968}"/>
          </ac:picMkLst>
        </pc:picChg>
        <pc:picChg chg="del">
          <ac:chgData name="Arjan Kamberg" userId="2cfeac95-aab1-41a7-bca5-796b19d85bc0" providerId="ADAL" clId="{A0109A28-6866-1B46-A19C-06D2B5A10850}" dt="2021-11-19T13:19:07.674" v="4" actId="478"/>
          <ac:picMkLst>
            <pc:docMk/>
            <pc:sldMk cId="3284960945" sldId="381"/>
            <ac:picMk id="6" creationId="{FF0A05F0-E1B9-8C42-8F19-75CBF74BA475}"/>
          </ac:picMkLst>
        </pc:picChg>
      </pc:sldChg>
      <pc:sldChg chg="del">
        <pc:chgData name="Arjan Kamberg" userId="2cfeac95-aab1-41a7-bca5-796b19d85bc0" providerId="ADAL" clId="{A0109A28-6866-1B46-A19C-06D2B5A10850}" dt="2021-11-19T13:19:39.256" v="24" actId="2696"/>
        <pc:sldMkLst>
          <pc:docMk/>
          <pc:sldMk cId="1585130333" sldId="382"/>
        </pc:sldMkLst>
      </pc:sldChg>
      <pc:sldChg chg="delSp del">
        <pc:chgData name="Arjan Kamberg" userId="2cfeac95-aab1-41a7-bca5-796b19d85bc0" providerId="ADAL" clId="{A0109A28-6866-1B46-A19C-06D2B5A10850}" dt="2021-11-19T13:20:07.441" v="28" actId="2696"/>
        <pc:sldMkLst>
          <pc:docMk/>
          <pc:sldMk cId="2494732940" sldId="383"/>
        </pc:sldMkLst>
        <pc:picChg chg="del">
          <ac:chgData name="Arjan Kamberg" userId="2cfeac95-aab1-41a7-bca5-796b19d85bc0" providerId="ADAL" clId="{A0109A28-6866-1B46-A19C-06D2B5A10850}" dt="2021-11-19T13:19:52.444" v="25" actId="21"/>
          <ac:picMkLst>
            <pc:docMk/>
            <pc:sldMk cId="2494732940" sldId="383"/>
            <ac:picMk id="1026" creationId="{4E013F1B-571E-8141-B236-97E781566248}"/>
          </ac:picMkLst>
        </pc:picChg>
      </pc:sldChg>
      <pc:sldChg chg="del">
        <pc:chgData name="Arjan Kamberg" userId="2cfeac95-aab1-41a7-bca5-796b19d85bc0" providerId="ADAL" clId="{A0109A28-6866-1B46-A19C-06D2B5A10850}" dt="2021-11-19T13:20:09.271" v="29" actId="2696"/>
        <pc:sldMkLst>
          <pc:docMk/>
          <pc:sldMk cId="1052749776" sldId="384"/>
        </pc:sldMkLst>
      </pc:sldChg>
      <pc:sldChg chg="del">
        <pc:chgData name="Arjan Kamberg" userId="2cfeac95-aab1-41a7-bca5-796b19d85bc0" providerId="ADAL" clId="{A0109A28-6866-1B46-A19C-06D2B5A10850}" dt="2021-11-19T13:20:10.757" v="30" actId="2696"/>
        <pc:sldMkLst>
          <pc:docMk/>
          <pc:sldMk cId="3610128669" sldId="385"/>
        </pc:sldMkLst>
      </pc:sldChg>
      <pc:sldChg chg="del">
        <pc:chgData name="Arjan Kamberg" userId="2cfeac95-aab1-41a7-bca5-796b19d85bc0" providerId="ADAL" clId="{A0109A28-6866-1B46-A19C-06D2B5A10850}" dt="2021-11-19T13:20:13.018" v="32" actId="2696"/>
        <pc:sldMkLst>
          <pc:docMk/>
          <pc:sldMk cId="2872569931" sldId="386"/>
        </pc:sldMkLst>
      </pc:sldChg>
      <pc:sldChg chg="modSp mod ord">
        <pc:chgData name="Arjan Kamberg" userId="2cfeac95-aab1-41a7-bca5-796b19d85bc0" providerId="ADAL" clId="{A0109A28-6866-1B46-A19C-06D2B5A10850}" dt="2021-11-19T19:11:53.510" v="58" actId="1076"/>
        <pc:sldMkLst>
          <pc:docMk/>
          <pc:sldMk cId="1948437322" sldId="388"/>
        </pc:sldMkLst>
        <pc:spChg chg="mod">
          <ac:chgData name="Arjan Kamberg" userId="2cfeac95-aab1-41a7-bca5-796b19d85bc0" providerId="ADAL" clId="{A0109A28-6866-1B46-A19C-06D2B5A10850}" dt="2021-11-19T19:11:34.471" v="50" actId="20577"/>
          <ac:spMkLst>
            <pc:docMk/>
            <pc:sldMk cId="1948437322" sldId="388"/>
            <ac:spMk id="2" creationId="{5C3B8EC0-2D4E-0A44-B38A-F2B3A1348F59}"/>
          </ac:spMkLst>
        </pc:spChg>
        <pc:picChg chg="mod">
          <ac:chgData name="Arjan Kamberg" userId="2cfeac95-aab1-41a7-bca5-796b19d85bc0" providerId="ADAL" clId="{A0109A28-6866-1B46-A19C-06D2B5A10850}" dt="2021-11-19T19:11:53.510" v="58" actId="1076"/>
          <ac:picMkLst>
            <pc:docMk/>
            <pc:sldMk cId="1948437322" sldId="388"/>
            <ac:picMk id="3" creationId="{1C25BB38-DB1D-3849-9A36-81B3D98A827A}"/>
          </ac:picMkLst>
        </pc:picChg>
      </pc:sldChg>
      <pc:sldChg chg="addSp modSp add mod">
        <pc:chgData name="Arjan Kamberg" userId="2cfeac95-aab1-41a7-bca5-796b19d85bc0" providerId="ADAL" clId="{A0109A28-6866-1B46-A19C-06D2B5A10850}" dt="2021-11-19T13:19:33.989" v="23" actId="1076"/>
        <pc:sldMkLst>
          <pc:docMk/>
          <pc:sldMk cId="2330466195" sldId="389"/>
        </pc:sldMkLst>
        <pc:spChg chg="add mod">
          <ac:chgData name="Arjan Kamberg" userId="2cfeac95-aab1-41a7-bca5-796b19d85bc0" providerId="ADAL" clId="{A0109A28-6866-1B46-A19C-06D2B5A10850}" dt="2021-11-19T13:19:33.989" v="23" actId="1076"/>
          <ac:spMkLst>
            <pc:docMk/>
            <pc:sldMk cId="2330466195" sldId="389"/>
            <ac:spMk id="3" creationId="{67B058AD-F6AB-D246-9DF9-F923A64D07BE}"/>
          </ac:spMkLst>
        </pc:spChg>
      </pc:sldChg>
      <pc:sldChg chg="addSp modSp add">
        <pc:chgData name="Arjan Kamberg" userId="2cfeac95-aab1-41a7-bca5-796b19d85bc0" providerId="ADAL" clId="{A0109A28-6866-1B46-A19C-06D2B5A10850}" dt="2021-11-19T13:21:07" v="35" actId="1076"/>
        <pc:sldMkLst>
          <pc:docMk/>
          <pc:sldMk cId="3431527281" sldId="390"/>
        </pc:sldMkLst>
        <pc:picChg chg="add mod">
          <ac:chgData name="Arjan Kamberg" userId="2cfeac95-aab1-41a7-bca5-796b19d85bc0" providerId="ADAL" clId="{A0109A28-6866-1B46-A19C-06D2B5A10850}" dt="2021-11-19T13:21:07" v="35" actId="1076"/>
          <ac:picMkLst>
            <pc:docMk/>
            <pc:sldMk cId="3431527281" sldId="390"/>
            <ac:picMk id="1026" creationId="{5CD3A615-CF9C-3B42-93C7-CFA4F7ABE973}"/>
          </ac:picMkLst>
        </pc:picChg>
      </pc:sldChg>
      <pc:sldChg chg="addSp delSp modSp new mod">
        <pc:chgData name="Arjan Kamberg" userId="2cfeac95-aab1-41a7-bca5-796b19d85bc0" providerId="ADAL" clId="{A0109A28-6866-1B46-A19C-06D2B5A10850}" dt="2021-11-19T19:33:50.554" v="67" actId="14100"/>
        <pc:sldMkLst>
          <pc:docMk/>
          <pc:sldMk cId="4138881669" sldId="391"/>
        </pc:sldMkLst>
        <pc:spChg chg="del">
          <ac:chgData name="Arjan Kamberg" userId="2cfeac95-aab1-41a7-bca5-796b19d85bc0" providerId="ADAL" clId="{A0109A28-6866-1B46-A19C-06D2B5A10850}" dt="2021-11-19T19:33:42.595" v="64" actId="478"/>
          <ac:spMkLst>
            <pc:docMk/>
            <pc:sldMk cId="4138881669" sldId="391"/>
            <ac:spMk id="2" creationId="{138B139D-A783-2D48-87BB-D5B6673895D6}"/>
          </ac:spMkLst>
        </pc:spChg>
        <pc:spChg chg="del">
          <ac:chgData name="Arjan Kamberg" userId="2cfeac95-aab1-41a7-bca5-796b19d85bc0" providerId="ADAL" clId="{A0109A28-6866-1B46-A19C-06D2B5A10850}" dt="2021-11-19T19:33:44.694" v="65" actId="478"/>
          <ac:spMkLst>
            <pc:docMk/>
            <pc:sldMk cId="4138881669" sldId="391"/>
            <ac:spMk id="3" creationId="{BBFA38B2-8F93-5B4B-89CB-5E453DF7DEEB}"/>
          </ac:spMkLst>
        </pc:spChg>
        <pc:picChg chg="add mod">
          <ac:chgData name="Arjan Kamberg" userId="2cfeac95-aab1-41a7-bca5-796b19d85bc0" providerId="ADAL" clId="{A0109A28-6866-1B46-A19C-06D2B5A10850}" dt="2021-11-19T19:33:50.554" v="67" actId="14100"/>
          <ac:picMkLst>
            <pc:docMk/>
            <pc:sldMk cId="4138881669" sldId="391"/>
            <ac:picMk id="4" creationId="{4B330018-548D-D642-95EB-ABF3070243C5}"/>
          </ac:picMkLst>
        </pc:picChg>
      </pc:sldChg>
      <pc:sldChg chg="addSp modSp new mod">
        <pc:chgData name="Arjan Kamberg" userId="2cfeac95-aab1-41a7-bca5-796b19d85bc0" providerId="ADAL" clId="{A0109A28-6866-1B46-A19C-06D2B5A10850}" dt="2021-11-19T19:34:28.171" v="70" actId="1076"/>
        <pc:sldMkLst>
          <pc:docMk/>
          <pc:sldMk cId="1426477434" sldId="392"/>
        </pc:sldMkLst>
        <pc:picChg chg="add mod">
          <ac:chgData name="Arjan Kamberg" userId="2cfeac95-aab1-41a7-bca5-796b19d85bc0" providerId="ADAL" clId="{A0109A28-6866-1B46-A19C-06D2B5A10850}" dt="2021-11-19T19:34:28.171" v="70" actId="1076"/>
          <ac:picMkLst>
            <pc:docMk/>
            <pc:sldMk cId="1426477434" sldId="392"/>
            <ac:picMk id="4" creationId="{C5443435-D1F1-A749-BB13-6B7917DC7589}"/>
          </ac:picMkLst>
        </pc:picChg>
      </pc:sldChg>
      <pc:sldChg chg="addSp delSp modSp new mod">
        <pc:chgData name="Arjan Kamberg" userId="2cfeac95-aab1-41a7-bca5-796b19d85bc0" providerId="ADAL" clId="{A0109A28-6866-1B46-A19C-06D2B5A10850}" dt="2021-11-19T19:34:57.637" v="77" actId="1076"/>
        <pc:sldMkLst>
          <pc:docMk/>
          <pc:sldMk cId="1140589603" sldId="393"/>
        </pc:sldMkLst>
        <pc:spChg chg="del">
          <ac:chgData name="Arjan Kamberg" userId="2cfeac95-aab1-41a7-bca5-796b19d85bc0" providerId="ADAL" clId="{A0109A28-6866-1B46-A19C-06D2B5A10850}" dt="2021-11-19T19:34:51.721" v="74" actId="478"/>
          <ac:spMkLst>
            <pc:docMk/>
            <pc:sldMk cId="1140589603" sldId="393"/>
            <ac:spMk id="2" creationId="{B2707ED0-C8C5-8C44-A8B8-F60CDDACA5FC}"/>
          </ac:spMkLst>
        </pc:spChg>
        <pc:spChg chg="del">
          <ac:chgData name="Arjan Kamberg" userId="2cfeac95-aab1-41a7-bca5-796b19d85bc0" providerId="ADAL" clId="{A0109A28-6866-1B46-A19C-06D2B5A10850}" dt="2021-11-19T19:34:56.080" v="76" actId="478"/>
          <ac:spMkLst>
            <pc:docMk/>
            <pc:sldMk cId="1140589603" sldId="393"/>
            <ac:spMk id="3" creationId="{3F0CC38A-5327-2C41-A974-981F591BE9DB}"/>
          </ac:spMkLst>
        </pc:spChg>
        <pc:picChg chg="add mod">
          <ac:chgData name="Arjan Kamberg" userId="2cfeac95-aab1-41a7-bca5-796b19d85bc0" providerId="ADAL" clId="{A0109A28-6866-1B46-A19C-06D2B5A10850}" dt="2021-11-19T19:34:57.637" v="77" actId="1076"/>
          <ac:picMkLst>
            <pc:docMk/>
            <pc:sldMk cId="1140589603" sldId="393"/>
            <ac:picMk id="4" creationId="{5E0236F3-575D-274F-B0B5-BC43C68289FD}"/>
          </ac:picMkLst>
        </pc:picChg>
      </pc:sldChg>
      <pc:sldChg chg="addSp delSp modSp new mod">
        <pc:chgData name="Arjan Kamberg" userId="2cfeac95-aab1-41a7-bca5-796b19d85bc0" providerId="ADAL" clId="{A0109A28-6866-1B46-A19C-06D2B5A10850}" dt="2021-11-19T19:35:55.583" v="82" actId="478"/>
        <pc:sldMkLst>
          <pc:docMk/>
          <pc:sldMk cId="690957804" sldId="394"/>
        </pc:sldMkLst>
        <pc:spChg chg="del">
          <ac:chgData name="Arjan Kamberg" userId="2cfeac95-aab1-41a7-bca5-796b19d85bc0" providerId="ADAL" clId="{A0109A28-6866-1B46-A19C-06D2B5A10850}" dt="2021-11-19T19:35:51.701" v="81" actId="478"/>
          <ac:spMkLst>
            <pc:docMk/>
            <pc:sldMk cId="690957804" sldId="394"/>
            <ac:spMk id="2" creationId="{14BE88D5-5496-A441-ADCC-B982D24112B5}"/>
          </ac:spMkLst>
        </pc:spChg>
        <pc:spChg chg="del">
          <ac:chgData name="Arjan Kamberg" userId="2cfeac95-aab1-41a7-bca5-796b19d85bc0" providerId="ADAL" clId="{A0109A28-6866-1B46-A19C-06D2B5A10850}" dt="2021-11-19T19:35:55.583" v="82" actId="478"/>
          <ac:spMkLst>
            <pc:docMk/>
            <pc:sldMk cId="690957804" sldId="394"/>
            <ac:spMk id="3" creationId="{537562CB-A9C7-4E4B-A4E6-98AB327EA221}"/>
          </ac:spMkLst>
        </pc:spChg>
        <pc:picChg chg="add mod">
          <ac:chgData name="Arjan Kamberg" userId="2cfeac95-aab1-41a7-bca5-796b19d85bc0" providerId="ADAL" clId="{A0109A28-6866-1B46-A19C-06D2B5A10850}" dt="2021-11-19T19:35:48.155" v="80" actId="1076"/>
          <ac:picMkLst>
            <pc:docMk/>
            <pc:sldMk cId="690957804" sldId="394"/>
            <ac:picMk id="4" creationId="{AF16B0B7-5BFB-7C4F-9C23-784D27F48803}"/>
          </ac:picMkLst>
        </pc:picChg>
      </pc:sldChg>
      <pc:sldChg chg="addSp modSp new mod">
        <pc:chgData name="Arjan Kamberg" userId="2cfeac95-aab1-41a7-bca5-796b19d85bc0" providerId="ADAL" clId="{A0109A28-6866-1B46-A19C-06D2B5A10850}" dt="2021-11-19T19:36:37.305" v="85" actId="1076"/>
        <pc:sldMkLst>
          <pc:docMk/>
          <pc:sldMk cId="3706008586" sldId="395"/>
        </pc:sldMkLst>
        <pc:picChg chg="add mod">
          <ac:chgData name="Arjan Kamberg" userId="2cfeac95-aab1-41a7-bca5-796b19d85bc0" providerId="ADAL" clId="{A0109A28-6866-1B46-A19C-06D2B5A10850}" dt="2021-11-19T19:36:37.305" v="85" actId="1076"/>
          <ac:picMkLst>
            <pc:docMk/>
            <pc:sldMk cId="3706008586" sldId="395"/>
            <ac:picMk id="4" creationId="{57AE31B3-E945-664A-B634-7BE9BDCE2843}"/>
          </ac:picMkLst>
        </pc:picChg>
      </pc:sldChg>
      <pc:sldChg chg="addSp modSp new mod">
        <pc:chgData name="Arjan Kamberg" userId="2cfeac95-aab1-41a7-bca5-796b19d85bc0" providerId="ADAL" clId="{A0109A28-6866-1B46-A19C-06D2B5A10850}" dt="2021-11-19T19:37:33.839" v="89" actId="14100"/>
        <pc:sldMkLst>
          <pc:docMk/>
          <pc:sldMk cId="2387973772" sldId="396"/>
        </pc:sldMkLst>
        <pc:picChg chg="add mod">
          <ac:chgData name="Arjan Kamberg" userId="2cfeac95-aab1-41a7-bca5-796b19d85bc0" providerId="ADAL" clId="{A0109A28-6866-1B46-A19C-06D2B5A10850}" dt="2021-11-19T19:37:33.839" v="89" actId="14100"/>
          <ac:picMkLst>
            <pc:docMk/>
            <pc:sldMk cId="2387973772" sldId="396"/>
            <ac:picMk id="4" creationId="{6B0AE31C-AA4C-BC40-8EB5-EF6E6919417D}"/>
          </ac:picMkLst>
        </pc:picChg>
      </pc:sldChg>
      <pc:sldChg chg="addSp delSp modSp new mod">
        <pc:chgData name="Arjan Kamberg" userId="2cfeac95-aab1-41a7-bca5-796b19d85bc0" providerId="ADAL" clId="{A0109A28-6866-1B46-A19C-06D2B5A10850}" dt="2021-11-19T19:39:45.480" v="118"/>
        <pc:sldMkLst>
          <pc:docMk/>
          <pc:sldMk cId="2602271469" sldId="397"/>
        </pc:sldMkLst>
        <pc:spChg chg="mod">
          <ac:chgData name="Arjan Kamberg" userId="2cfeac95-aab1-41a7-bca5-796b19d85bc0" providerId="ADAL" clId="{A0109A28-6866-1B46-A19C-06D2B5A10850}" dt="2021-11-19T19:39:42.689" v="116" actId="20577"/>
          <ac:spMkLst>
            <pc:docMk/>
            <pc:sldMk cId="2602271469" sldId="397"/>
            <ac:spMk id="2" creationId="{8E311402-D0A7-CF4D-A7AF-C9F5DEF299D5}"/>
          </ac:spMkLst>
        </pc:spChg>
        <pc:spChg chg="mod">
          <ac:chgData name="Arjan Kamberg" userId="2cfeac95-aab1-41a7-bca5-796b19d85bc0" providerId="ADAL" clId="{A0109A28-6866-1B46-A19C-06D2B5A10850}" dt="2021-11-19T19:38:47.596" v="92" actId="255"/>
          <ac:spMkLst>
            <pc:docMk/>
            <pc:sldMk cId="2602271469" sldId="397"/>
            <ac:spMk id="3" creationId="{91134B6D-F7B8-9544-93D7-5D78A4A99DD2}"/>
          </ac:spMkLst>
        </pc:spChg>
        <pc:spChg chg="add del mod">
          <ac:chgData name="Arjan Kamberg" userId="2cfeac95-aab1-41a7-bca5-796b19d85bc0" providerId="ADAL" clId="{A0109A28-6866-1B46-A19C-06D2B5A10850}" dt="2021-11-19T19:39:45.480" v="118"/>
          <ac:spMkLst>
            <pc:docMk/>
            <pc:sldMk cId="2602271469" sldId="397"/>
            <ac:spMk id="5" creationId="{DAA997F9-FD78-3E40-B121-C356EE9812FB}"/>
          </ac:spMkLst>
        </pc:spChg>
        <pc:picChg chg="add mod">
          <ac:chgData name="Arjan Kamberg" userId="2cfeac95-aab1-41a7-bca5-796b19d85bc0" providerId="ADAL" clId="{A0109A28-6866-1B46-A19C-06D2B5A10850}" dt="2021-11-19T19:39:37.774" v="103" actId="1076"/>
          <ac:picMkLst>
            <pc:docMk/>
            <pc:sldMk cId="2602271469" sldId="397"/>
            <ac:picMk id="4" creationId="{CF7D57C0-DBF2-304C-97C3-A0FBAA852D3C}"/>
          </ac:picMkLst>
        </pc:picChg>
      </pc:sldChg>
      <pc:sldChg chg="addSp delSp modSp new mod">
        <pc:chgData name="Arjan Kamberg" userId="2cfeac95-aab1-41a7-bca5-796b19d85bc0" providerId="ADAL" clId="{A0109A28-6866-1B46-A19C-06D2B5A10850}" dt="2021-11-19T20:36:27.425" v="175" actId="1076"/>
        <pc:sldMkLst>
          <pc:docMk/>
          <pc:sldMk cId="2128328623" sldId="398"/>
        </pc:sldMkLst>
        <pc:spChg chg="mod">
          <ac:chgData name="Arjan Kamberg" userId="2cfeac95-aab1-41a7-bca5-796b19d85bc0" providerId="ADAL" clId="{A0109A28-6866-1B46-A19C-06D2B5A10850}" dt="2021-11-19T20:00:06.705" v="138" actId="20577"/>
          <ac:spMkLst>
            <pc:docMk/>
            <pc:sldMk cId="2128328623" sldId="398"/>
            <ac:spMk id="2" creationId="{08ABC6E2-020C-D445-B76E-E3BF47B180C1}"/>
          </ac:spMkLst>
        </pc:spChg>
        <pc:spChg chg="mod">
          <ac:chgData name="Arjan Kamberg" userId="2cfeac95-aab1-41a7-bca5-796b19d85bc0" providerId="ADAL" clId="{A0109A28-6866-1B46-A19C-06D2B5A10850}" dt="2021-11-19T20:21:11.141" v="141" actId="20577"/>
          <ac:spMkLst>
            <pc:docMk/>
            <pc:sldMk cId="2128328623" sldId="398"/>
            <ac:spMk id="3" creationId="{E3532A92-F046-F241-B499-0318138CAEAC}"/>
          </ac:spMkLst>
        </pc:spChg>
        <pc:spChg chg="add mod">
          <ac:chgData name="Arjan Kamberg" userId="2cfeac95-aab1-41a7-bca5-796b19d85bc0" providerId="ADAL" clId="{A0109A28-6866-1B46-A19C-06D2B5A10850}" dt="2021-11-19T20:36:13.517" v="173" actId="255"/>
          <ac:spMkLst>
            <pc:docMk/>
            <pc:sldMk cId="2128328623" sldId="398"/>
            <ac:spMk id="6" creationId="{30194CEB-F246-0346-A196-2FB7CBD77AB2}"/>
          </ac:spMkLst>
        </pc:spChg>
        <pc:spChg chg="add mod">
          <ac:chgData name="Arjan Kamberg" userId="2cfeac95-aab1-41a7-bca5-796b19d85bc0" providerId="ADAL" clId="{A0109A28-6866-1B46-A19C-06D2B5A10850}" dt="2021-11-19T20:36:27.425" v="175" actId="1076"/>
          <ac:spMkLst>
            <pc:docMk/>
            <pc:sldMk cId="2128328623" sldId="398"/>
            <ac:spMk id="7" creationId="{107CF5CC-0662-EC49-81C1-868FE2253D4B}"/>
          </ac:spMkLst>
        </pc:spChg>
        <pc:picChg chg="add del mod">
          <ac:chgData name="Arjan Kamberg" userId="2cfeac95-aab1-41a7-bca5-796b19d85bc0" providerId="ADAL" clId="{A0109A28-6866-1B46-A19C-06D2B5A10850}" dt="2021-11-19T20:28:24.564" v="144" actId="478"/>
          <ac:picMkLst>
            <pc:docMk/>
            <pc:sldMk cId="2128328623" sldId="398"/>
            <ac:picMk id="4" creationId="{7BE8CE06-55AC-3546-87BE-9FB964009D64}"/>
          </ac:picMkLst>
        </pc:picChg>
        <pc:picChg chg="add mod">
          <ac:chgData name="Arjan Kamberg" userId="2cfeac95-aab1-41a7-bca5-796b19d85bc0" providerId="ADAL" clId="{A0109A28-6866-1B46-A19C-06D2B5A10850}" dt="2021-11-19T20:28:28.039" v="146" actId="1076"/>
          <ac:picMkLst>
            <pc:docMk/>
            <pc:sldMk cId="2128328623" sldId="398"/>
            <ac:picMk id="5" creationId="{DB4BAD65-1ACE-C646-9B36-1D45B0B4BEA9}"/>
          </ac:picMkLst>
        </pc:picChg>
      </pc:sldChg>
      <pc:sldChg chg="addSp modSp new mod">
        <pc:chgData name="Arjan Kamberg" userId="2cfeac95-aab1-41a7-bca5-796b19d85bc0" providerId="ADAL" clId="{A0109A28-6866-1B46-A19C-06D2B5A10850}" dt="2021-11-19T20:43:35.501" v="186" actId="20577"/>
        <pc:sldMkLst>
          <pc:docMk/>
          <pc:sldMk cId="3696529022" sldId="399"/>
        </pc:sldMkLst>
        <pc:spChg chg="mod">
          <ac:chgData name="Arjan Kamberg" userId="2cfeac95-aab1-41a7-bca5-796b19d85bc0" providerId="ADAL" clId="{A0109A28-6866-1B46-A19C-06D2B5A10850}" dt="2021-11-19T20:43:35.501" v="186" actId="20577"/>
          <ac:spMkLst>
            <pc:docMk/>
            <pc:sldMk cId="3696529022" sldId="399"/>
            <ac:spMk id="2" creationId="{C58FA16E-6935-AA43-B508-1ECFCB6D362E}"/>
          </ac:spMkLst>
        </pc:spChg>
        <pc:picChg chg="add mod">
          <ac:chgData name="Arjan Kamberg" userId="2cfeac95-aab1-41a7-bca5-796b19d85bc0" providerId="ADAL" clId="{A0109A28-6866-1B46-A19C-06D2B5A10850}" dt="2021-11-19T20:43:32.645" v="178" actId="1076"/>
          <ac:picMkLst>
            <pc:docMk/>
            <pc:sldMk cId="3696529022" sldId="399"/>
            <ac:picMk id="4" creationId="{9C32FDE2-3F68-FB46-A7DB-35A6E018D837}"/>
          </ac:picMkLst>
        </pc:picChg>
      </pc:sldChg>
      <pc:sldChg chg="addSp delSp modSp new del mod">
        <pc:chgData name="Arjan Kamberg" userId="2cfeac95-aab1-41a7-bca5-796b19d85bc0" providerId="ADAL" clId="{A0109A28-6866-1B46-A19C-06D2B5A10850}" dt="2021-11-19T20:45:54.215" v="194" actId="680"/>
        <pc:sldMkLst>
          <pc:docMk/>
          <pc:sldMk cId="42213616" sldId="400"/>
        </pc:sldMkLst>
        <pc:picChg chg="add del mod">
          <ac:chgData name="Arjan Kamberg" userId="2cfeac95-aab1-41a7-bca5-796b19d85bc0" providerId="ADAL" clId="{A0109A28-6866-1B46-A19C-06D2B5A10850}" dt="2021-11-19T20:45:52.951" v="193"/>
          <ac:picMkLst>
            <pc:docMk/>
            <pc:sldMk cId="42213616" sldId="400"/>
            <ac:picMk id="4" creationId="{3D3D8FB5-F9D9-F848-917F-6FF82DDAC376}"/>
          </ac:picMkLst>
        </pc:picChg>
      </pc:sldChg>
      <pc:sldChg chg="addSp modSp new mod">
        <pc:chgData name="Arjan Kamberg" userId="2cfeac95-aab1-41a7-bca5-796b19d85bc0" providerId="ADAL" clId="{A0109A28-6866-1B46-A19C-06D2B5A10850}" dt="2021-11-19T20:46:11.517" v="197" actId="1076"/>
        <pc:sldMkLst>
          <pc:docMk/>
          <pc:sldMk cId="3621181967" sldId="400"/>
        </pc:sldMkLst>
        <pc:picChg chg="add mod">
          <ac:chgData name="Arjan Kamberg" userId="2cfeac95-aab1-41a7-bca5-796b19d85bc0" providerId="ADAL" clId="{A0109A28-6866-1B46-A19C-06D2B5A10850}" dt="2021-11-19T20:46:11.517" v="197" actId="1076"/>
          <ac:picMkLst>
            <pc:docMk/>
            <pc:sldMk cId="3621181967" sldId="400"/>
            <ac:picMk id="4" creationId="{F95E39F8-863A-764E-AD93-454FEB761C8E}"/>
          </ac:picMkLst>
        </pc:picChg>
      </pc:sldChg>
      <pc:sldChg chg="addSp new">
        <pc:chgData name="Arjan Kamberg" userId="2cfeac95-aab1-41a7-bca5-796b19d85bc0" providerId="ADAL" clId="{A0109A28-6866-1B46-A19C-06D2B5A10850}" dt="2021-11-19T20:46:41.844" v="199"/>
        <pc:sldMkLst>
          <pc:docMk/>
          <pc:sldMk cId="3399335347" sldId="401"/>
        </pc:sldMkLst>
        <pc:picChg chg="add">
          <ac:chgData name="Arjan Kamberg" userId="2cfeac95-aab1-41a7-bca5-796b19d85bc0" providerId="ADAL" clId="{A0109A28-6866-1B46-A19C-06D2B5A10850}" dt="2021-11-19T20:46:41.844" v="199"/>
          <ac:picMkLst>
            <pc:docMk/>
            <pc:sldMk cId="3399335347" sldId="401"/>
            <ac:picMk id="4" creationId="{E8F74762-4F7D-6743-A113-72E3361FDA98}"/>
          </ac:picMkLst>
        </pc:picChg>
      </pc:sldChg>
      <pc:sldChg chg="addSp delSp modSp new mod">
        <pc:chgData name="Arjan Kamberg" userId="2cfeac95-aab1-41a7-bca5-796b19d85bc0" providerId="ADAL" clId="{A0109A28-6866-1B46-A19C-06D2B5A10850}" dt="2021-12-01T12:47:14.255" v="242" actId="9405"/>
        <pc:sldMkLst>
          <pc:docMk/>
          <pc:sldMk cId="2655316967" sldId="402"/>
        </pc:sldMkLst>
        <pc:spChg chg="mod">
          <ac:chgData name="Arjan Kamberg" userId="2cfeac95-aab1-41a7-bca5-796b19d85bc0" providerId="ADAL" clId="{A0109A28-6866-1B46-A19C-06D2B5A10850}" dt="2021-12-01T12:45:13.794" v="232" actId="20577"/>
          <ac:spMkLst>
            <pc:docMk/>
            <pc:sldMk cId="2655316967" sldId="402"/>
            <ac:spMk id="2" creationId="{531E33CF-7E90-5A4A-B9EB-D99BE936C0EB}"/>
          </ac:spMkLst>
        </pc:spChg>
        <pc:spChg chg="del">
          <ac:chgData name="Arjan Kamberg" userId="2cfeac95-aab1-41a7-bca5-796b19d85bc0" providerId="ADAL" clId="{A0109A28-6866-1B46-A19C-06D2B5A10850}" dt="2021-12-01T12:46:37.870" v="233"/>
          <ac:spMkLst>
            <pc:docMk/>
            <pc:sldMk cId="2655316967" sldId="402"/>
            <ac:spMk id="3" creationId="{C0D41BE5-D74F-BE4A-BECD-CC4BB461AB51}"/>
          </ac:spMkLst>
        </pc:spChg>
        <pc:picChg chg="add mod">
          <ac:chgData name="Arjan Kamberg" userId="2cfeac95-aab1-41a7-bca5-796b19d85bc0" providerId="ADAL" clId="{A0109A28-6866-1B46-A19C-06D2B5A10850}" dt="2021-12-01T12:46:48.372" v="236" actId="1076"/>
          <ac:picMkLst>
            <pc:docMk/>
            <pc:sldMk cId="2655316967" sldId="402"/>
            <ac:picMk id="4" creationId="{7C47C008-85C6-E745-B2D7-870117D898B7}"/>
          </ac:picMkLst>
        </pc:picChg>
        <pc:inkChg chg="add del">
          <ac:chgData name="Arjan Kamberg" userId="2cfeac95-aab1-41a7-bca5-796b19d85bc0" providerId="ADAL" clId="{A0109A28-6866-1B46-A19C-06D2B5A10850}" dt="2021-12-01T12:46:58.325" v="238" actId="9405"/>
          <ac:inkMkLst>
            <pc:docMk/>
            <pc:sldMk cId="2655316967" sldId="402"/>
            <ac:inkMk id="5" creationId="{16CB4B99-86D7-A046-BF71-1ECFEC4E37F3}"/>
          </ac:inkMkLst>
        </pc:inkChg>
        <pc:inkChg chg="add del">
          <ac:chgData name="Arjan Kamberg" userId="2cfeac95-aab1-41a7-bca5-796b19d85bc0" providerId="ADAL" clId="{A0109A28-6866-1B46-A19C-06D2B5A10850}" dt="2021-12-01T12:47:01.013" v="240" actId="9405"/>
          <ac:inkMkLst>
            <pc:docMk/>
            <pc:sldMk cId="2655316967" sldId="402"/>
            <ac:inkMk id="6" creationId="{7FA0950A-A43D-2B4F-81F3-4ACAD33AE26D}"/>
          </ac:inkMkLst>
        </pc:inkChg>
        <pc:inkChg chg="add">
          <ac:chgData name="Arjan Kamberg" userId="2cfeac95-aab1-41a7-bca5-796b19d85bc0" providerId="ADAL" clId="{A0109A28-6866-1B46-A19C-06D2B5A10850}" dt="2021-12-01T12:47:09.006" v="241" actId="9405"/>
          <ac:inkMkLst>
            <pc:docMk/>
            <pc:sldMk cId="2655316967" sldId="402"/>
            <ac:inkMk id="7" creationId="{AABE31F0-24A5-A14A-827B-325B1B786072}"/>
          </ac:inkMkLst>
        </pc:inkChg>
        <pc:inkChg chg="add">
          <ac:chgData name="Arjan Kamberg" userId="2cfeac95-aab1-41a7-bca5-796b19d85bc0" providerId="ADAL" clId="{A0109A28-6866-1B46-A19C-06D2B5A10850}" dt="2021-12-01T12:47:14.255" v="242" actId="9405"/>
          <ac:inkMkLst>
            <pc:docMk/>
            <pc:sldMk cId="2655316967" sldId="402"/>
            <ac:inkMk id="8" creationId="{12E033F8-EC26-014B-9F99-B22CE058E83E}"/>
          </ac:inkMkLst>
        </pc:inkChg>
      </pc:sldChg>
      <pc:sldChg chg="addSp delSp modSp new mod">
        <pc:chgData name="Arjan Kamberg" userId="2cfeac95-aab1-41a7-bca5-796b19d85bc0" providerId="ADAL" clId="{A0109A28-6866-1B46-A19C-06D2B5A10850}" dt="2021-12-01T13:31:29.762" v="380" actId="20577"/>
        <pc:sldMkLst>
          <pc:docMk/>
          <pc:sldMk cId="819699122" sldId="403"/>
        </pc:sldMkLst>
        <pc:spChg chg="mod">
          <ac:chgData name="Arjan Kamberg" userId="2cfeac95-aab1-41a7-bca5-796b19d85bc0" providerId="ADAL" clId="{A0109A28-6866-1B46-A19C-06D2B5A10850}" dt="2021-12-01T13:31:29.762" v="380" actId="20577"/>
          <ac:spMkLst>
            <pc:docMk/>
            <pc:sldMk cId="819699122" sldId="403"/>
            <ac:spMk id="2" creationId="{B6310915-7AA3-594B-B06E-1A71D58C1112}"/>
          </ac:spMkLst>
        </pc:spChg>
        <pc:picChg chg="add mod">
          <ac:chgData name="Arjan Kamberg" userId="2cfeac95-aab1-41a7-bca5-796b19d85bc0" providerId="ADAL" clId="{A0109A28-6866-1B46-A19C-06D2B5A10850}" dt="2021-12-01T13:22:54.932" v="251" actId="1076"/>
          <ac:picMkLst>
            <pc:docMk/>
            <pc:sldMk cId="819699122" sldId="403"/>
            <ac:picMk id="5" creationId="{054518B1-BD56-FE4E-B22D-E371445AE11A}"/>
          </ac:picMkLst>
        </pc:picChg>
        <pc:inkChg chg="add del">
          <ac:chgData name="Arjan Kamberg" userId="2cfeac95-aab1-41a7-bca5-796b19d85bc0" providerId="ADAL" clId="{A0109A28-6866-1B46-A19C-06D2B5A10850}" dt="2021-12-01T13:22:45.961" v="247" actId="9405"/>
          <ac:inkMkLst>
            <pc:docMk/>
            <pc:sldMk cId="819699122" sldId="403"/>
            <ac:inkMk id="4" creationId="{6772BC4B-9839-3C40-B787-0327B4CE946C}"/>
          </ac:inkMkLst>
        </pc:inkChg>
        <pc:inkChg chg="add del">
          <ac:chgData name="Arjan Kamberg" userId="2cfeac95-aab1-41a7-bca5-796b19d85bc0" providerId="ADAL" clId="{A0109A28-6866-1B46-A19C-06D2B5A10850}" dt="2021-12-01T13:23:14.633" v="255" actId="9405"/>
          <ac:inkMkLst>
            <pc:docMk/>
            <pc:sldMk cId="819699122" sldId="403"/>
            <ac:inkMk id="6" creationId="{2F359408-01D2-544D-9B13-A48DC4537BF9}"/>
          </ac:inkMkLst>
        </pc:inkChg>
        <pc:inkChg chg="add del">
          <ac:chgData name="Arjan Kamberg" userId="2cfeac95-aab1-41a7-bca5-796b19d85bc0" providerId="ADAL" clId="{A0109A28-6866-1B46-A19C-06D2B5A10850}" dt="2021-12-01T13:23:13.651" v="254" actId="9405"/>
          <ac:inkMkLst>
            <pc:docMk/>
            <pc:sldMk cId="819699122" sldId="403"/>
            <ac:inkMk id="7" creationId="{780C936B-742E-6F4D-8670-1CFA8210F709}"/>
          </ac:inkMkLst>
        </pc:inkChg>
        <pc:inkChg chg="add">
          <ac:chgData name="Arjan Kamberg" userId="2cfeac95-aab1-41a7-bca5-796b19d85bc0" providerId="ADAL" clId="{A0109A28-6866-1B46-A19C-06D2B5A10850}" dt="2021-12-01T13:23:16.702" v="256" actId="9405"/>
          <ac:inkMkLst>
            <pc:docMk/>
            <pc:sldMk cId="819699122" sldId="403"/>
            <ac:inkMk id="8" creationId="{EFC4FA38-3731-F84D-8B82-74EE06E5D677}"/>
          </ac:inkMkLst>
        </pc:inkChg>
        <pc:inkChg chg="add">
          <ac:chgData name="Arjan Kamberg" userId="2cfeac95-aab1-41a7-bca5-796b19d85bc0" providerId="ADAL" clId="{A0109A28-6866-1B46-A19C-06D2B5A10850}" dt="2021-12-01T13:23:22.616" v="257" actId="9405"/>
          <ac:inkMkLst>
            <pc:docMk/>
            <pc:sldMk cId="819699122" sldId="403"/>
            <ac:inkMk id="9" creationId="{48B294C4-2379-604A-A01A-ADC8FB630459}"/>
          </ac:inkMkLst>
        </pc:inkChg>
        <pc:inkChg chg="add">
          <ac:chgData name="Arjan Kamberg" userId="2cfeac95-aab1-41a7-bca5-796b19d85bc0" providerId="ADAL" clId="{A0109A28-6866-1B46-A19C-06D2B5A10850}" dt="2021-12-01T13:23:26.198" v="258" actId="9405"/>
          <ac:inkMkLst>
            <pc:docMk/>
            <pc:sldMk cId="819699122" sldId="403"/>
            <ac:inkMk id="10" creationId="{2FBEF5B9-FFEC-A641-AD63-670893C59356}"/>
          </ac:inkMkLst>
        </pc:inkChg>
      </pc:sldChg>
      <pc:sldChg chg="addSp delSp modSp new mod">
        <pc:chgData name="Arjan Kamberg" userId="2cfeac95-aab1-41a7-bca5-796b19d85bc0" providerId="ADAL" clId="{A0109A28-6866-1B46-A19C-06D2B5A10850}" dt="2021-12-01T13:30:59.922" v="360" actId="1076"/>
        <pc:sldMkLst>
          <pc:docMk/>
          <pc:sldMk cId="1991219645" sldId="404"/>
        </pc:sldMkLst>
        <pc:spChg chg="mod">
          <ac:chgData name="Arjan Kamberg" userId="2cfeac95-aab1-41a7-bca5-796b19d85bc0" providerId="ADAL" clId="{A0109A28-6866-1B46-A19C-06D2B5A10850}" dt="2021-12-01T13:24:19.910" v="336" actId="20577"/>
          <ac:spMkLst>
            <pc:docMk/>
            <pc:sldMk cId="1991219645" sldId="404"/>
            <ac:spMk id="2" creationId="{26C72A6C-957C-0D48-AD1C-4F61801C84FE}"/>
          </ac:spMkLst>
        </pc:spChg>
        <pc:spChg chg="del">
          <ac:chgData name="Arjan Kamberg" userId="2cfeac95-aab1-41a7-bca5-796b19d85bc0" providerId="ADAL" clId="{A0109A28-6866-1B46-A19C-06D2B5A10850}" dt="2021-12-01T13:29:52.876" v="337"/>
          <ac:spMkLst>
            <pc:docMk/>
            <pc:sldMk cId="1991219645" sldId="404"/>
            <ac:spMk id="3" creationId="{8C6D8CB0-5205-EA42-9DCD-82F18D52ECB8}"/>
          </ac:spMkLst>
        </pc:spChg>
        <pc:spChg chg="add del mod">
          <ac:chgData name="Arjan Kamberg" userId="2cfeac95-aab1-41a7-bca5-796b19d85bc0" providerId="ADAL" clId="{A0109A28-6866-1B46-A19C-06D2B5A10850}" dt="2021-12-01T13:30:54.010" v="358" actId="478"/>
          <ac:spMkLst>
            <pc:docMk/>
            <pc:sldMk cId="1991219645" sldId="404"/>
            <ac:spMk id="11" creationId="{9232FF07-D3E2-FA47-96B3-586BFD2515FC}"/>
          </ac:spMkLst>
        </pc:spChg>
        <pc:picChg chg="add del mod">
          <ac:chgData name="Arjan Kamberg" userId="2cfeac95-aab1-41a7-bca5-796b19d85bc0" providerId="ADAL" clId="{A0109A28-6866-1B46-A19C-06D2B5A10850}" dt="2021-12-01T13:30:30.913" v="350" actId="478"/>
          <ac:picMkLst>
            <pc:docMk/>
            <pc:sldMk cId="1991219645" sldId="404"/>
            <ac:picMk id="5" creationId="{6AFB1853-7C78-8744-B03A-39AE581DD61B}"/>
          </ac:picMkLst>
        </pc:picChg>
        <pc:picChg chg="add del mod">
          <ac:chgData name="Arjan Kamberg" userId="2cfeac95-aab1-41a7-bca5-796b19d85bc0" providerId="ADAL" clId="{A0109A28-6866-1B46-A19C-06D2B5A10850}" dt="2021-12-01T13:30:32.046" v="351" actId="478"/>
          <ac:picMkLst>
            <pc:docMk/>
            <pc:sldMk cId="1991219645" sldId="404"/>
            <ac:picMk id="7" creationId="{F5DF25D1-F58A-894E-8273-4A5BC8403E4A}"/>
          </ac:picMkLst>
        </pc:picChg>
        <pc:picChg chg="add mod">
          <ac:chgData name="Arjan Kamberg" userId="2cfeac95-aab1-41a7-bca5-796b19d85bc0" providerId="ADAL" clId="{A0109A28-6866-1B46-A19C-06D2B5A10850}" dt="2021-12-01T13:30:59.922" v="360" actId="1076"/>
          <ac:picMkLst>
            <pc:docMk/>
            <pc:sldMk cId="1991219645" sldId="404"/>
            <ac:picMk id="9" creationId="{611B93EF-B48D-E841-8935-9710971A9F54}"/>
          </ac:picMkLst>
        </pc:picChg>
      </pc:sldChg>
      <pc:sldChg chg="delSp modSp add mod">
        <pc:chgData name="Arjan Kamberg" userId="2cfeac95-aab1-41a7-bca5-796b19d85bc0" providerId="ADAL" clId="{A0109A28-6866-1B46-A19C-06D2B5A10850}" dt="2021-12-01T13:30:44.638" v="356" actId="14100"/>
        <pc:sldMkLst>
          <pc:docMk/>
          <pc:sldMk cId="2837836969" sldId="405"/>
        </pc:sldMkLst>
        <pc:picChg chg="mod">
          <ac:chgData name="Arjan Kamberg" userId="2cfeac95-aab1-41a7-bca5-796b19d85bc0" providerId="ADAL" clId="{A0109A28-6866-1B46-A19C-06D2B5A10850}" dt="2021-12-01T13:30:37.792" v="354" actId="14100"/>
          <ac:picMkLst>
            <pc:docMk/>
            <pc:sldMk cId="2837836969" sldId="405"/>
            <ac:picMk id="5" creationId="{6AFB1853-7C78-8744-B03A-39AE581DD61B}"/>
          </ac:picMkLst>
        </pc:picChg>
        <pc:picChg chg="mod">
          <ac:chgData name="Arjan Kamberg" userId="2cfeac95-aab1-41a7-bca5-796b19d85bc0" providerId="ADAL" clId="{A0109A28-6866-1B46-A19C-06D2B5A10850}" dt="2021-12-01T13:30:44.638" v="356" actId="14100"/>
          <ac:picMkLst>
            <pc:docMk/>
            <pc:sldMk cId="2837836969" sldId="405"/>
            <ac:picMk id="7" creationId="{F5DF25D1-F58A-894E-8273-4A5BC8403E4A}"/>
          </ac:picMkLst>
        </pc:picChg>
        <pc:picChg chg="del">
          <ac:chgData name="Arjan Kamberg" userId="2cfeac95-aab1-41a7-bca5-796b19d85bc0" providerId="ADAL" clId="{A0109A28-6866-1B46-A19C-06D2B5A10850}" dt="2021-12-01T13:30:33.609" v="352" actId="478"/>
          <ac:picMkLst>
            <pc:docMk/>
            <pc:sldMk cId="2837836969" sldId="405"/>
            <ac:picMk id="9" creationId="{611B93EF-B48D-E841-8935-9710971A9F54}"/>
          </ac:picMkLst>
        </pc:picChg>
      </pc:sldChg>
      <pc:sldChg chg="addSp delSp modSp new mod">
        <pc:chgData name="Arjan Kamberg" userId="2cfeac95-aab1-41a7-bca5-796b19d85bc0" providerId="ADAL" clId="{A0109A28-6866-1B46-A19C-06D2B5A10850}" dt="2021-12-01T13:32:12.673" v="398" actId="9405"/>
        <pc:sldMkLst>
          <pc:docMk/>
          <pc:sldMk cId="1806239360" sldId="406"/>
        </pc:sldMkLst>
        <pc:spChg chg="mod">
          <ac:chgData name="Arjan Kamberg" userId="2cfeac95-aab1-41a7-bca5-796b19d85bc0" providerId="ADAL" clId="{A0109A28-6866-1B46-A19C-06D2B5A10850}" dt="2021-12-01T13:31:39.560" v="388" actId="20577"/>
          <ac:spMkLst>
            <pc:docMk/>
            <pc:sldMk cId="1806239360" sldId="406"/>
            <ac:spMk id="2" creationId="{C7E7CDF2-D062-0944-B33B-CDC92C32F65B}"/>
          </ac:spMkLst>
        </pc:spChg>
        <pc:spChg chg="del">
          <ac:chgData name="Arjan Kamberg" userId="2cfeac95-aab1-41a7-bca5-796b19d85bc0" providerId="ADAL" clId="{A0109A28-6866-1B46-A19C-06D2B5A10850}" dt="2021-12-01T13:31:18.380" v="362"/>
          <ac:spMkLst>
            <pc:docMk/>
            <pc:sldMk cId="1806239360" sldId="406"/>
            <ac:spMk id="3" creationId="{5EAD30C6-994F-EC44-93AA-AAD9164ADA03}"/>
          </ac:spMkLst>
        </pc:spChg>
        <pc:picChg chg="add mod">
          <ac:chgData name="Arjan Kamberg" userId="2cfeac95-aab1-41a7-bca5-796b19d85bc0" providerId="ADAL" clId="{A0109A28-6866-1B46-A19C-06D2B5A10850}" dt="2021-12-01T13:31:46.139" v="390" actId="14100"/>
          <ac:picMkLst>
            <pc:docMk/>
            <pc:sldMk cId="1806239360" sldId="406"/>
            <ac:picMk id="5" creationId="{5DA39FA7-F90D-F94F-965C-5E71ABD0BEF7}"/>
          </ac:picMkLst>
        </pc:picChg>
        <pc:inkChg chg="add del">
          <ac:chgData name="Arjan Kamberg" userId="2cfeac95-aab1-41a7-bca5-796b19d85bc0" providerId="ADAL" clId="{A0109A28-6866-1B46-A19C-06D2B5A10850}" dt="2021-12-01T13:32:06.402" v="396" actId="9405"/>
          <ac:inkMkLst>
            <pc:docMk/>
            <pc:sldMk cId="1806239360" sldId="406"/>
            <ac:inkMk id="6" creationId="{D59C7701-655A-C44E-87B7-A534F804E36A}"/>
          </ac:inkMkLst>
        </pc:inkChg>
        <pc:inkChg chg="add del">
          <ac:chgData name="Arjan Kamberg" userId="2cfeac95-aab1-41a7-bca5-796b19d85bc0" providerId="ADAL" clId="{A0109A28-6866-1B46-A19C-06D2B5A10850}" dt="2021-12-01T13:32:05.720" v="395" actId="9405"/>
          <ac:inkMkLst>
            <pc:docMk/>
            <pc:sldMk cId="1806239360" sldId="406"/>
            <ac:inkMk id="7" creationId="{C61B6B3C-78CE-B74D-AED7-F4724EC0000E}"/>
          </ac:inkMkLst>
        </pc:inkChg>
        <pc:inkChg chg="add del">
          <ac:chgData name="Arjan Kamberg" userId="2cfeac95-aab1-41a7-bca5-796b19d85bc0" providerId="ADAL" clId="{A0109A28-6866-1B46-A19C-06D2B5A10850}" dt="2021-12-01T13:32:05.377" v="394" actId="9405"/>
          <ac:inkMkLst>
            <pc:docMk/>
            <pc:sldMk cId="1806239360" sldId="406"/>
            <ac:inkMk id="8" creationId="{B2D02668-76EC-3D45-8858-C637D5DE0DAB}"/>
          </ac:inkMkLst>
        </pc:inkChg>
        <pc:inkChg chg="add">
          <ac:chgData name="Arjan Kamberg" userId="2cfeac95-aab1-41a7-bca5-796b19d85bc0" providerId="ADAL" clId="{A0109A28-6866-1B46-A19C-06D2B5A10850}" dt="2021-12-01T13:32:09.239" v="397" actId="9405"/>
          <ac:inkMkLst>
            <pc:docMk/>
            <pc:sldMk cId="1806239360" sldId="406"/>
            <ac:inkMk id="9" creationId="{53AD83BC-DE9A-3548-AA89-9288A013C054}"/>
          </ac:inkMkLst>
        </pc:inkChg>
        <pc:inkChg chg="add">
          <ac:chgData name="Arjan Kamberg" userId="2cfeac95-aab1-41a7-bca5-796b19d85bc0" providerId="ADAL" clId="{A0109A28-6866-1B46-A19C-06D2B5A10850}" dt="2021-12-01T13:32:12.673" v="398" actId="9405"/>
          <ac:inkMkLst>
            <pc:docMk/>
            <pc:sldMk cId="1806239360" sldId="406"/>
            <ac:inkMk id="10" creationId="{C9DC2591-A6CF-5646-87B4-BD6C2B00D3D5}"/>
          </ac:inkMkLst>
        </pc:inkChg>
      </pc:sldChg>
      <pc:sldChg chg="addSp delSp modSp new mod">
        <pc:chgData name="Arjan Kamberg" userId="2cfeac95-aab1-41a7-bca5-796b19d85bc0" providerId="ADAL" clId="{A0109A28-6866-1B46-A19C-06D2B5A10850}" dt="2021-12-01T13:34:47.591" v="517" actId="1076"/>
        <pc:sldMkLst>
          <pc:docMk/>
          <pc:sldMk cId="4186941283" sldId="407"/>
        </pc:sldMkLst>
        <pc:spChg chg="mod">
          <ac:chgData name="Arjan Kamberg" userId="2cfeac95-aab1-41a7-bca5-796b19d85bc0" providerId="ADAL" clId="{A0109A28-6866-1B46-A19C-06D2B5A10850}" dt="2021-12-01T13:32:55.832" v="418" actId="20577"/>
          <ac:spMkLst>
            <pc:docMk/>
            <pc:sldMk cId="4186941283" sldId="407"/>
            <ac:spMk id="2" creationId="{64AA8477-F5B1-BB48-9B4B-196CF93A20E5}"/>
          </ac:spMkLst>
        </pc:spChg>
        <pc:spChg chg="del">
          <ac:chgData name="Arjan Kamberg" userId="2cfeac95-aab1-41a7-bca5-796b19d85bc0" providerId="ADAL" clId="{A0109A28-6866-1B46-A19C-06D2B5A10850}" dt="2021-12-01T13:32:28.566" v="400"/>
          <ac:spMkLst>
            <pc:docMk/>
            <pc:sldMk cId="4186941283" sldId="407"/>
            <ac:spMk id="3" creationId="{A74CC878-0591-5D44-A9D6-3CE4F3C9E917}"/>
          </ac:spMkLst>
        </pc:spChg>
        <pc:spChg chg="add mod">
          <ac:chgData name="Arjan Kamberg" userId="2cfeac95-aab1-41a7-bca5-796b19d85bc0" providerId="ADAL" clId="{A0109A28-6866-1B46-A19C-06D2B5A10850}" dt="2021-12-01T13:34:47.591" v="517" actId="1076"/>
          <ac:spMkLst>
            <pc:docMk/>
            <pc:sldMk cId="4186941283" sldId="407"/>
            <ac:spMk id="7" creationId="{32E722A1-0CD9-DC41-8334-3E3CB01A8F13}"/>
          </ac:spMkLst>
        </pc:spChg>
        <pc:picChg chg="add mod">
          <ac:chgData name="Arjan Kamberg" userId="2cfeac95-aab1-41a7-bca5-796b19d85bc0" providerId="ADAL" clId="{A0109A28-6866-1B46-A19C-06D2B5A10850}" dt="2021-12-01T13:32:58.823" v="419" actId="1076"/>
          <ac:picMkLst>
            <pc:docMk/>
            <pc:sldMk cId="4186941283" sldId="407"/>
            <ac:picMk id="5" creationId="{E175FCBD-7AF1-C641-9CFB-FA7F7DEED05D}"/>
          </ac:picMkLst>
        </pc:picChg>
        <pc:inkChg chg="add del">
          <ac:chgData name="Arjan Kamberg" userId="2cfeac95-aab1-41a7-bca5-796b19d85bc0" providerId="ADAL" clId="{A0109A28-6866-1B46-A19C-06D2B5A10850}" dt="2021-12-01T13:32:30.676" v="402" actId="9405"/>
          <ac:inkMkLst>
            <pc:docMk/>
            <pc:sldMk cId="4186941283" sldId="407"/>
            <ac:inkMk id="6" creationId="{EC86D13D-D9F2-F64C-8974-813A2477C3EB}"/>
          </ac:inkMkLst>
        </pc:inkChg>
      </pc:sldChg>
      <pc:sldChg chg="modSp new mod">
        <pc:chgData name="Arjan Kamberg" userId="2cfeac95-aab1-41a7-bca5-796b19d85bc0" providerId="ADAL" clId="{A0109A28-6866-1B46-A19C-06D2B5A10850}" dt="2021-12-01T13:43:39.736" v="947" actId="207"/>
        <pc:sldMkLst>
          <pc:docMk/>
          <pc:sldMk cId="1819654445" sldId="408"/>
        </pc:sldMkLst>
        <pc:spChg chg="mod">
          <ac:chgData name="Arjan Kamberg" userId="2cfeac95-aab1-41a7-bca5-796b19d85bc0" providerId="ADAL" clId="{A0109A28-6866-1B46-A19C-06D2B5A10850}" dt="2021-12-01T13:35:40.209" v="528" actId="20577"/>
          <ac:spMkLst>
            <pc:docMk/>
            <pc:sldMk cId="1819654445" sldId="408"/>
            <ac:spMk id="2" creationId="{84928654-EA35-D247-9B82-F10029FDACEF}"/>
          </ac:spMkLst>
        </pc:spChg>
        <pc:spChg chg="mod">
          <ac:chgData name="Arjan Kamberg" userId="2cfeac95-aab1-41a7-bca5-796b19d85bc0" providerId="ADAL" clId="{A0109A28-6866-1B46-A19C-06D2B5A10850}" dt="2021-12-01T13:43:39.736" v="947" actId="207"/>
          <ac:spMkLst>
            <pc:docMk/>
            <pc:sldMk cId="1819654445" sldId="408"/>
            <ac:spMk id="3" creationId="{7AA6AB1A-6FF0-0546-8C7F-E5CBD039F5B9}"/>
          </ac:spMkLst>
        </pc:spChg>
      </pc:sldChg>
      <pc:sldChg chg="modSp new mod">
        <pc:chgData name="Arjan Kamberg" userId="2cfeac95-aab1-41a7-bca5-796b19d85bc0" providerId="ADAL" clId="{A0109A28-6866-1B46-A19C-06D2B5A10850}" dt="2021-12-01T13:38:53.586" v="763" actId="20577"/>
        <pc:sldMkLst>
          <pc:docMk/>
          <pc:sldMk cId="3029572305" sldId="409"/>
        </pc:sldMkLst>
        <pc:spChg chg="mod">
          <ac:chgData name="Arjan Kamberg" userId="2cfeac95-aab1-41a7-bca5-796b19d85bc0" providerId="ADAL" clId="{A0109A28-6866-1B46-A19C-06D2B5A10850}" dt="2021-12-01T13:38:00.181" v="691" actId="20577"/>
          <ac:spMkLst>
            <pc:docMk/>
            <pc:sldMk cId="3029572305" sldId="409"/>
            <ac:spMk id="2" creationId="{3F064048-ECE0-6F40-9319-B8765090EAD9}"/>
          </ac:spMkLst>
        </pc:spChg>
        <pc:spChg chg="mod">
          <ac:chgData name="Arjan Kamberg" userId="2cfeac95-aab1-41a7-bca5-796b19d85bc0" providerId="ADAL" clId="{A0109A28-6866-1B46-A19C-06D2B5A10850}" dt="2021-12-01T13:38:53.586" v="763" actId="20577"/>
          <ac:spMkLst>
            <pc:docMk/>
            <pc:sldMk cId="3029572305" sldId="409"/>
            <ac:spMk id="3" creationId="{64A9B1DA-629A-6F46-AA3B-851465A841F7}"/>
          </ac:spMkLst>
        </pc:spChg>
      </pc:sldChg>
      <pc:sldChg chg="modSp new mod">
        <pc:chgData name="Arjan Kamberg" userId="2cfeac95-aab1-41a7-bca5-796b19d85bc0" providerId="ADAL" clId="{A0109A28-6866-1B46-A19C-06D2B5A10850}" dt="2021-12-01T13:43:17.660" v="933" actId="20577"/>
        <pc:sldMkLst>
          <pc:docMk/>
          <pc:sldMk cId="812227055" sldId="410"/>
        </pc:sldMkLst>
        <pc:spChg chg="mod">
          <ac:chgData name="Arjan Kamberg" userId="2cfeac95-aab1-41a7-bca5-796b19d85bc0" providerId="ADAL" clId="{A0109A28-6866-1B46-A19C-06D2B5A10850}" dt="2021-12-01T13:43:14.804" v="932" actId="20577"/>
          <ac:spMkLst>
            <pc:docMk/>
            <pc:sldMk cId="812227055" sldId="410"/>
            <ac:spMk id="2" creationId="{C0742467-E651-4F4C-A31F-D804277AEA99}"/>
          </ac:spMkLst>
        </pc:spChg>
        <pc:spChg chg="mod">
          <ac:chgData name="Arjan Kamberg" userId="2cfeac95-aab1-41a7-bca5-796b19d85bc0" providerId="ADAL" clId="{A0109A28-6866-1B46-A19C-06D2B5A10850}" dt="2021-12-01T13:43:17.660" v="933" actId="20577"/>
          <ac:spMkLst>
            <pc:docMk/>
            <pc:sldMk cId="812227055" sldId="410"/>
            <ac:spMk id="3" creationId="{7BB6CCB4-DDBE-8643-BC8B-835EF2A06BD6}"/>
          </ac:spMkLst>
        </pc:spChg>
      </pc:sldChg>
    </pc:docChg>
  </pc:docChgLst>
  <pc:docChgLst>
    <pc:chgData name="Arjan Kamberg" userId="2cfeac95-aab1-41a7-bca5-796b19d85bc0" providerId="ADAL" clId="{F79FAF97-4546-FA4E-8B77-E1D705A7800E}"/>
    <pc:docChg chg="modSld">
      <pc:chgData name="Arjan Kamberg" userId="2cfeac95-aab1-41a7-bca5-796b19d85bc0" providerId="ADAL" clId="{F79FAF97-4546-FA4E-8B77-E1D705A7800E}" dt="2021-03-25T21:17:23.177" v="4"/>
      <pc:docMkLst>
        <pc:docMk/>
      </pc:docMkLst>
      <pc:sldChg chg="addSp delSp modSp mod">
        <pc:chgData name="Arjan Kamberg" userId="2cfeac95-aab1-41a7-bca5-796b19d85bc0" providerId="ADAL" clId="{F79FAF97-4546-FA4E-8B77-E1D705A7800E}" dt="2021-03-25T21:17:23.177" v="4"/>
        <pc:sldMkLst>
          <pc:docMk/>
          <pc:sldMk cId="2141729157" sldId="360"/>
        </pc:sldMkLst>
        <pc:spChg chg="mod">
          <ac:chgData name="Arjan Kamberg" userId="2cfeac95-aab1-41a7-bca5-796b19d85bc0" providerId="ADAL" clId="{F79FAF97-4546-FA4E-8B77-E1D705A7800E}" dt="2021-03-25T21:17:13.513" v="1" actId="20577"/>
          <ac:spMkLst>
            <pc:docMk/>
            <pc:sldMk cId="2141729157" sldId="360"/>
            <ac:spMk id="2" creationId="{FF96216C-A868-884D-9867-B0E0AF546CB8}"/>
          </ac:spMkLst>
        </pc:spChg>
        <pc:spChg chg="add del mod">
          <ac:chgData name="Arjan Kamberg" userId="2cfeac95-aab1-41a7-bca5-796b19d85bc0" providerId="ADAL" clId="{F79FAF97-4546-FA4E-8B77-E1D705A7800E}" dt="2021-03-25T21:17:23.177" v="4"/>
          <ac:spMkLst>
            <pc:docMk/>
            <pc:sldMk cId="2141729157" sldId="360"/>
            <ac:spMk id="4" creationId="{E3D4887B-CD36-2E4E-A77F-025BC5A699B5}"/>
          </ac:spMkLst>
        </pc:spChg>
      </pc:sldChg>
      <pc:sldChg chg="modSp mod">
        <pc:chgData name="Arjan Kamberg" userId="2cfeac95-aab1-41a7-bca5-796b19d85bc0" providerId="ADAL" clId="{F79FAF97-4546-FA4E-8B77-E1D705A7800E}" dt="2021-03-25T21:17:17.820" v="2" actId="20577"/>
        <pc:sldMkLst>
          <pc:docMk/>
          <pc:sldMk cId="3714023842" sldId="361"/>
        </pc:sldMkLst>
        <pc:spChg chg="mod">
          <ac:chgData name="Arjan Kamberg" userId="2cfeac95-aab1-41a7-bca5-796b19d85bc0" providerId="ADAL" clId="{F79FAF97-4546-FA4E-8B77-E1D705A7800E}" dt="2021-03-25T21:17:17.820" v="2" actId="20577"/>
          <ac:spMkLst>
            <pc:docMk/>
            <pc:sldMk cId="3714023842" sldId="361"/>
            <ac:spMk id="2" creationId="{FF96216C-A868-884D-9867-B0E0AF546CB8}"/>
          </ac:spMkLst>
        </pc:spChg>
      </pc:sldChg>
    </pc:docChg>
  </pc:docChgLst>
  <pc:docChgLst>
    <pc:chgData name="Arjan Kamberg" userId="2cfeac95-aab1-41a7-bca5-796b19d85bc0" providerId="ADAL" clId="{9DC66715-1B2A-AF44-84E7-D6B994AB8A9F}"/>
    <pc:docChg chg="addSld modSld">
      <pc:chgData name="Arjan Kamberg" userId="2cfeac95-aab1-41a7-bca5-796b19d85bc0" providerId="ADAL" clId="{9DC66715-1B2A-AF44-84E7-D6B994AB8A9F}" dt="2022-02-07T10:56:46.161" v="12"/>
      <pc:docMkLst>
        <pc:docMk/>
      </pc:docMkLst>
      <pc:sldChg chg="modSp mod">
        <pc:chgData name="Arjan Kamberg" userId="2cfeac95-aab1-41a7-bca5-796b19d85bc0" providerId="ADAL" clId="{9DC66715-1B2A-AF44-84E7-D6B994AB8A9F}" dt="2022-02-07T10:56:41.186" v="11" actId="14100"/>
        <pc:sldMkLst>
          <pc:docMk/>
          <pc:sldMk cId="248983296" sldId="256"/>
        </pc:sldMkLst>
        <pc:spChg chg="mod">
          <ac:chgData name="Arjan Kamberg" userId="2cfeac95-aab1-41a7-bca5-796b19d85bc0" providerId="ADAL" clId="{9DC66715-1B2A-AF44-84E7-D6B994AB8A9F}" dt="2022-02-07T10:56:41.186" v="11" actId="14100"/>
          <ac:spMkLst>
            <pc:docMk/>
            <pc:sldMk cId="248983296" sldId="256"/>
            <ac:spMk id="8" creationId="{504648F9-71D5-4088-A705-93B3953EDA91}"/>
          </ac:spMkLst>
        </pc:spChg>
      </pc:sldChg>
      <pc:sldChg chg="add">
        <pc:chgData name="Arjan Kamberg" userId="2cfeac95-aab1-41a7-bca5-796b19d85bc0" providerId="ADAL" clId="{9DC66715-1B2A-AF44-84E7-D6B994AB8A9F}" dt="2022-02-07T10:56:46.161" v="12"/>
        <pc:sldMkLst>
          <pc:docMk/>
          <pc:sldMk cId="452055559" sldId="417"/>
        </pc:sldMkLst>
      </pc:sldChg>
    </pc:docChg>
  </pc:docChgLst>
  <pc:docChgLst>
    <pc:chgData name="Arjan Kamberg" userId="2cfeac95-aab1-41a7-bca5-796b19d85bc0" providerId="ADAL" clId="{D45726F3-9156-7844-92AC-D2DC3CD1AD03}"/>
    <pc:docChg chg="undo custSel addSld delSld modSld sldOrd">
      <pc:chgData name="Arjan Kamberg" userId="2cfeac95-aab1-41a7-bca5-796b19d85bc0" providerId="ADAL" clId="{D45726F3-9156-7844-92AC-D2DC3CD1AD03}" dt="2021-11-08T17:58:15.562" v="982" actId="20577"/>
      <pc:docMkLst>
        <pc:docMk/>
      </pc:docMkLst>
      <pc:sldChg chg="modSp mod">
        <pc:chgData name="Arjan Kamberg" userId="2cfeac95-aab1-41a7-bca5-796b19d85bc0" providerId="ADAL" clId="{D45726F3-9156-7844-92AC-D2DC3CD1AD03}" dt="2021-11-03T20:50:29.71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D45726F3-9156-7844-92AC-D2DC3CD1AD03}" dt="2021-11-03T20:50:29.71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add del">
        <pc:chgData name="Arjan Kamberg" userId="2cfeac95-aab1-41a7-bca5-796b19d85bc0" providerId="ADAL" clId="{D45726F3-9156-7844-92AC-D2DC3CD1AD03}" dt="2021-11-04T09:05:35.466" v="130" actId="2696"/>
        <pc:sldMkLst>
          <pc:docMk/>
          <pc:sldMk cId="1527427677" sldId="358"/>
        </pc:sldMkLst>
      </pc:sldChg>
      <pc:sldChg chg="addSp delSp add del mod">
        <pc:chgData name="Arjan Kamberg" userId="2cfeac95-aab1-41a7-bca5-796b19d85bc0" providerId="ADAL" clId="{D45726F3-9156-7844-92AC-D2DC3CD1AD03}" dt="2021-11-04T09:04:20.192" v="121" actId="478"/>
        <pc:sldMkLst>
          <pc:docMk/>
          <pc:sldMk cId="2519029509" sldId="359"/>
        </pc:sldMkLst>
        <pc:picChg chg="add del">
          <ac:chgData name="Arjan Kamberg" userId="2cfeac95-aab1-41a7-bca5-796b19d85bc0" providerId="ADAL" clId="{D45726F3-9156-7844-92AC-D2DC3CD1AD03}" dt="2021-11-04T09:04:20.192" v="121" actId="478"/>
          <ac:picMkLst>
            <pc:docMk/>
            <pc:sldMk cId="2519029509" sldId="359"/>
            <ac:picMk id="7" creationId="{B424769C-E0D7-7349-B9F8-0E5AE49B693B}"/>
          </ac:picMkLst>
        </pc:picChg>
      </pc:sldChg>
      <pc:sldChg chg="del">
        <pc:chgData name="Arjan Kamberg" userId="2cfeac95-aab1-41a7-bca5-796b19d85bc0" providerId="ADAL" clId="{D45726F3-9156-7844-92AC-D2DC3CD1AD03}" dt="2021-11-03T21:32:21.994" v="90" actId="2696"/>
        <pc:sldMkLst>
          <pc:docMk/>
          <pc:sldMk cId="3622289142" sldId="359"/>
        </pc:sldMkLst>
      </pc:sldChg>
      <pc:sldChg chg="del">
        <pc:chgData name="Arjan Kamberg" userId="2cfeac95-aab1-41a7-bca5-796b19d85bc0" providerId="ADAL" clId="{D45726F3-9156-7844-92AC-D2DC3CD1AD03}" dt="2021-11-03T20:50:42.803" v="9" actId="2696"/>
        <pc:sldMkLst>
          <pc:docMk/>
          <pc:sldMk cId="2141729157" sldId="360"/>
        </pc:sldMkLst>
      </pc:sldChg>
      <pc:sldChg chg="del">
        <pc:chgData name="Arjan Kamberg" userId="2cfeac95-aab1-41a7-bca5-796b19d85bc0" providerId="ADAL" clId="{D45726F3-9156-7844-92AC-D2DC3CD1AD03}" dt="2021-11-03T20:50:45.665" v="10" actId="2696"/>
        <pc:sldMkLst>
          <pc:docMk/>
          <pc:sldMk cId="3714023842" sldId="361"/>
        </pc:sldMkLst>
      </pc:sldChg>
      <pc:sldChg chg="del">
        <pc:chgData name="Arjan Kamberg" userId="2cfeac95-aab1-41a7-bca5-796b19d85bc0" providerId="ADAL" clId="{D45726F3-9156-7844-92AC-D2DC3CD1AD03}" dt="2021-11-03T20:50:39.239" v="8" actId="2696"/>
        <pc:sldMkLst>
          <pc:docMk/>
          <pc:sldMk cId="868713278" sldId="362"/>
        </pc:sldMkLst>
      </pc:sldChg>
      <pc:sldChg chg="del">
        <pc:chgData name="Arjan Kamberg" userId="2cfeac95-aab1-41a7-bca5-796b19d85bc0" providerId="ADAL" clId="{D45726F3-9156-7844-92AC-D2DC3CD1AD03}" dt="2021-11-03T20:50:46.690" v="11" actId="2696"/>
        <pc:sldMkLst>
          <pc:docMk/>
          <pc:sldMk cId="2901008432" sldId="363"/>
        </pc:sldMkLst>
      </pc:sldChg>
      <pc:sldChg chg="del">
        <pc:chgData name="Arjan Kamberg" userId="2cfeac95-aab1-41a7-bca5-796b19d85bc0" providerId="ADAL" clId="{D45726F3-9156-7844-92AC-D2DC3CD1AD03}" dt="2021-11-03T20:50:47.902" v="12" actId="2696"/>
        <pc:sldMkLst>
          <pc:docMk/>
          <pc:sldMk cId="3590793152" sldId="364"/>
        </pc:sldMkLst>
      </pc:sldChg>
      <pc:sldChg chg="del">
        <pc:chgData name="Arjan Kamberg" userId="2cfeac95-aab1-41a7-bca5-796b19d85bc0" providerId="ADAL" clId="{D45726F3-9156-7844-92AC-D2DC3CD1AD03}" dt="2021-11-04T08:57:37.404" v="110" actId="2696"/>
        <pc:sldMkLst>
          <pc:docMk/>
          <pc:sldMk cId="1470196129" sldId="365"/>
        </pc:sldMkLst>
      </pc:sldChg>
      <pc:sldChg chg="del">
        <pc:chgData name="Arjan Kamberg" userId="2cfeac95-aab1-41a7-bca5-796b19d85bc0" providerId="ADAL" clId="{D45726F3-9156-7844-92AC-D2DC3CD1AD03}" dt="2021-11-04T08:57:39.632" v="111" actId="2696"/>
        <pc:sldMkLst>
          <pc:docMk/>
          <pc:sldMk cId="193403394" sldId="366"/>
        </pc:sldMkLst>
      </pc:sldChg>
      <pc:sldChg chg="del">
        <pc:chgData name="Arjan Kamberg" userId="2cfeac95-aab1-41a7-bca5-796b19d85bc0" providerId="ADAL" clId="{D45726F3-9156-7844-92AC-D2DC3CD1AD03}" dt="2021-11-04T08:57:40.369" v="112" actId="2696"/>
        <pc:sldMkLst>
          <pc:docMk/>
          <pc:sldMk cId="4210046883" sldId="367"/>
        </pc:sldMkLst>
      </pc:sldChg>
      <pc:sldChg chg="del">
        <pc:chgData name="Arjan Kamberg" userId="2cfeac95-aab1-41a7-bca5-796b19d85bc0" providerId="ADAL" clId="{D45726F3-9156-7844-92AC-D2DC3CD1AD03}" dt="2021-11-04T08:57:47.397" v="115" actId="2696"/>
        <pc:sldMkLst>
          <pc:docMk/>
          <pc:sldMk cId="1493555660" sldId="368"/>
        </pc:sldMkLst>
      </pc:sldChg>
      <pc:sldChg chg="del">
        <pc:chgData name="Arjan Kamberg" userId="2cfeac95-aab1-41a7-bca5-796b19d85bc0" providerId="ADAL" clId="{D45726F3-9156-7844-92AC-D2DC3CD1AD03}" dt="2021-11-04T08:57:46.645" v="114" actId="2696"/>
        <pc:sldMkLst>
          <pc:docMk/>
          <pc:sldMk cId="2227513843" sldId="369"/>
        </pc:sldMkLst>
      </pc:sldChg>
      <pc:sldChg chg="addSp delSp modSp mod ord">
        <pc:chgData name="Arjan Kamberg" userId="2cfeac95-aab1-41a7-bca5-796b19d85bc0" providerId="ADAL" clId="{D45726F3-9156-7844-92AC-D2DC3CD1AD03}" dt="2021-11-04T08:55:48.870" v="109" actId="1076"/>
        <pc:sldMkLst>
          <pc:docMk/>
          <pc:sldMk cId="1479149824" sldId="370"/>
        </pc:sldMkLst>
        <pc:spChg chg="mod">
          <ac:chgData name="Arjan Kamberg" userId="2cfeac95-aab1-41a7-bca5-796b19d85bc0" providerId="ADAL" clId="{D45726F3-9156-7844-92AC-D2DC3CD1AD03}" dt="2021-11-03T21:11:10.344" v="39" actId="20577"/>
          <ac:spMkLst>
            <pc:docMk/>
            <pc:sldMk cId="1479149824" sldId="370"/>
            <ac:spMk id="2" creationId="{BD9A825D-71F1-C845-8433-12D14D20A14D}"/>
          </ac:spMkLst>
        </pc:spChg>
        <pc:spChg chg="del mod">
          <ac:chgData name="Arjan Kamberg" userId="2cfeac95-aab1-41a7-bca5-796b19d85bc0" providerId="ADAL" clId="{D45726F3-9156-7844-92AC-D2DC3CD1AD03}" dt="2021-11-03T21:23:52.855" v="68" actId="478"/>
          <ac:spMkLst>
            <pc:docMk/>
            <pc:sldMk cId="1479149824" sldId="370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5:46.966" v="108" actId="1076"/>
          <ac:picMkLst>
            <pc:docMk/>
            <pc:sldMk cId="1479149824" sldId="370"/>
            <ac:picMk id="3" creationId="{28DDBE7F-7F63-0249-B404-7781458E4429}"/>
          </ac:picMkLst>
        </pc:picChg>
        <pc:picChg chg="add mod">
          <ac:chgData name="Arjan Kamberg" userId="2cfeac95-aab1-41a7-bca5-796b19d85bc0" providerId="ADAL" clId="{D45726F3-9156-7844-92AC-D2DC3CD1AD03}" dt="2021-11-04T08:55:48.870" v="109" actId="1076"/>
          <ac:picMkLst>
            <pc:docMk/>
            <pc:sldMk cId="1479149824" sldId="370"/>
            <ac:picMk id="4" creationId="{0A41541C-BF7E-CA48-A964-9B3097886A2D}"/>
          </ac:picMkLst>
        </pc:picChg>
        <pc:picChg chg="add del mod">
          <ac:chgData name="Arjan Kamberg" userId="2cfeac95-aab1-41a7-bca5-796b19d85bc0" providerId="ADAL" clId="{D45726F3-9156-7844-92AC-D2DC3CD1AD03}" dt="2021-11-03T21:32:03.621" v="85" actId="478"/>
          <ac:picMkLst>
            <pc:docMk/>
            <pc:sldMk cId="1479149824" sldId="370"/>
            <ac:picMk id="4" creationId="{A8C2B208-B306-5E4A-B6F4-7C1EB5B272C3}"/>
          </ac:picMkLst>
        </pc:picChg>
      </pc:sldChg>
      <pc:sldChg chg="del">
        <pc:chgData name="Arjan Kamberg" userId="2cfeac95-aab1-41a7-bca5-796b19d85bc0" providerId="ADAL" clId="{D45726F3-9156-7844-92AC-D2DC3CD1AD03}" dt="2021-11-04T08:57:48.069" v="116" actId="2696"/>
        <pc:sldMkLst>
          <pc:docMk/>
          <pc:sldMk cId="292082514" sldId="371"/>
        </pc:sldMkLst>
      </pc:sldChg>
      <pc:sldChg chg="del">
        <pc:chgData name="Arjan Kamberg" userId="2cfeac95-aab1-41a7-bca5-796b19d85bc0" providerId="ADAL" clId="{D45726F3-9156-7844-92AC-D2DC3CD1AD03}" dt="2021-11-04T09:07:32.447" v="134" actId="2696"/>
        <pc:sldMkLst>
          <pc:docMk/>
          <pc:sldMk cId="1438217074" sldId="372"/>
        </pc:sldMkLst>
      </pc:sldChg>
      <pc:sldChg chg="addSp delSp modSp del mod">
        <pc:chgData name="Arjan Kamberg" userId="2cfeac95-aab1-41a7-bca5-796b19d85bc0" providerId="ADAL" clId="{D45726F3-9156-7844-92AC-D2DC3CD1AD03}" dt="2021-11-04T09:05:28.307" v="128" actId="2696"/>
        <pc:sldMkLst>
          <pc:docMk/>
          <pc:sldMk cId="141463542" sldId="373"/>
        </pc:sldMkLst>
        <pc:spChg chg="add mod">
          <ac:chgData name="Arjan Kamberg" userId="2cfeac95-aab1-41a7-bca5-796b19d85bc0" providerId="ADAL" clId="{D45726F3-9156-7844-92AC-D2DC3CD1AD03}" dt="2021-11-03T21:54:14.341" v="94" actId="1076"/>
          <ac:spMkLst>
            <pc:docMk/>
            <pc:sldMk cId="141463542" sldId="373"/>
            <ac:spMk id="6" creationId="{DBD8E810-C3B8-9846-8E19-EA53561D9C9B}"/>
          </ac:spMkLst>
        </pc:spChg>
        <pc:picChg chg="del">
          <ac:chgData name="Arjan Kamberg" userId="2cfeac95-aab1-41a7-bca5-796b19d85bc0" providerId="ADAL" clId="{D45726F3-9156-7844-92AC-D2DC3CD1AD03}" dt="2021-11-03T21:54:07.854" v="92" actId="478"/>
          <ac:picMkLst>
            <pc:docMk/>
            <pc:sldMk cId="141463542" sldId="373"/>
            <ac:picMk id="4" creationId="{5593DE00-7EC7-0047-9192-385569672A84}"/>
          </ac:picMkLst>
        </pc:picChg>
      </pc:sldChg>
      <pc:sldChg chg="add del">
        <pc:chgData name="Arjan Kamberg" userId="2cfeac95-aab1-41a7-bca5-796b19d85bc0" providerId="ADAL" clId="{D45726F3-9156-7844-92AC-D2DC3CD1AD03}" dt="2021-11-04T09:05:34.004" v="129" actId="2696"/>
        <pc:sldMkLst>
          <pc:docMk/>
          <pc:sldMk cId="4006517260" sldId="374"/>
        </pc:sldMkLst>
      </pc:sldChg>
      <pc:sldChg chg="add del">
        <pc:chgData name="Arjan Kamberg" userId="2cfeac95-aab1-41a7-bca5-796b19d85bc0" providerId="ADAL" clId="{D45726F3-9156-7844-92AC-D2DC3CD1AD03}" dt="2021-11-04T09:07:34.974" v="135" actId="2696"/>
        <pc:sldMkLst>
          <pc:docMk/>
          <pc:sldMk cId="2337285145" sldId="375"/>
        </pc:sldMkLst>
      </pc:sldChg>
      <pc:sldChg chg="add del">
        <pc:chgData name="Arjan Kamberg" userId="2cfeac95-aab1-41a7-bca5-796b19d85bc0" providerId="ADAL" clId="{D45726F3-9156-7844-92AC-D2DC3CD1AD03}" dt="2021-11-04T09:07:36.522" v="137" actId="2696"/>
        <pc:sldMkLst>
          <pc:docMk/>
          <pc:sldMk cId="2928230646" sldId="376"/>
        </pc:sldMkLst>
      </pc:sldChg>
      <pc:sldChg chg="add del">
        <pc:chgData name="Arjan Kamberg" userId="2cfeac95-aab1-41a7-bca5-796b19d85bc0" providerId="ADAL" clId="{D45726F3-9156-7844-92AC-D2DC3CD1AD03}" dt="2021-11-04T09:07:35.942" v="136" actId="2696"/>
        <pc:sldMkLst>
          <pc:docMk/>
          <pc:sldMk cId="1072888199" sldId="378"/>
        </pc:sldMkLst>
      </pc:sldChg>
      <pc:sldChg chg="add del">
        <pc:chgData name="Arjan Kamberg" userId="2cfeac95-aab1-41a7-bca5-796b19d85bc0" providerId="ADAL" clId="{D45726F3-9156-7844-92AC-D2DC3CD1AD03}" dt="2021-11-04T08:57:43.111" v="113" actId="2696"/>
        <pc:sldMkLst>
          <pc:docMk/>
          <pc:sldMk cId="2711201744" sldId="379"/>
        </pc:sldMkLst>
      </pc:sldChg>
      <pc:sldChg chg="addSp delSp modSp add del mod ord">
        <pc:chgData name="Arjan Kamberg" userId="2cfeac95-aab1-41a7-bca5-796b19d85bc0" providerId="ADAL" clId="{D45726F3-9156-7844-92AC-D2DC3CD1AD03}" dt="2021-11-08T17:55:11.692" v="485" actId="2696"/>
        <pc:sldMkLst>
          <pc:docMk/>
          <pc:sldMk cId="2068847737" sldId="380"/>
        </pc:sldMkLst>
        <pc:spChg chg="mod">
          <ac:chgData name="Arjan Kamberg" userId="2cfeac95-aab1-41a7-bca5-796b19d85bc0" providerId="ADAL" clId="{D45726F3-9156-7844-92AC-D2DC3CD1AD03}" dt="2021-11-04T09:24:35.322" v="160" actId="20577"/>
          <ac:spMkLst>
            <pc:docMk/>
            <pc:sldMk cId="2068847737" sldId="380"/>
            <ac:spMk id="2" creationId="{23F271A3-539B-5343-A6E5-878A1FC0B924}"/>
          </ac:spMkLst>
        </pc:spChg>
        <pc:spChg chg="del">
          <ac:chgData name="Arjan Kamberg" userId="2cfeac95-aab1-41a7-bca5-796b19d85bc0" providerId="ADAL" clId="{D45726F3-9156-7844-92AC-D2DC3CD1AD03}" dt="2021-11-03T21:18:33.137" v="41"/>
          <ac:spMkLst>
            <pc:docMk/>
            <pc:sldMk cId="2068847737" sldId="380"/>
            <ac:spMk id="3" creationId="{8AEFDABF-793E-1045-A80C-44E2C83A767B}"/>
          </ac:spMkLst>
        </pc:spChg>
        <pc:picChg chg="add mod">
          <ac:chgData name="Arjan Kamberg" userId="2cfeac95-aab1-41a7-bca5-796b19d85bc0" providerId="ADAL" clId="{D45726F3-9156-7844-92AC-D2DC3CD1AD03}" dt="2021-11-03T21:18:33.137" v="41"/>
          <ac:picMkLst>
            <pc:docMk/>
            <pc:sldMk cId="2068847737" sldId="380"/>
            <ac:picMk id="4" creationId="{E391B698-392C-C848-A3E0-76A9AEE40FFA}"/>
          </ac:picMkLst>
        </pc:picChg>
      </pc:sldChg>
      <pc:sldChg chg="addSp modSp add mod">
        <pc:chgData name="Arjan Kamberg" userId="2cfeac95-aab1-41a7-bca5-796b19d85bc0" providerId="ADAL" clId="{D45726F3-9156-7844-92AC-D2DC3CD1AD03}" dt="2021-11-03T21:32:08.497" v="87" actId="1076"/>
        <pc:sldMkLst>
          <pc:docMk/>
          <pc:sldMk cId="3284960945" sldId="381"/>
        </pc:sldMkLst>
        <pc:spChg chg="mod">
          <ac:chgData name="Arjan Kamberg" userId="2cfeac95-aab1-41a7-bca5-796b19d85bc0" providerId="ADAL" clId="{D45726F3-9156-7844-92AC-D2DC3CD1AD03}" dt="2021-11-03T21:23:40.645" v="65" actId="20577"/>
          <ac:spMkLst>
            <pc:docMk/>
            <pc:sldMk cId="3284960945" sldId="381"/>
            <ac:spMk id="2" creationId="{BD9A825D-71F1-C845-8433-12D14D20A14D}"/>
          </ac:spMkLst>
        </pc:spChg>
        <pc:picChg chg="add mod">
          <ac:chgData name="Arjan Kamberg" userId="2cfeac95-aab1-41a7-bca5-796b19d85bc0" providerId="ADAL" clId="{D45726F3-9156-7844-92AC-D2DC3CD1AD03}" dt="2021-11-03T21:32:08.497" v="87" actId="1076"/>
          <ac:picMkLst>
            <pc:docMk/>
            <pc:sldMk cId="3284960945" sldId="381"/>
            <ac:picMk id="4" creationId="{2DDDA71E-E3AF-8646-9AD2-11A40D7FD5E9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8:54:19.464" v="100" actId="1076"/>
        <pc:sldMkLst>
          <pc:docMk/>
          <pc:sldMk cId="1585130333" sldId="382"/>
        </pc:sldMkLst>
        <pc:spChg chg="mod">
          <ac:chgData name="Arjan Kamberg" userId="2cfeac95-aab1-41a7-bca5-796b19d85bc0" providerId="ADAL" clId="{D45726F3-9156-7844-92AC-D2DC3CD1AD03}" dt="2021-11-03T21:31:51.829" v="82" actId="20577"/>
          <ac:spMkLst>
            <pc:docMk/>
            <pc:sldMk cId="1585130333" sldId="382"/>
            <ac:spMk id="2" creationId="{BD9A825D-71F1-C845-8433-12D14D20A14D}"/>
          </ac:spMkLst>
        </pc:spChg>
        <pc:spChg chg="del">
          <ac:chgData name="Arjan Kamberg" userId="2cfeac95-aab1-41a7-bca5-796b19d85bc0" providerId="ADAL" clId="{D45726F3-9156-7844-92AC-D2DC3CD1AD03}" dt="2021-11-03T21:31:54.786" v="83" actId="478"/>
          <ac:spMkLst>
            <pc:docMk/>
            <pc:sldMk cId="1585130333" sldId="382"/>
            <ac:spMk id="3" creationId="{D79D14D5-3E28-DD4F-8CD2-3D03C3FA74B6}"/>
          </ac:spMkLst>
        </pc:spChg>
        <pc:picChg chg="add mod">
          <ac:chgData name="Arjan Kamberg" userId="2cfeac95-aab1-41a7-bca5-796b19d85bc0" providerId="ADAL" clId="{D45726F3-9156-7844-92AC-D2DC3CD1AD03}" dt="2021-11-04T08:54:19.464" v="100" actId="1076"/>
          <ac:picMkLst>
            <pc:docMk/>
            <pc:sldMk cId="1585130333" sldId="382"/>
            <ac:picMk id="3" creationId="{097F4F39-A049-6047-B44F-333BF3EC8AAD}"/>
          </ac:picMkLst>
        </pc:picChg>
        <pc:picChg chg="add del mod">
          <ac:chgData name="Arjan Kamberg" userId="2cfeac95-aab1-41a7-bca5-796b19d85bc0" providerId="ADAL" clId="{D45726F3-9156-7844-92AC-D2DC3CD1AD03}" dt="2021-11-04T08:54:03.807" v="95" actId="478"/>
          <ac:picMkLst>
            <pc:docMk/>
            <pc:sldMk cId="1585130333" sldId="382"/>
            <ac:picMk id="4" creationId="{9E7EF871-94F5-B24C-B97A-1CECF438BD31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4T09:04:38.257" v="127" actId="1076"/>
        <pc:sldMkLst>
          <pc:docMk/>
          <pc:sldMk cId="1973814441" sldId="383"/>
        </pc:sldMkLst>
        <pc:picChg chg="add mod">
          <ac:chgData name="Arjan Kamberg" userId="2cfeac95-aab1-41a7-bca5-796b19d85bc0" providerId="ADAL" clId="{D45726F3-9156-7844-92AC-D2DC3CD1AD03}" dt="2021-11-04T09:04:38.257" v="127" actId="1076"/>
          <ac:picMkLst>
            <pc:docMk/>
            <pc:sldMk cId="1973814441" sldId="383"/>
            <ac:picMk id="3" creationId="{911FA11A-AA26-4F4D-BA73-DB026EDC0336}"/>
          </ac:picMkLst>
        </pc:picChg>
        <pc:picChg chg="del">
          <ac:chgData name="Arjan Kamberg" userId="2cfeac95-aab1-41a7-bca5-796b19d85bc0" providerId="ADAL" clId="{D45726F3-9156-7844-92AC-D2DC3CD1AD03}" dt="2021-11-04T09:04:23.068" v="122" actId="478"/>
          <ac:picMkLst>
            <pc:docMk/>
            <pc:sldMk cId="1973814441" sldId="383"/>
            <ac:picMk id="7" creationId="{B424769C-E0D7-7349-B9F8-0E5AE49B693B}"/>
          </ac:picMkLst>
        </pc:picChg>
      </pc:sldChg>
      <pc:sldChg chg="addSp delSp modSp add mod">
        <pc:chgData name="Arjan Kamberg" userId="2cfeac95-aab1-41a7-bca5-796b19d85bc0" providerId="ADAL" clId="{D45726F3-9156-7844-92AC-D2DC3CD1AD03}" dt="2021-11-08T17:57:07.449" v="801" actId="20577"/>
        <pc:sldMkLst>
          <pc:docMk/>
          <pc:sldMk cId="4039691124" sldId="384"/>
        </pc:sldMkLst>
        <pc:spChg chg="mod">
          <ac:chgData name="Arjan Kamberg" userId="2cfeac95-aab1-41a7-bca5-796b19d85bc0" providerId="ADAL" clId="{D45726F3-9156-7844-92AC-D2DC3CD1AD03}" dt="2021-11-08T17:57:07.449" v="801" actId="20577"/>
          <ac:spMkLst>
            <pc:docMk/>
            <pc:sldMk cId="4039691124" sldId="384"/>
            <ac:spMk id="2" creationId="{23F271A3-539B-5343-A6E5-878A1FC0B924}"/>
          </ac:spMkLst>
        </pc:spChg>
        <pc:spChg chg="add mod">
          <ac:chgData name="Arjan Kamberg" userId="2cfeac95-aab1-41a7-bca5-796b19d85bc0" providerId="ADAL" clId="{D45726F3-9156-7844-92AC-D2DC3CD1AD03}" dt="2021-11-08T17:56:58.899" v="789" actId="20577"/>
          <ac:spMkLst>
            <pc:docMk/>
            <pc:sldMk cId="4039691124" sldId="384"/>
            <ac:spMk id="5" creationId="{55793CCC-3C4A-FA46-A016-F9585AE291A5}"/>
          </ac:spMkLst>
        </pc:spChg>
        <pc:spChg chg="add del mod">
          <ac:chgData name="Arjan Kamberg" userId="2cfeac95-aab1-41a7-bca5-796b19d85bc0" providerId="ADAL" clId="{D45726F3-9156-7844-92AC-D2DC3CD1AD03}" dt="2021-11-04T09:24:40.730" v="167"/>
          <ac:spMkLst>
            <pc:docMk/>
            <pc:sldMk cId="4039691124" sldId="384"/>
            <ac:spMk id="7" creationId="{5043D429-B066-9445-96C0-718EC4AD93BD}"/>
          </ac:spMkLst>
        </pc:spChg>
        <pc:picChg chg="del">
          <ac:chgData name="Arjan Kamberg" userId="2cfeac95-aab1-41a7-bca5-796b19d85bc0" providerId="ADAL" clId="{D45726F3-9156-7844-92AC-D2DC3CD1AD03}" dt="2021-11-04T09:24:14.510" v="139" actId="478"/>
          <ac:picMkLst>
            <pc:docMk/>
            <pc:sldMk cId="4039691124" sldId="384"/>
            <ac:picMk id="4" creationId="{E391B698-392C-C848-A3E0-76A9AEE40FFA}"/>
          </ac:picMkLst>
        </pc:picChg>
        <pc:picChg chg="add del mod">
          <ac:chgData name="Arjan Kamberg" userId="2cfeac95-aab1-41a7-bca5-796b19d85bc0" providerId="ADAL" clId="{D45726F3-9156-7844-92AC-D2DC3CD1AD03}" dt="2021-11-08T17:55:35.253" v="498" actId="478"/>
          <ac:picMkLst>
            <pc:docMk/>
            <pc:sldMk cId="4039691124" sldId="384"/>
            <ac:picMk id="6" creationId="{C47F2C13-4C61-8644-8783-0CA266049124}"/>
          </ac:picMkLst>
        </pc:picChg>
      </pc:sldChg>
      <pc:sldChg chg="modSp new mod">
        <pc:chgData name="Arjan Kamberg" userId="2cfeac95-aab1-41a7-bca5-796b19d85bc0" providerId="ADAL" clId="{D45726F3-9156-7844-92AC-D2DC3CD1AD03}" dt="2021-11-08T17:50:25.232" v="420" actId="5793"/>
        <pc:sldMkLst>
          <pc:docMk/>
          <pc:sldMk cId="2577373772" sldId="385"/>
        </pc:sldMkLst>
        <pc:spChg chg="mod">
          <ac:chgData name="Arjan Kamberg" userId="2cfeac95-aab1-41a7-bca5-796b19d85bc0" providerId="ADAL" clId="{D45726F3-9156-7844-92AC-D2DC3CD1AD03}" dt="2021-11-08T17:49:12.814" v="204" actId="20577"/>
          <ac:spMkLst>
            <pc:docMk/>
            <pc:sldMk cId="2577373772" sldId="385"/>
            <ac:spMk id="2" creationId="{5C882282-FE84-8549-9B65-13FFEFD3E6C2}"/>
          </ac:spMkLst>
        </pc:spChg>
        <pc:spChg chg="mod">
          <ac:chgData name="Arjan Kamberg" userId="2cfeac95-aab1-41a7-bca5-796b19d85bc0" providerId="ADAL" clId="{D45726F3-9156-7844-92AC-D2DC3CD1AD03}" dt="2021-11-08T17:50:25.232" v="420" actId="5793"/>
          <ac:spMkLst>
            <pc:docMk/>
            <pc:sldMk cId="2577373772" sldId="385"/>
            <ac:spMk id="3" creationId="{6F2D354B-7311-994E-80F9-6E672BAB0667}"/>
          </ac:spMkLst>
        </pc:spChg>
      </pc:sldChg>
      <pc:sldChg chg="modSp new mod ord">
        <pc:chgData name="Arjan Kamberg" userId="2cfeac95-aab1-41a7-bca5-796b19d85bc0" providerId="ADAL" clId="{D45726F3-9156-7844-92AC-D2DC3CD1AD03}" dt="2021-11-08T17:50:55.409" v="444" actId="20577"/>
        <pc:sldMkLst>
          <pc:docMk/>
          <pc:sldMk cId="1887088387" sldId="386"/>
        </pc:sldMkLst>
        <pc:spChg chg="mod">
          <ac:chgData name="Arjan Kamberg" userId="2cfeac95-aab1-41a7-bca5-796b19d85bc0" providerId="ADAL" clId="{D45726F3-9156-7844-92AC-D2DC3CD1AD03}" dt="2021-11-08T17:50:55.409" v="444" actId="20577"/>
          <ac:spMkLst>
            <pc:docMk/>
            <pc:sldMk cId="1887088387" sldId="386"/>
            <ac:spMk id="2" creationId="{A1176A30-0CE7-1245-90B1-390D4D16D703}"/>
          </ac:spMkLst>
        </pc:spChg>
      </pc:sldChg>
      <pc:sldChg chg="addSp delSp modSp add mod">
        <pc:chgData name="Arjan Kamberg" userId="2cfeac95-aab1-41a7-bca5-796b19d85bc0" providerId="ADAL" clId="{D45726F3-9156-7844-92AC-D2DC3CD1AD03}" dt="2021-11-08T17:52:14.800" v="453" actId="1076"/>
        <pc:sldMkLst>
          <pc:docMk/>
          <pc:sldMk cId="2740463952" sldId="387"/>
        </pc:sldMkLst>
        <pc:spChg chg="del">
          <ac:chgData name="Arjan Kamberg" userId="2cfeac95-aab1-41a7-bca5-796b19d85bc0" providerId="ADAL" clId="{D45726F3-9156-7844-92AC-D2DC3CD1AD03}" dt="2021-11-08T17:51:45.436" v="448" actId="478"/>
          <ac:spMkLst>
            <pc:docMk/>
            <pc:sldMk cId="2740463952" sldId="387"/>
            <ac:spMk id="3" creationId="{ED49157B-49EE-8241-AF42-156380042C2C}"/>
          </ac:spMkLst>
        </pc:spChg>
        <pc:spChg chg="add mod">
          <ac:chgData name="Arjan Kamberg" userId="2cfeac95-aab1-41a7-bca5-796b19d85bc0" providerId="ADAL" clId="{D45726F3-9156-7844-92AC-D2DC3CD1AD03}" dt="2021-11-08T17:51:42.473" v="447" actId="1076"/>
          <ac:spMkLst>
            <pc:docMk/>
            <pc:sldMk cId="2740463952" sldId="387"/>
            <ac:spMk id="4" creationId="{58ECF3A9-D05E-C741-B9D8-DB3D01286FA5}"/>
          </ac:spMkLst>
        </pc:spChg>
        <pc:spChg chg="add mod">
          <ac:chgData name="Arjan Kamberg" userId="2cfeac95-aab1-41a7-bca5-796b19d85bc0" providerId="ADAL" clId="{D45726F3-9156-7844-92AC-D2DC3CD1AD03}" dt="2021-11-08T17:52:07.398" v="451" actId="1076"/>
          <ac:spMkLst>
            <pc:docMk/>
            <pc:sldMk cId="2740463952" sldId="387"/>
            <ac:spMk id="5" creationId="{8F40FD06-A643-2A41-8CA5-ACA412BD8C08}"/>
          </ac:spMkLst>
        </pc:spChg>
        <pc:picChg chg="add mod">
          <ac:chgData name="Arjan Kamberg" userId="2cfeac95-aab1-41a7-bca5-796b19d85bc0" providerId="ADAL" clId="{D45726F3-9156-7844-92AC-D2DC3CD1AD03}" dt="2021-11-08T17:52:14.800" v="453" actId="1076"/>
          <ac:picMkLst>
            <pc:docMk/>
            <pc:sldMk cId="2740463952" sldId="387"/>
            <ac:picMk id="1025" creationId="{6CCFA334-D601-2B45-BFAB-CD3CBA6C640E}"/>
          </ac:picMkLst>
        </pc:picChg>
        <pc:picChg chg="add mod">
          <ac:chgData name="Arjan Kamberg" userId="2cfeac95-aab1-41a7-bca5-796b19d85bc0" providerId="ADAL" clId="{D45726F3-9156-7844-92AC-D2DC3CD1AD03}" dt="2021-11-08T17:52:10.733" v="452" actId="1076"/>
          <ac:picMkLst>
            <pc:docMk/>
            <pc:sldMk cId="2740463952" sldId="387"/>
            <ac:picMk id="1027" creationId="{C03C7598-86BC-3C49-86FB-CBDF0190B54B}"/>
          </ac:picMkLst>
        </pc:picChg>
      </pc:sldChg>
      <pc:sldChg chg="addSp modSp add mod">
        <pc:chgData name="Arjan Kamberg" userId="2cfeac95-aab1-41a7-bca5-796b19d85bc0" providerId="ADAL" clId="{D45726F3-9156-7844-92AC-D2DC3CD1AD03}" dt="2021-11-08T17:53:02.115" v="484" actId="1076"/>
        <pc:sldMkLst>
          <pc:docMk/>
          <pc:sldMk cId="1107129958" sldId="388"/>
        </pc:sldMkLst>
        <pc:spChg chg="add mod">
          <ac:chgData name="Arjan Kamberg" userId="2cfeac95-aab1-41a7-bca5-796b19d85bc0" providerId="ADAL" clId="{D45726F3-9156-7844-92AC-D2DC3CD1AD03}" dt="2021-11-08T17:52:43.064" v="464" actId="20577"/>
          <ac:spMkLst>
            <pc:docMk/>
            <pc:sldMk cId="1107129958" sldId="388"/>
            <ac:spMk id="7" creationId="{B2F1075A-D007-8D48-95A4-52D939A0C43E}"/>
          </ac:spMkLst>
        </pc:spChg>
        <pc:spChg chg="add mod">
          <ac:chgData name="Arjan Kamberg" userId="2cfeac95-aab1-41a7-bca5-796b19d85bc0" providerId="ADAL" clId="{D45726F3-9156-7844-92AC-D2DC3CD1AD03}" dt="2021-11-08T17:53:02.115" v="484" actId="1076"/>
          <ac:spMkLst>
            <pc:docMk/>
            <pc:sldMk cId="1107129958" sldId="388"/>
            <ac:spMk id="8" creationId="{E562710B-9BC3-0349-97A1-BC66118ECBB5}"/>
          </ac:spMkLst>
        </pc:spChg>
      </pc:sldChg>
      <pc:sldChg chg="modSp add mod">
        <pc:chgData name="Arjan Kamberg" userId="2cfeac95-aab1-41a7-bca5-796b19d85bc0" providerId="ADAL" clId="{D45726F3-9156-7844-92AC-D2DC3CD1AD03}" dt="2021-11-08T17:58:15.562" v="982" actId="20577"/>
        <pc:sldMkLst>
          <pc:docMk/>
          <pc:sldMk cId="3161693243" sldId="389"/>
        </pc:sldMkLst>
        <pc:spChg chg="mod">
          <ac:chgData name="Arjan Kamberg" userId="2cfeac95-aab1-41a7-bca5-796b19d85bc0" providerId="ADAL" clId="{D45726F3-9156-7844-92AC-D2DC3CD1AD03}" dt="2021-11-08T17:57:15.817" v="803" actId="20577"/>
          <ac:spMkLst>
            <pc:docMk/>
            <pc:sldMk cId="3161693243" sldId="389"/>
            <ac:spMk id="2" creationId="{23F271A3-539B-5343-A6E5-878A1FC0B924}"/>
          </ac:spMkLst>
        </pc:spChg>
        <pc:spChg chg="mod">
          <ac:chgData name="Arjan Kamberg" userId="2cfeac95-aab1-41a7-bca5-796b19d85bc0" providerId="ADAL" clId="{D45726F3-9156-7844-92AC-D2DC3CD1AD03}" dt="2021-11-08T17:58:15.562" v="982" actId="20577"/>
          <ac:spMkLst>
            <pc:docMk/>
            <pc:sldMk cId="3161693243" sldId="389"/>
            <ac:spMk id="5" creationId="{55793CCC-3C4A-FA46-A016-F9585AE291A5}"/>
          </ac:spMkLst>
        </pc:spChg>
      </pc:sldChg>
    </pc:docChg>
  </pc:docChgLst>
  <pc:docChgLst>
    <pc:chgData name="Arjan Kamberg" userId="2cfeac95-aab1-41a7-bca5-796b19d85bc0" providerId="ADAL" clId="{87327C69-187A-9E4A-B2BB-AFE23CD4AF56}"/>
    <pc:docChg chg="undo custSel addSld delSld modSld">
      <pc:chgData name="Arjan Kamberg" userId="2cfeac95-aab1-41a7-bca5-796b19d85bc0" providerId="ADAL" clId="{87327C69-187A-9E4A-B2BB-AFE23CD4AF56}" dt="2022-02-21T11:48:03.152" v="949" actId="1076"/>
      <pc:docMkLst>
        <pc:docMk/>
      </pc:docMkLst>
      <pc:sldChg chg="modSp mod">
        <pc:chgData name="Arjan Kamberg" userId="2cfeac95-aab1-41a7-bca5-796b19d85bc0" providerId="ADAL" clId="{87327C69-187A-9E4A-B2BB-AFE23CD4AF56}" dt="2022-02-21T10:13:32.804" v="6" actId="20577"/>
        <pc:sldMkLst>
          <pc:docMk/>
          <pc:sldMk cId="248983296" sldId="256"/>
        </pc:sldMkLst>
        <pc:spChg chg="mod">
          <ac:chgData name="Arjan Kamberg" userId="2cfeac95-aab1-41a7-bca5-796b19d85bc0" providerId="ADAL" clId="{87327C69-187A-9E4A-B2BB-AFE23CD4AF56}" dt="2022-02-21T10:13:32.804" v="6" actId="20577"/>
          <ac:spMkLst>
            <pc:docMk/>
            <pc:sldMk cId="248983296" sldId="256"/>
            <ac:spMk id="8" creationId="{504648F9-71D5-4088-A705-93B3953EDA91}"/>
          </ac:spMkLst>
        </pc:spChg>
      </pc:sldChg>
      <pc:sldChg chg="del">
        <pc:chgData name="Arjan Kamberg" userId="2cfeac95-aab1-41a7-bca5-796b19d85bc0" providerId="ADAL" clId="{87327C69-187A-9E4A-B2BB-AFE23CD4AF56}" dt="2022-02-21T10:17:56.257" v="10" actId="2696"/>
        <pc:sldMkLst>
          <pc:docMk/>
          <pc:sldMk cId="4186941283" sldId="407"/>
        </pc:sldMkLst>
      </pc:sldChg>
      <pc:sldChg chg="del">
        <pc:chgData name="Arjan Kamberg" userId="2cfeac95-aab1-41a7-bca5-796b19d85bc0" providerId="ADAL" clId="{87327C69-187A-9E4A-B2BB-AFE23CD4AF56}" dt="2022-02-21T10:13:43.489" v="7" actId="2696"/>
        <pc:sldMkLst>
          <pc:docMk/>
          <pc:sldMk cId="1819654445" sldId="408"/>
        </pc:sldMkLst>
      </pc:sldChg>
      <pc:sldChg chg="add">
        <pc:chgData name="Arjan Kamberg" userId="2cfeac95-aab1-41a7-bca5-796b19d85bc0" providerId="ADAL" clId="{87327C69-187A-9E4A-B2BB-AFE23CD4AF56}" dt="2022-02-21T11:46:59.887" v="942"/>
        <pc:sldMkLst>
          <pc:docMk/>
          <pc:sldMk cId="3029572305" sldId="409"/>
        </pc:sldMkLst>
      </pc:sldChg>
      <pc:sldChg chg="addSp delSp modSp mod">
        <pc:chgData name="Arjan Kamberg" userId="2cfeac95-aab1-41a7-bca5-796b19d85bc0" providerId="ADAL" clId="{87327C69-187A-9E4A-B2BB-AFE23CD4AF56}" dt="2022-02-21T10:54:18.436" v="143" actId="20577"/>
        <pc:sldMkLst>
          <pc:docMk/>
          <pc:sldMk cId="2807360599" sldId="411"/>
        </pc:sldMkLst>
        <pc:spChg chg="mod">
          <ac:chgData name="Arjan Kamberg" userId="2cfeac95-aab1-41a7-bca5-796b19d85bc0" providerId="ADAL" clId="{87327C69-187A-9E4A-B2BB-AFE23CD4AF56}" dt="2022-02-21T10:53:11.974" v="24" actId="20577"/>
          <ac:spMkLst>
            <pc:docMk/>
            <pc:sldMk cId="2807360599" sldId="411"/>
            <ac:spMk id="2" creationId="{00000000-0000-0000-0000-000000000000}"/>
          </ac:spMkLst>
        </pc:spChg>
        <pc:spChg chg="add mod">
          <ac:chgData name="Arjan Kamberg" userId="2cfeac95-aab1-41a7-bca5-796b19d85bc0" providerId="ADAL" clId="{87327C69-187A-9E4A-B2BB-AFE23CD4AF56}" dt="2022-02-21T10:54:18.436" v="143" actId="20577"/>
          <ac:spMkLst>
            <pc:docMk/>
            <pc:sldMk cId="2807360599" sldId="411"/>
            <ac:spMk id="4" creationId="{EE394875-DE1A-7B4E-8D4A-8031D45FE1C3}"/>
          </ac:spMkLst>
        </pc:spChg>
        <pc:picChg chg="add mod">
          <ac:chgData name="Arjan Kamberg" userId="2cfeac95-aab1-41a7-bca5-796b19d85bc0" providerId="ADAL" clId="{87327C69-187A-9E4A-B2BB-AFE23CD4AF56}" dt="2022-02-21T10:53:31.663" v="30" actId="1076"/>
          <ac:picMkLst>
            <pc:docMk/>
            <pc:sldMk cId="2807360599" sldId="411"/>
            <ac:picMk id="3" creationId="{5975BABE-0269-F042-BB20-065840E2EBD4}"/>
          </ac:picMkLst>
        </pc:picChg>
        <pc:picChg chg="del">
          <ac:chgData name="Arjan Kamberg" userId="2cfeac95-aab1-41a7-bca5-796b19d85bc0" providerId="ADAL" clId="{87327C69-187A-9E4A-B2BB-AFE23CD4AF56}" dt="2022-02-21T10:17:46.496" v="8" actId="478"/>
          <ac:picMkLst>
            <pc:docMk/>
            <pc:sldMk cId="2807360599" sldId="411"/>
            <ac:picMk id="5" creationId="{00000000-0000-0000-0000-000000000000}"/>
          </ac:picMkLst>
        </pc:picChg>
      </pc:sldChg>
      <pc:sldChg chg="addSp delSp modSp mod">
        <pc:chgData name="Arjan Kamberg" userId="2cfeac95-aab1-41a7-bca5-796b19d85bc0" providerId="ADAL" clId="{87327C69-187A-9E4A-B2BB-AFE23CD4AF56}" dt="2022-02-21T10:57:14.534" v="178" actId="478"/>
        <pc:sldMkLst>
          <pc:docMk/>
          <pc:sldMk cId="2343793502" sldId="412"/>
        </pc:sldMkLst>
        <pc:spChg chg="mod">
          <ac:chgData name="Arjan Kamberg" userId="2cfeac95-aab1-41a7-bca5-796b19d85bc0" providerId="ADAL" clId="{87327C69-187A-9E4A-B2BB-AFE23CD4AF56}" dt="2022-02-21T10:57:10.693" v="176" actId="20577"/>
          <ac:spMkLst>
            <pc:docMk/>
            <pc:sldMk cId="2343793502" sldId="412"/>
            <ac:spMk id="2" creationId="{00000000-0000-0000-0000-000000000000}"/>
          </ac:spMkLst>
        </pc:spChg>
        <pc:spChg chg="add del mod">
          <ac:chgData name="Arjan Kamberg" userId="2cfeac95-aab1-41a7-bca5-796b19d85bc0" providerId="ADAL" clId="{87327C69-187A-9E4A-B2BB-AFE23CD4AF56}" dt="2022-02-21T10:57:14.534" v="178" actId="478"/>
          <ac:spMkLst>
            <pc:docMk/>
            <pc:sldMk cId="2343793502" sldId="412"/>
            <ac:spMk id="5" creationId="{D73DB922-FA56-8749-97D1-256F9F0719A7}"/>
          </ac:spMkLst>
        </pc:spChg>
        <pc:picChg chg="add">
          <ac:chgData name="Arjan Kamberg" userId="2cfeac95-aab1-41a7-bca5-796b19d85bc0" providerId="ADAL" clId="{87327C69-187A-9E4A-B2BB-AFE23CD4AF56}" dt="2022-02-21T10:57:12.287" v="177"/>
          <ac:picMkLst>
            <pc:docMk/>
            <pc:sldMk cId="2343793502" sldId="412"/>
            <ac:picMk id="3" creationId="{DC87C538-0885-EE47-AF8E-930A0376348C}"/>
          </ac:picMkLst>
        </pc:picChg>
        <pc:picChg chg="del">
          <ac:chgData name="Arjan Kamberg" userId="2cfeac95-aab1-41a7-bca5-796b19d85bc0" providerId="ADAL" clId="{87327C69-187A-9E4A-B2BB-AFE23CD4AF56}" dt="2022-02-21T10:17:51.112" v="9" actId="478"/>
          <ac:picMkLst>
            <pc:docMk/>
            <pc:sldMk cId="2343793502" sldId="412"/>
            <ac:picMk id="4" creationId="{00000000-0000-0000-0000-000000000000}"/>
          </ac:picMkLst>
        </pc:picChg>
      </pc:sldChg>
      <pc:sldChg chg="del">
        <pc:chgData name="Arjan Kamberg" userId="2cfeac95-aab1-41a7-bca5-796b19d85bc0" providerId="ADAL" clId="{87327C69-187A-9E4A-B2BB-AFE23CD4AF56}" dt="2022-02-21T10:17:57.990" v="11" actId="2696"/>
        <pc:sldMkLst>
          <pc:docMk/>
          <pc:sldMk cId="3245349632" sldId="413"/>
        </pc:sldMkLst>
      </pc:sldChg>
      <pc:sldChg chg="addSp delSp modSp mod">
        <pc:chgData name="Arjan Kamberg" userId="2cfeac95-aab1-41a7-bca5-796b19d85bc0" providerId="ADAL" clId="{87327C69-187A-9E4A-B2BB-AFE23CD4AF56}" dt="2022-02-21T11:02:54.797" v="233"/>
        <pc:sldMkLst>
          <pc:docMk/>
          <pc:sldMk cId="498837742" sldId="414"/>
        </pc:sldMkLst>
        <pc:spChg chg="mod">
          <ac:chgData name="Arjan Kamberg" userId="2cfeac95-aab1-41a7-bca5-796b19d85bc0" providerId="ADAL" clId="{87327C69-187A-9E4A-B2BB-AFE23CD4AF56}" dt="2022-02-21T11:02:09.854" v="231" actId="313"/>
          <ac:spMkLst>
            <pc:docMk/>
            <pc:sldMk cId="498837742" sldId="414"/>
            <ac:spMk id="2" creationId="{00000000-0000-0000-0000-000000000000}"/>
          </ac:spMkLst>
        </pc:spChg>
        <pc:spChg chg="del">
          <ac:chgData name="Arjan Kamberg" userId="2cfeac95-aab1-41a7-bca5-796b19d85bc0" providerId="ADAL" clId="{87327C69-187A-9E4A-B2BB-AFE23CD4AF56}" dt="2022-02-21T10:58:43.222" v="201" actId="478"/>
          <ac:spMkLst>
            <pc:docMk/>
            <pc:sldMk cId="498837742" sldId="414"/>
            <ac:spMk id="3" creationId="{00000000-0000-0000-0000-000000000000}"/>
          </ac:spMkLst>
        </pc:spChg>
        <pc:spChg chg="add mod">
          <ac:chgData name="Arjan Kamberg" userId="2cfeac95-aab1-41a7-bca5-796b19d85bc0" providerId="ADAL" clId="{87327C69-187A-9E4A-B2BB-AFE23CD4AF56}" dt="2022-02-21T11:01:41.761" v="225" actId="13926"/>
          <ac:spMkLst>
            <pc:docMk/>
            <pc:sldMk cId="498837742" sldId="414"/>
            <ac:spMk id="6" creationId="{2199CFDF-0737-7A4E-82FE-5100E1954357}"/>
          </ac:spMkLst>
        </pc:spChg>
        <pc:picChg chg="add mod">
          <ac:chgData name="Arjan Kamberg" userId="2cfeac95-aab1-41a7-bca5-796b19d85bc0" providerId="ADAL" clId="{87327C69-187A-9E4A-B2BB-AFE23CD4AF56}" dt="2022-02-21T11:01:19.723" v="205" actId="1076"/>
          <ac:picMkLst>
            <pc:docMk/>
            <pc:sldMk cId="498837742" sldId="414"/>
            <ac:picMk id="4" creationId="{2AFD15D1-86A4-8842-B923-9B5566B4FE5E}"/>
          </ac:picMkLst>
        </pc:picChg>
        <pc:picChg chg="add mod">
          <ac:chgData name="Arjan Kamberg" userId="2cfeac95-aab1-41a7-bca5-796b19d85bc0" providerId="ADAL" clId="{87327C69-187A-9E4A-B2BB-AFE23CD4AF56}" dt="2022-02-21T11:01:17.453" v="204" actId="14100"/>
          <ac:picMkLst>
            <pc:docMk/>
            <pc:sldMk cId="498837742" sldId="414"/>
            <ac:picMk id="5" creationId="{A93A2897-2734-254D-906A-129FF3633A10}"/>
          </ac:picMkLst>
        </pc:picChg>
        <pc:picChg chg="add del">
          <ac:chgData name="Arjan Kamberg" userId="2cfeac95-aab1-41a7-bca5-796b19d85bc0" providerId="ADAL" clId="{87327C69-187A-9E4A-B2BB-AFE23CD4AF56}" dt="2022-02-21T11:02:54.797" v="233"/>
          <ac:picMkLst>
            <pc:docMk/>
            <pc:sldMk cId="498837742" sldId="414"/>
            <ac:picMk id="10" creationId="{43B4362E-5ABE-DA48-AA19-112A219A12BA}"/>
          </ac:picMkLst>
        </pc:picChg>
        <pc:inkChg chg="add del">
          <ac:chgData name="Arjan Kamberg" userId="2cfeac95-aab1-41a7-bca5-796b19d85bc0" providerId="ADAL" clId="{87327C69-187A-9E4A-B2BB-AFE23CD4AF56}" dt="2022-02-21T11:01:54.920" v="229" actId="9405"/>
          <ac:inkMkLst>
            <pc:docMk/>
            <pc:sldMk cId="498837742" sldId="414"/>
            <ac:inkMk id="7" creationId="{76D74612-A2E9-0B41-8C59-97451D6F8A0A}"/>
          </ac:inkMkLst>
        </pc:inkChg>
        <pc:inkChg chg="add del">
          <ac:chgData name="Arjan Kamberg" userId="2cfeac95-aab1-41a7-bca5-796b19d85bc0" providerId="ADAL" clId="{87327C69-187A-9E4A-B2BB-AFE23CD4AF56}" dt="2022-02-21T11:01:54.060" v="228" actId="9405"/>
          <ac:inkMkLst>
            <pc:docMk/>
            <pc:sldMk cId="498837742" sldId="414"/>
            <ac:inkMk id="8" creationId="{F3394C8E-BCE2-5D40-A0BD-4C4CD1E6F68B}"/>
          </ac:inkMkLst>
        </pc:inkChg>
        <pc:inkChg chg="add">
          <ac:chgData name="Arjan Kamberg" userId="2cfeac95-aab1-41a7-bca5-796b19d85bc0" providerId="ADAL" clId="{87327C69-187A-9E4A-B2BB-AFE23CD4AF56}" dt="2022-02-21T11:01:57.960" v="230" actId="9405"/>
          <ac:inkMkLst>
            <pc:docMk/>
            <pc:sldMk cId="498837742" sldId="414"/>
            <ac:inkMk id="9" creationId="{D9B94457-068A-F648-B1AB-7E219BD3A47A}"/>
          </ac:inkMkLst>
        </pc:inkChg>
      </pc:sldChg>
      <pc:sldChg chg="del">
        <pc:chgData name="Arjan Kamberg" userId="2cfeac95-aab1-41a7-bca5-796b19d85bc0" providerId="ADAL" clId="{87327C69-187A-9E4A-B2BB-AFE23CD4AF56}" dt="2022-02-21T10:18:00.760" v="12" actId="2696"/>
        <pc:sldMkLst>
          <pc:docMk/>
          <pc:sldMk cId="3846216633" sldId="415"/>
        </pc:sldMkLst>
      </pc:sldChg>
      <pc:sldChg chg="del">
        <pc:chgData name="Arjan Kamberg" userId="2cfeac95-aab1-41a7-bca5-796b19d85bc0" providerId="ADAL" clId="{87327C69-187A-9E4A-B2BB-AFE23CD4AF56}" dt="2022-02-14T22:46:02.761" v="0" actId="2696"/>
        <pc:sldMkLst>
          <pc:docMk/>
          <pc:sldMk cId="567114626" sldId="416"/>
        </pc:sldMkLst>
      </pc:sldChg>
      <pc:sldChg chg="addSp modSp new mod">
        <pc:chgData name="Arjan Kamberg" userId="2cfeac95-aab1-41a7-bca5-796b19d85bc0" providerId="ADAL" clId="{87327C69-187A-9E4A-B2BB-AFE23CD4AF56}" dt="2022-02-21T11:03:20.537" v="263" actId="1076"/>
        <pc:sldMkLst>
          <pc:docMk/>
          <pc:sldMk cId="3116866556" sldId="418"/>
        </pc:sldMkLst>
        <pc:spChg chg="mod">
          <ac:chgData name="Arjan Kamberg" userId="2cfeac95-aab1-41a7-bca5-796b19d85bc0" providerId="ADAL" clId="{87327C69-187A-9E4A-B2BB-AFE23CD4AF56}" dt="2022-02-21T11:03:20.537" v="263" actId="1076"/>
          <ac:spMkLst>
            <pc:docMk/>
            <pc:sldMk cId="3116866556" sldId="418"/>
            <ac:spMk id="2" creationId="{2F7ACA4A-1E84-6F4A-AE33-D17060D58D5B}"/>
          </ac:spMkLst>
        </pc:spChg>
        <pc:picChg chg="add mod">
          <ac:chgData name="Arjan Kamberg" userId="2cfeac95-aab1-41a7-bca5-796b19d85bc0" providerId="ADAL" clId="{87327C69-187A-9E4A-B2BB-AFE23CD4AF56}" dt="2022-02-21T11:03:04.454" v="236" actId="1076"/>
          <ac:picMkLst>
            <pc:docMk/>
            <pc:sldMk cId="3116866556" sldId="418"/>
            <ac:picMk id="4" creationId="{2ABA7B6E-BB18-0F4E-9FE5-7A196BB38A4E}"/>
          </ac:picMkLst>
        </pc:picChg>
      </pc:sldChg>
      <pc:sldChg chg="addSp add mod">
        <pc:chgData name="Arjan Kamberg" userId="2cfeac95-aab1-41a7-bca5-796b19d85bc0" providerId="ADAL" clId="{87327C69-187A-9E4A-B2BB-AFE23CD4AF56}" dt="2022-02-21T11:03:41.222" v="265" actId="9405"/>
        <pc:sldMkLst>
          <pc:docMk/>
          <pc:sldMk cId="312223005" sldId="419"/>
        </pc:sldMkLst>
        <pc:inkChg chg="add">
          <ac:chgData name="Arjan Kamberg" userId="2cfeac95-aab1-41a7-bca5-796b19d85bc0" providerId="ADAL" clId="{87327C69-187A-9E4A-B2BB-AFE23CD4AF56}" dt="2022-02-21T11:03:41.222" v="265" actId="9405"/>
          <ac:inkMkLst>
            <pc:docMk/>
            <pc:sldMk cId="312223005" sldId="419"/>
            <ac:inkMk id="5" creationId="{2B75D3D1-F071-054B-8707-A5FE87640DBF}"/>
          </ac:inkMkLst>
        </pc:inkChg>
      </pc:sldChg>
      <pc:sldChg chg="addSp delSp modSp new mod">
        <pc:chgData name="Arjan Kamberg" userId="2cfeac95-aab1-41a7-bca5-796b19d85bc0" providerId="ADAL" clId="{87327C69-187A-9E4A-B2BB-AFE23CD4AF56}" dt="2022-02-21T11:48:03.152" v="949" actId="1076"/>
        <pc:sldMkLst>
          <pc:docMk/>
          <pc:sldMk cId="273185695" sldId="420"/>
        </pc:sldMkLst>
        <pc:spChg chg="mod">
          <ac:chgData name="Arjan Kamberg" userId="2cfeac95-aab1-41a7-bca5-796b19d85bc0" providerId="ADAL" clId="{87327C69-187A-9E4A-B2BB-AFE23CD4AF56}" dt="2022-02-21T11:05:48.058" v="301" actId="20577"/>
          <ac:spMkLst>
            <pc:docMk/>
            <pc:sldMk cId="273185695" sldId="420"/>
            <ac:spMk id="2" creationId="{16171B3F-F0F1-8040-80EF-9FD99923CF84}"/>
          </ac:spMkLst>
        </pc:spChg>
        <pc:spChg chg="del">
          <ac:chgData name="Arjan Kamberg" userId="2cfeac95-aab1-41a7-bca5-796b19d85bc0" providerId="ADAL" clId="{87327C69-187A-9E4A-B2BB-AFE23CD4AF56}" dt="2022-02-21T11:47:57.384" v="946" actId="478"/>
          <ac:spMkLst>
            <pc:docMk/>
            <pc:sldMk cId="273185695" sldId="420"/>
            <ac:spMk id="3" creationId="{D1C679F0-98A8-6344-A07D-8384540903F3}"/>
          </ac:spMkLst>
        </pc:spChg>
        <pc:picChg chg="add del">
          <ac:chgData name="Arjan Kamberg" userId="2cfeac95-aab1-41a7-bca5-796b19d85bc0" providerId="ADAL" clId="{87327C69-187A-9E4A-B2BB-AFE23CD4AF56}" dt="2022-02-21T11:05:20.823" v="269"/>
          <ac:picMkLst>
            <pc:docMk/>
            <pc:sldMk cId="273185695" sldId="420"/>
            <ac:picMk id="5" creationId="{E2E068A2-654E-3D4A-8F19-47CBFD2F98DF}"/>
          </ac:picMkLst>
        </pc:picChg>
        <pc:picChg chg="add del mod">
          <ac:chgData name="Arjan Kamberg" userId="2cfeac95-aab1-41a7-bca5-796b19d85bc0" providerId="ADAL" clId="{87327C69-187A-9E4A-B2BB-AFE23CD4AF56}" dt="2022-02-21T11:47:53.052" v="944" actId="478"/>
          <ac:picMkLst>
            <pc:docMk/>
            <pc:sldMk cId="273185695" sldId="420"/>
            <ac:picMk id="7" creationId="{13FB7AC5-FCED-DE47-8C9E-398B4973CDC3}"/>
          </ac:picMkLst>
        </pc:picChg>
        <pc:picChg chg="add del mod">
          <ac:chgData name="Arjan Kamberg" userId="2cfeac95-aab1-41a7-bca5-796b19d85bc0" providerId="ADAL" clId="{87327C69-187A-9E4A-B2BB-AFE23CD4AF56}" dt="2022-02-21T11:47:54.360" v="945" actId="478"/>
          <ac:picMkLst>
            <pc:docMk/>
            <pc:sldMk cId="273185695" sldId="420"/>
            <ac:picMk id="8" creationId="{B80B4BC8-C4B3-7849-8C06-33B3315A94D2}"/>
          </ac:picMkLst>
        </pc:picChg>
        <pc:picChg chg="add mod">
          <ac:chgData name="Arjan Kamberg" userId="2cfeac95-aab1-41a7-bca5-796b19d85bc0" providerId="ADAL" clId="{87327C69-187A-9E4A-B2BB-AFE23CD4AF56}" dt="2022-02-21T11:48:03.152" v="949" actId="1076"/>
          <ac:picMkLst>
            <pc:docMk/>
            <pc:sldMk cId="273185695" sldId="420"/>
            <ac:picMk id="9" creationId="{35FD5E5C-5C70-E847-A49A-B648C0DB111D}"/>
          </ac:picMkLst>
        </pc:picChg>
        <pc:inkChg chg="add del">
          <ac:chgData name="Arjan Kamberg" userId="2cfeac95-aab1-41a7-bca5-796b19d85bc0" providerId="ADAL" clId="{87327C69-187A-9E4A-B2BB-AFE23CD4AF56}" dt="2022-02-21T11:05:21.349" v="270" actId="9405"/>
          <ac:inkMkLst>
            <pc:docMk/>
            <pc:sldMk cId="273185695" sldId="420"/>
            <ac:inkMk id="4" creationId="{83DBA2F7-763C-4D4C-8693-955AB7834FDF}"/>
          </ac:inkMkLst>
        </pc:inkChg>
        <pc:inkChg chg="add">
          <ac:chgData name="Arjan Kamberg" userId="2cfeac95-aab1-41a7-bca5-796b19d85bc0" providerId="ADAL" clId="{87327C69-187A-9E4A-B2BB-AFE23CD4AF56}" dt="2022-02-21T11:05:32.606" v="271" actId="9405"/>
          <ac:inkMkLst>
            <pc:docMk/>
            <pc:sldMk cId="273185695" sldId="420"/>
            <ac:inkMk id="6" creationId="{F3CB45C7-67B9-A845-B4E5-AF6B5B17878F}"/>
          </ac:inkMkLst>
        </pc:inkChg>
      </pc:sldChg>
      <pc:sldChg chg="addSp delSp add mod">
        <pc:chgData name="Arjan Kamberg" userId="2cfeac95-aab1-41a7-bca5-796b19d85bc0" providerId="ADAL" clId="{87327C69-187A-9E4A-B2BB-AFE23CD4AF56}" dt="2022-02-21T11:08:48.159" v="310" actId="9405"/>
        <pc:sldMkLst>
          <pc:docMk/>
          <pc:sldMk cId="3822619943" sldId="421"/>
        </pc:sldMkLst>
        <pc:inkChg chg="add del">
          <ac:chgData name="Arjan Kamberg" userId="2cfeac95-aab1-41a7-bca5-796b19d85bc0" providerId="ADAL" clId="{87327C69-187A-9E4A-B2BB-AFE23CD4AF56}" dt="2022-02-21T11:08:44.061" v="309" actId="9405"/>
          <ac:inkMkLst>
            <pc:docMk/>
            <pc:sldMk cId="3822619943" sldId="421"/>
            <ac:inkMk id="4" creationId="{9D697308-057C-5D4C-B4EC-CF12D4C4E229}"/>
          </ac:inkMkLst>
        </pc:inkChg>
        <pc:inkChg chg="add">
          <ac:chgData name="Arjan Kamberg" userId="2cfeac95-aab1-41a7-bca5-796b19d85bc0" providerId="ADAL" clId="{87327C69-187A-9E4A-B2BB-AFE23CD4AF56}" dt="2022-02-21T11:08:48.159" v="310" actId="9405"/>
          <ac:inkMkLst>
            <pc:docMk/>
            <pc:sldMk cId="3822619943" sldId="421"/>
            <ac:inkMk id="5" creationId="{6CB53236-2473-9140-9189-E2401C18B1B5}"/>
          </ac:inkMkLst>
        </pc:inkChg>
      </pc:sldChg>
      <pc:sldChg chg="addSp delSp modSp new mod">
        <pc:chgData name="Arjan Kamberg" userId="2cfeac95-aab1-41a7-bca5-796b19d85bc0" providerId="ADAL" clId="{87327C69-187A-9E4A-B2BB-AFE23CD4AF56}" dt="2022-02-21T11:12:15.616" v="349" actId="20577"/>
        <pc:sldMkLst>
          <pc:docMk/>
          <pc:sldMk cId="3050474417" sldId="422"/>
        </pc:sldMkLst>
        <pc:spChg chg="mod">
          <ac:chgData name="Arjan Kamberg" userId="2cfeac95-aab1-41a7-bca5-796b19d85bc0" providerId="ADAL" clId="{87327C69-187A-9E4A-B2BB-AFE23CD4AF56}" dt="2022-02-21T11:12:15.616" v="349" actId="20577"/>
          <ac:spMkLst>
            <pc:docMk/>
            <pc:sldMk cId="3050474417" sldId="422"/>
            <ac:spMk id="2" creationId="{A0618073-48DB-D144-A73F-6F045D31C5D2}"/>
          </ac:spMkLst>
        </pc:spChg>
        <pc:spChg chg="del">
          <ac:chgData name="Arjan Kamberg" userId="2cfeac95-aab1-41a7-bca5-796b19d85bc0" providerId="ADAL" clId="{87327C69-187A-9E4A-B2BB-AFE23CD4AF56}" dt="2022-02-21T11:11:29.969" v="316" actId="478"/>
          <ac:spMkLst>
            <pc:docMk/>
            <pc:sldMk cId="3050474417" sldId="422"/>
            <ac:spMk id="3" creationId="{C68963A0-C0AE-AE4F-ABA0-768940FF49F3}"/>
          </ac:spMkLst>
        </pc:spChg>
        <pc:picChg chg="add mod">
          <ac:chgData name="Arjan Kamberg" userId="2cfeac95-aab1-41a7-bca5-796b19d85bc0" providerId="ADAL" clId="{87327C69-187A-9E4A-B2BB-AFE23CD4AF56}" dt="2022-02-21T11:11:58.293" v="320" actId="1076"/>
          <ac:picMkLst>
            <pc:docMk/>
            <pc:sldMk cId="3050474417" sldId="422"/>
            <ac:picMk id="5" creationId="{43822AFF-A567-E24C-AFED-944BD7193B4F}"/>
          </ac:picMkLst>
        </pc:picChg>
        <pc:picChg chg="add mod">
          <ac:chgData name="Arjan Kamberg" userId="2cfeac95-aab1-41a7-bca5-796b19d85bc0" providerId="ADAL" clId="{87327C69-187A-9E4A-B2BB-AFE23CD4AF56}" dt="2022-02-21T11:11:59.829" v="321" actId="1076"/>
          <ac:picMkLst>
            <pc:docMk/>
            <pc:sldMk cId="3050474417" sldId="422"/>
            <ac:picMk id="6" creationId="{7987AEC8-EF30-8540-906C-94D9A3B212C8}"/>
          </ac:picMkLst>
        </pc:picChg>
        <pc:inkChg chg="add del">
          <ac:chgData name="Arjan Kamberg" userId="2cfeac95-aab1-41a7-bca5-796b19d85bc0" providerId="ADAL" clId="{87327C69-187A-9E4A-B2BB-AFE23CD4AF56}" dt="2022-02-21T11:11:15.433" v="313" actId="9405"/>
          <ac:inkMkLst>
            <pc:docMk/>
            <pc:sldMk cId="3050474417" sldId="422"/>
            <ac:inkMk id="4" creationId="{CD4365D5-9940-D54B-8072-481D6E4A93D2}"/>
          </ac:inkMkLst>
        </pc:inkChg>
      </pc:sldChg>
      <pc:sldChg chg="addSp delSp modSp new mod">
        <pc:chgData name="Arjan Kamberg" userId="2cfeac95-aab1-41a7-bca5-796b19d85bc0" providerId="ADAL" clId="{87327C69-187A-9E4A-B2BB-AFE23CD4AF56}" dt="2022-02-21T11:16:09.598" v="638"/>
        <pc:sldMkLst>
          <pc:docMk/>
          <pc:sldMk cId="1951791553" sldId="423"/>
        </pc:sldMkLst>
        <pc:spChg chg="mod">
          <ac:chgData name="Arjan Kamberg" userId="2cfeac95-aab1-41a7-bca5-796b19d85bc0" providerId="ADAL" clId="{87327C69-187A-9E4A-B2BB-AFE23CD4AF56}" dt="2022-02-21T11:12:46.348" v="381" actId="20577"/>
          <ac:spMkLst>
            <pc:docMk/>
            <pc:sldMk cId="1951791553" sldId="423"/>
            <ac:spMk id="2" creationId="{39A5283F-C095-CE4E-987D-0EE866A148D9}"/>
          </ac:spMkLst>
        </pc:spChg>
        <pc:spChg chg="del">
          <ac:chgData name="Arjan Kamberg" userId="2cfeac95-aab1-41a7-bca5-796b19d85bc0" providerId="ADAL" clId="{87327C69-187A-9E4A-B2BB-AFE23CD4AF56}" dt="2022-02-21T11:14:55.603" v="384"/>
          <ac:spMkLst>
            <pc:docMk/>
            <pc:sldMk cId="1951791553" sldId="423"/>
            <ac:spMk id="3" creationId="{B210B119-5B6C-E344-A088-D3D199A3A6EE}"/>
          </ac:spMkLst>
        </pc:spChg>
        <pc:spChg chg="add del mod">
          <ac:chgData name="Arjan Kamberg" userId="2cfeac95-aab1-41a7-bca5-796b19d85bc0" providerId="ADAL" clId="{87327C69-187A-9E4A-B2BB-AFE23CD4AF56}" dt="2022-02-21T11:16:09.598" v="638"/>
          <ac:spMkLst>
            <pc:docMk/>
            <pc:sldMk cId="1951791553" sldId="423"/>
            <ac:spMk id="5" creationId="{F63C2922-1EDD-184F-9447-E9BD5E555EE8}"/>
          </ac:spMkLst>
        </pc:spChg>
        <pc:spChg chg="add mod">
          <ac:chgData name="Arjan Kamberg" userId="2cfeac95-aab1-41a7-bca5-796b19d85bc0" providerId="ADAL" clId="{87327C69-187A-9E4A-B2BB-AFE23CD4AF56}" dt="2022-02-21T11:16:05.438" v="636" actId="20577"/>
          <ac:spMkLst>
            <pc:docMk/>
            <pc:sldMk cId="1951791553" sldId="423"/>
            <ac:spMk id="6" creationId="{625C012B-A94F-DA41-B729-A34E424133B8}"/>
          </ac:spMkLst>
        </pc:spChg>
        <pc:picChg chg="add mod">
          <ac:chgData name="Arjan Kamberg" userId="2cfeac95-aab1-41a7-bca5-796b19d85bc0" providerId="ADAL" clId="{87327C69-187A-9E4A-B2BB-AFE23CD4AF56}" dt="2022-02-21T11:14:58.446" v="385" actId="1076"/>
          <ac:picMkLst>
            <pc:docMk/>
            <pc:sldMk cId="1951791553" sldId="423"/>
            <ac:picMk id="4" creationId="{6E83F10A-4AE7-BF4C-A709-745D3F93A627}"/>
          </ac:picMkLst>
        </pc:picChg>
      </pc:sldChg>
      <pc:sldChg chg="addSp add">
        <pc:chgData name="Arjan Kamberg" userId="2cfeac95-aab1-41a7-bca5-796b19d85bc0" providerId="ADAL" clId="{87327C69-187A-9E4A-B2BB-AFE23CD4AF56}" dt="2022-02-21T11:14:28.458" v="383"/>
        <pc:sldMkLst>
          <pc:docMk/>
          <pc:sldMk cId="2302425593" sldId="424"/>
        </pc:sldMkLst>
        <pc:picChg chg="add">
          <ac:chgData name="Arjan Kamberg" userId="2cfeac95-aab1-41a7-bca5-796b19d85bc0" providerId="ADAL" clId="{87327C69-187A-9E4A-B2BB-AFE23CD4AF56}" dt="2022-02-21T11:14:28.458" v="383"/>
          <ac:picMkLst>
            <pc:docMk/>
            <pc:sldMk cId="2302425593" sldId="424"/>
            <ac:picMk id="4" creationId="{D666E416-4BED-0040-A1CA-06CDA0FB8D46}"/>
          </ac:picMkLst>
        </pc:picChg>
      </pc:sldChg>
      <pc:sldChg chg="addSp modSp new mod">
        <pc:chgData name="Arjan Kamberg" userId="2cfeac95-aab1-41a7-bca5-796b19d85bc0" providerId="ADAL" clId="{87327C69-187A-9E4A-B2BB-AFE23CD4AF56}" dt="2022-02-21T11:33:40.392" v="938" actId="1076"/>
        <pc:sldMkLst>
          <pc:docMk/>
          <pc:sldMk cId="3739569251" sldId="425"/>
        </pc:sldMkLst>
        <pc:spChg chg="mod">
          <ac:chgData name="Arjan Kamberg" userId="2cfeac95-aab1-41a7-bca5-796b19d85bc0" providerId="ADAL" clId="{87327C69-187A-9E4A-B2BB-AFE23CD4AF56}" dt="2022-02-21T11:17:40.543" v="671" actId="20577"/>
          <ac:spMkLst>
            <pc:docMk/>
            <pc:sldMk cId="3739569251" sldId="425"/>
            <ac:spMk id="2" creationId="{8320ACB2-C527-EA4A-A70D-C4C6360CC9E4}"/>
          </ac:spMkLst>
        </pc:spChg>
        <pc:spChg chg="mod">
          <ac:chgData name="Arjan Kamberg" userId="2cfeac95-aab1-41a7-bca5-796b19d85bc0" providerId="ADAL" clId="{87327C69-187A-9E4A-B2BB-AFE23CD4AF56}" dt="2022-02-21T11:33:35.708" v="937" actId="1076"/>
          <ac:spMkLst>
            <pc:docMk/>
            <pc:sldMk cId="3739569251" sldId="425"/>
            <ac:spMk id="3" creationId="{22E8B059-9C70-5E48-B9A8-23A5989A1A02}"/>
          </ac:spMkLst>
        </pc:spChg>
        <pc:picChg chg="add mod">
          <ac:chgData name="Arjan Kamberg" userId="2cfeac95-aab1-41a7-bca5-796b19d85bc0" providerId="ADAL" clId="{87327C69-187A-9E4A-B2BB-AFE23CD4AF56}" dt="2022-02-21T11:33:40.392" v="938" actId="1076"/>
          <ac:picMkLst>
            <pc:docMk/>
            <pc:sldMk cId="3739569251" sldId="425"/>
            <ac:picMk id="4" creationId="{DDD6401F-7169-184D-9D42-87A21DE40916}"/>
          </ac:picMkLst>
        </pc:picChg>
      </pc:sldChg>
      <pc:sldChg chg="addSp modSp new mod">
        <pc:chgData name="Arjan Kamberg" userId="2cfeac95-aab1-41a7-bca5-796b19d85bc0" providerId="ADAL" clId="{87327C69-187A-9E4A-B2BB-AFE23CD4AF56}" dt="2022-02-21T11:43:29.464" v="941" actId="1076"/>
        <pc:sldMkLst>
          <pc:docMk/>
          <pc:sldMk cId="4194075573" sldId="426"/>
        </pc:sldMkLst>
        <pc:picChg chg="add mod">
          <ac:chgData name="Arjan Kamberg" userId="2cfeac95-aab1-41a7-bca5-796b19d85bc0" providerId="ADAL" clId="{87327C69-187A-9E4A-B2BB-AFE23CD4AF56}" dt="2022-02-21T11:43:29.464" v="941" actId="1076"/>
          <ac:picMkLst>
            <pc:docMk/>
            <pc:sldMk cId="4194075573" sldId="426"/>
            <ac:picMk id="4" creationId="{BAE4909D-1E98-3B40-B3AF-03AA5C238A41}"/>
          </ac:picMkLst>
        </pc:picChg>
      </pc:sldChg>
      <pc:sldChg chg="add">
        <pc:chgData name="Arjan Kamberg" userId="2cfeac95-aab1-41a7-bca5-796b19d85bc0" providerId="ADAL" clId="{87327C69-187A-9E4A-B2BB-AFE23CD4AF56}" dt="2022-02-21T11:47:50.579" v="943" actId="2890"/>
        <pc:sldMkLst>
          <pc:docMk/>
          <pc:sldMk cId="174331356" sldId="427"/>
        </pc:sldMkLst>
      </pc:sldChg>
    </pc:docChg>
  </pc:docChgLst>
  <pc:docChgLst>
    <pc:chgData name="Arjan Kamberg" userId="2cfeac95-aab1-41a7-bca5-796b19d85bc0" providerId="ADAL" clId="{A838C6EB-0495-5143-A655-BF00D29459FA}"/>
    <pc:docChg chg="undo custSel addSld delSld modSld">
      <pc:chgData name="Arjan Kamberg" userId="2cfeac95-aab1-41a7-bca5-796b19d85bc0" providerId="ADAL" clId="{A838C6EB-0495-5143-A655-BF00D29459FA}" dt="2022-02-21T21:48:37.526" v="233" actId="20577"/>
      <pc:docMkLst>
        <pc:docMk/>
      </pc:docMkLst>
      <pc:sldChg chg="del">
        <pc:chgData name="Arjan Kamberg" userId="2cfeac95-aab1-41a7-bca5-796b19d85bc0" providerId="ADAL" clId="{A838C6EB-0495-5143-A655-BF00D29459FA}" dt="2022-02-21T11:52:58.534" v="0" actId="2696"/>
        <pc:sldMkLst>
          <pc:docMk/>
          <pc:sldMk cId="2343793502" sldId="412"/>
        </pc:sldMkLst>
      </pc:sldChg>
      <pc:sldChg chg="del">
        <pc:chgData name="Arjan Kamberg" userId="2cfeac95-aab1-41a7-bca5-796b19d85bc0" providerId="ADAL" clId="{A838C6EB-0495-5143-A655-BF00D29459FA}" dt="2022-02-21T11:52:58.534" v="0" actId="2696"/>
        <pc:sldMkLst>
          <pc:docMk/>
          <pc:sldMk cId="498837742" sldId="414"/>
        </pc:sldMkLst>
      </pc:sldChg>
      <pc:sldChg chg="addSp delSp modSp new mod">
        <pc:chgData name="Arjan Kamberg" userId="2cfeac95-aab1-41a7-bca5-796b19d85bc0" providerId="ADAL" clId="{A838C6EB-0495-5143-A655-BF00D29459FA}" dt="2022-02-21T14:22:40.411" v="46" actId="9405"/>
        <pc:sldMkLst>
          <pc:docMk/>
          <pc:sldMk cId="547860958" sldId="418"/>
        </pc:sldMkLst>
        <pc:spChg chg="mod">
          <ac:chgData name="Arjan Kamberg" userId="2cfeac95-aab1-41a7-bca5-796b19d85bc0" providerId="ADAL" clId="{A838C6EB-0495-5143-A655-BF00D29459FA}" dt="2022-02-21T14:22:05.735" v="39" actId="20577"/>
          <ac:spMkLst>
            <pc:docMk/>
            <pc:sldMk cId="547860958" sldId="418"/>
            <ac:spMk id="2" creationId="{5806F9DD-FE11-4E4F-AC53-1775442D1DF3}"/>
          </ac:spMkLst>
        </pc:spChg>
        <pc:spChg chg="del">
          <ac:chgData name="Arjan Kamberg" userId="2cfeac95-aab1-41a7-bca5-796b19d85bc0" providerId="ADAL" clId="{A838C6EB-0495-5143-A655-BF00D29459FA}" dt="2022-02-21T14:21:43.294" v="2"/>
          <ac:spMkLst>
            <pc:docMk/>
            <pc:sldMk cId="547860958" sldId="418"/>
            <ac:spMk id="3" creationId="{B00A1020-950A-F347-89B5-AF9E17F660E3}"/>
          </ac:spMkLst>
        </pc:spChg>
        <pc:picChg chg="add mod">
          <ac:chgData name="Arjan Kamberg" userId="2cfeac95-aab1-41a7-bca5-796b19d85bc0" providerId="ADAL" clId="{A838C6EB-0495-5143-A655-BF00D29459FA}" dt="2022-02-21T14:22:31.662" v="45" actId="1076"/>
          <ac:picMkLst>
            <pc:docMk/>
            <pc:sldMk cId="547860958" sldId="418"/>
            <ac:picMk id="5" creationId="{D035F13A-0743-954E-9E27-B5B5DC369742}"/>
          </ac:picMkLst>
        </pc:picChg>
        <pc:inkChg chg="add del">
          <ac:chgData name="Arjan Kamberg" userId="2cfeac95-aab1-41a7-bca5-796b19d85bc0" providerId="ADAL" clId="{A838C6EB-0495-5143-A655-BF00D29459FA}" dt="2022-02-21T14:22:21.111" v="42" actId="9405"/>
          <ac:inkMkLst>
            <pc:docMk/>
            <pc:sldMk cId="547860958" sldId="418"/>
            <ac:inkMk id="6" creationId="{BDCC7F27-A1A8-804E-B9A8-90B4FBE02136}"/>
          </ac:inkMkLst>
        </pc:inkChg>
        <pc:inkChg chg="add">
          <ac:chgData name="Arjan Kamberg" userId="2cfeac95-aab1-41a7-bca5-796b19d85bc0" providerId="ADAL" clId="{A838C6EB-0495-5143-A655-BF00D29459FA}" dt="2022-02-21T14:22:40.411" v="46" actId="9405"/>
          <ac:inkMkLst>
            <pc:docMk/>
            <pc:sldMk cId="547860958" sldId="418"/>
            <ac:inkMk id="7" creationId="{2C0A560E-80D0-B24A-9A3E-81BD9D8D8C6E}"/>
          </ac:inkMkLst>
        </pc:inkChg>
      </pc:sldChg>
      <pc:sldChg chg="del">
        <pc:chgData name="Arjan Kamberg" userId="2cfeac95-aab1-41a7-bca5-796b19d85bc0" providerId="ADAL" clId="{A838C6EB-0495-5143-A655-BF00D29459FA}" dt="2022-02-21T11:52:58.534" v="0" actId="2696"/>
        <pc:sldMkLst>
          <pc:docMk/>
          <pc:sldMk cId="3116866556" sldId="418"/>
        </pc:sldMkLst>
      </pc:sldChg>
      <pc:sldChg chg="del">
        <pc:chgData name="Arjan Kamberg" userId="2cfeac95-aab1-41a7-bca5-796b19d85bc0" providerId="ADAL" clId="{A838C6EB-0495-5143-A655-BF00D29459FA}" dt="2022-02-21T11:52:58.534" v="0" actId="2696"/>
        <pc:sldMkLst>
          <pc:docMk/>
          <pc:sldMk cId="312223005" sldId="419"/>
        </pc:sldMkLst>
      </pc:sldChg>
      <pc:sldChg chg="addSp delSp modSp new mod">
        <pc:chgData name="Arjan Kamberg" userId="2cfeac95-aab1-41a7-bca5-796b19d85bc0" providerId="ADAL" clId="{A838C6EB-0495-5143-A655-BF00D29459FA}" dt="2022-02-21T21:43:00.496" v="85"/>
        <pc:sldMkLst>
          <pc:docMk/>
          <pc:sldMk cId="2897357261" sldId="419"/>
        </pc:sldMkLst>
        <pc:spChg chg="mod">
          <ac:chgData name="Arjan Kamberg" userId="2cfeac95-aab1-41a7-bca5-796b19d85bc0" providerId="ADAL" clId="{A838C6EB-0495-5143-A655-BF00D29459FA}" dt="2022-02-21T21:43:00.496" v="85"/>
          <ac:spMkLst>
            <pc:docMk/>
            <pc:sldMk cId="2897357261" sldId="419"/>
            <ac:spMk id="2" creationId="{EB4CA0A7-7BA5-CC48-97DE-FAE1448D42C6}"/>
          </ac:spMkLst>
        </pc:spChg>
        <pc:spChg chg="del">
          <ac:chgData name="Arjan Kamberg" userId="2cfeac95-aab1-41a7-bca5-796b19d85bc0" providerId="ADAL" clId="{A838C6EB-0495-5143-A655-BF00D29459FA}" dt="2022-02-21T21:42:01.163" v="48"/>
          <ac:spMkLst>
            <pc:docMk/>
            <pc:sldMk cId="2897357261" sldId="419"/>
            <ac:spMk id="3" creationId="{A4D9F488-83E9-9943-B4C5-5D46BE2A1C8E}"/>
          </ac:spMkLst>
        </pc:spChg>
        <pc:picChg chg="add mod">
          <ac:chgData name="Arjan Kamberg" userId="2cfeac95-aab1-41a7-bca5-796b19d85bc0" providerId="ADAL" clId="{A838C6EB-0495-5143-A655-BF00D29459FA}" dt="2022-02-21T21:42:15.856" v="54" actId="1076"/>
          <ac:picMkLst>
            <pc:docMk/>
            <pc:sldMk cId="2897357261" sldId="419"/>
            <ac:picMk id="5" creationId="{A7A2C149-BE08-5344-A346-CEF81D491E7E}"/>
          </ac:picMkLst>
        </pc:picChg>
        <pc:inkChg chg="add del">
          <ac:chgData name="Arjan Kamberg" userId="2cfeac95-aab1-41a7-bca5-796b19d85bc0" providerId="ADAL" clId="{A838C6EB-0495-5143-A655-BF00D29459FA}" dt="2022-02-21T21:42:03.965" v="50" actId="9405"/>
          <ac:inkMkLst>
            <pc:docMk/>
            <pc:sldMk cId="2897357261" sldId="419"/>
            <ac:inkMk id="6" creationId="{D3485643-B328-6048-B1C6-537FE761CC86}"/>
          </ac:inkMkLst>
        </pc:inkChg>
      </pc:sldChg>
      <pc:sldChg chg="del">
        <pc:chgData name="Arjan Kamberg" userId="2cfeac95-aab1-41a7-bca5-796b19d85bc0" providerId="ADAL" clId="{A838C6EB-0495-5143-A655-BF00D29459FA}" dt="2022-02-21T11:52:58.534" v="0" actId="2696"/>
        <pc:sldMkLst>
          <pc:docMk/>
          <pc:sldMk cId="273185695" sldId="420"/>
        </pc:sldMkLst>
      </pc:sldChg>
      <pc:sldChg chg="addSp delSp modSp new mod">
        <pc:chgData name="Arjan Kamberg" userId="2cfeac95-aab1-41a7-bca5-796b19d85bc0" providerId="ADAL" clId="{A838C6EB-0495-5143-A655-BF00D29459FA}" dt="2022-02-21T21:42:55.833" v="84" actId="20577"/>
        <pc:sldMkLst>
          <pc:docMk/>
          <pc:sldMk cId="3335818535" sldId="420"/>
        </pc:sldMkLst>
        <pc:spChg chg="mod">
          <ac:chgData name="Arjan Kamberg" userId="2cfeac95-aab1-41a7-bca5-796b19d85bc0" providerId="ADAL" clId="{A838C6EB-0495-5143-A655-BF00D29459FA}" dt="2022-02-21T21:42:55.833" v="84" actId="20577"/>
          <ac:spMkLst>
            <pc:docMk/>
            <pc:sldMk cId="3335818535" sldId="420"/>
            <ac:spMk id="2" creationId="{060B0F6C-A5F1-BE42-A9C2-AAF44F5E68C0}"/>
          </ac:spMkLst>
        </pc:spChg>
        <pc:spChg chg="del">
          <ac:chgData name="Arjan Kamberg" userId="2cfeac95-aab1-41a7-bca5-796b19d85bc0" providerId="ADAL" clId="{A838C6EB-0495-5143-A655-BF00D29459FA}" dt="2022-02-21T21:42:47.834" v="62" actId="478"/>
          <ac:spMkLst>
            <pc:docMk/>
            <pc:sldMk cId="3335818535" sldId="420"/>
            <ac:spMk id="3" creationId="{6FC0A580-374F-B94C-8833-E34B1BC9D452}"/>
          </ac:spMkLst>
        </pc:spChg>
        <pc:picChg chg="add mod">
          <ac:chgData name="Arjan Kamberg" userId="2cfeac95-aab1-41a7-bca5-796b19d85bc0" providerId="ADAL" clId="{A838C6EB-0495-5143-A655-BF00D29459FA}" dt="2022-02-21T21:42:44.072" v="61" actId="1076"/>
          <ac:picMkLst>
            <pc:docMk/>
            <pc:sldMk cId="3335818535" sldId="420"/>
            <ac:picMk id="4" creationId="{1718E4AC-4209-7341-8C6B-9958439F5C24}"/>
          </ac:picMkLst>
        </pc:picChg>
      </pc:sldChg>
      <pc:sldChg chg="addSp modSp new mod">
        <pc:chgData name="Arjan Kamberg" userId="2cfeac95-aab1-41a7-bca5-796b19d85bc0" providerId="ADAL" clId="{A838C6EB-0495-5143-A655-BF00D29459FA}" dt="2022-02-21T21:43:27.104" v="91" actId="14100"/>
        <pc:sldMkLst>
          <pc:docMk/>
          <pc:sldMk cId="3119887764" sldId="421"/>
        </pc:sldMkLst>
        <pc:spChg chg="mod">
          <ac:chgData name="Arjan Kamberg" userId="2cfeac95-aab1-41a7-bca5-796b19d85bc0" providerId="ADAL" clId="{A838C6EB-0495-5143-A655-BF00D29459FA}" dt="2022-02-21T21:43:10.481" v="87"/>
          <ac:spMkLst>
            <pc:docMk/>
            <pc:sldMk cId="3119887764" sldId="421"/>
            <ac:spMk id="2" creationId="{A8102D65-777F-BA44-A026-B8F0D3C47A8C}"/>
          </ac:spMkLst>
        </pc:spChg>
        <pc:picChg chg="add mod">
          <ac:chgData name="Arjan Kamberg" userId="2cfeac95-aab1-41a7-bca5-796b19d85bc0" providerId="ADAL" clId="{A838C6EB-0495-5143-A655-BF00D29459FA}" dt="2022-02-21T21:43:27.104" v="91" actId="14100"/>
          <ac:picMkLst>
            <pc:docMk/>
            <pc:sldMk cId="3119887764" sldId="421"/>
            <ac:picMk id="4" creationId="{44300BF8-B75C-894A-B065-51758E7DF999}"/>
          </ac:picMkLst>
        </pc:picChg>
      </pc:sldChg>
      <pc:sldChg chg="del">
        <pc:chgData name="Arjan Kamberg" userId="2cfeac95-aab1-41a7-bca5-796b19d85bc0" providerId="ADAL" clId="{A838C6EB-0495-5143-A655-BF00D29459FA}" dt="2022-02-21T11:52:58.534" v="0" actId="2696"/>
        <pc:sldMkLst>
          <pc:docMk/>
          <pc:sldMk cId="3822619943" sldId="421"/>
        </pc:sldMkLst>
      </pc:sldChg>
      <pc:sldChg chg="addSp delSp modSp new mod">
        <pc:chgData name="Arjan Kamberg" userId="2cfeac95-aab1-41a7-bca5-796b19d85bc0" providerId="ADAL" clId="{A838C6EB-0495-5143-A655-BF00D29459FA}" dt="2022-02-21T21:47:21.767" v="170" actId="9405"/>
        <pc:sldMkLst>
          <pc:docMk/>
          <pc:sldMk cId="139459238" sldId="422"/>
        </pc:sldMkLst>
        <pc:spChg chg="mod">
          <ac:chgData name="Arjan Kamberg" userId="2cfeac95-aab1-41a7-bca5-796b19d85bc0" providerId="ADAL" clId="{A838C6EB-0495-5143-A655-BF00D29459FA}" dt="2022-02-21T21:44:57.475" v="137" actId="20577"/>
          <ac:spMkLst>
            <pc:docMk/>
            <pc:sldMk cId="139459238" sldId="422"/>
            <ac:spMk id="2" creationId="{FF644C89-CF0C-9345-B4A8-C5179B8A84A2}"/>
          </ac:spMkLst>
        </pc:spChg>
        <pc:picChg chg="add mod">
          <ac:chgData name="Arjan Kamberg" userId="2cfeac95-aab1-41a7-bca5-796b19d85bc0" providerId="ADAL" clId="{A838C6EB-0495-5143-A655-BF00D29459FA}" dt="2022-02-21T21:43:53.787" v="96" actId="14100"/>
          <ac:picMkLst>
            <pc:docMk/>
            <pc:sldMk cId="139459238" sldId="422"/>
            <ac:picMk id="4" creationId="{A00030BC-FB8A-6547-AF71-468399D36FEE}"/>
          </ac:picMkLst>
        </pc:picChg>
        <pc:inkChg chg="add del">
          <ac:chgData name="Arjan Kamberg" userId="2cfeac95-aab1-41a7-bca5-796b19d85bc0" providerId="ADAL" clId="{A838C6EB-0495-5143-A655-BF00D29459FA}" dt="2022-02-21T21:47:19.309" v="169" actId="9405"/>
          <ac:inkMkLst>
            <pc:docMk/>
            <pc:sldMk cId="139459238" sldId="422"/>
            <ac:inkMk id="5" creationId="{0725DA3E-68C7-3741-8A89-EEB83A4B7E5B}"/>
          </ac:inkMkLst>
        </pc:inkChg>
        <pc:inkChg chg="add">
          <ac:chgData name="Arjan Kamberg" userId="2cfeac95-aab1-41a7-bca5-796b19d85bc0" providerId="ADAL" clId="{A838C6EB-0495-5143-A655-BF00D29459FA}" dt="2022-02-21T21:47:21.767" v="170" actId="9405"/>
          <ac:inkMkLst>
            <pc:docMk/>
            <pc:sldMk cId="139459238" sldId="422"/>
            <ac:inkMk id="6" creationId="{BE8EEEA8-BBDB-3947-8DC1-F4E53632C75E}"/>
          </ac:inkMkLst>
        </pc:inkChg>
      </pc:sldChg>
      <pc:sldChg chg="del">
        <pc:chgData name="Arjan Kamberg" userId="2cfeac95-aab1-41a7-bca5-796b19d85bc0" providerId="ADAL" clId="{A838C6EB-0495-5143-A655-BF00D29459FA}" dt="2022-02-21T11:52:58.534" v="0" actId="2696"/>
        <pc:sldMkLst>
          <pc:docMk/>
          <pc:sldMk cId="3050474417" sldId="422"/>
        </pc:sldMkLst>
      </pc:sldChg>
      <pc:sldChg chg="addSp delSp modSp new mod">
        <pc:chgData name="Arjan Kamberg" userId="2cfeac95-aab1-41a7-bca5-796b19d85bc0" providerId="ADAL" clId="{A838C6EB-0495-5143-A655-BF00D29459FA}" dt="2022-02-21T21:47:12.585" v="167" actId="9405"/>
        <pc:sldMkLst>
          <pc:docMk/>
          <pc:sldMk cId="1632441430" sldId="423"/>
        </pc:sldMkLst>
        <pc:spChg chg="mod">
          <ac:chgData name="Arjan Kamberg" userId="2cfeac95-aab1-41a7-bca5-796b19d85bc0" providerId="ADAL" clId="{A838C6EB-0495-5143-A655-BF00D29459FA}" dt="2022-02-21T21:45:03.087" v="138"/>
          <ac:spMkLst>
            <pc:docMk/>
            <pc:sldMk cId="1632441430" sldId="423"/>
            <ac:spMk id="2" creationId="{D7F3C089-6C49-0140-B18F-4CF0048721AF}"/>
          </ac:spMkLst>
        </pc:spChg>
        <pc:spChg chg="del">
          <ac:chgData name="Arjan Kamberg" userId="2cfeac95-aab1-41a7-bca5-796b19d85bc0" providerId="ADAL" clId="{A838C6EB-0495-5143-A655-BF00D29459FA}" dt="2022-02-21T21:44:30.665" v="105" actId="478"/>
          <ac:spMkLst>
            <pc:docMk/>
            <pc:sldMk cId="1632441430" sldId="423"/>
            <ac:spMk id="3" creationId="{8F200022-B3AB-D04A-8EDE-BC6A23BFA769}"/>
          </ac:spMkLst>
        </pc:spChg>
        <pc:picChg chg="add del mod">
          <ac:chgData name="Arjan Kamberg" userId="2cfeac95-aab1-41a7-bca5-796b19d85bc0" providerId="ADAL" clId="{A838C6EB-0495-5143-A655-BF00D29459FA}" dt="2022-02-21T21:44:17.967" v="100" actId="478"/>
          <ac:picMkLst>
            <pc:docMk/>
            <pc:sldMk cId="1632441430" sldId="423"/>
            <ac:picMk id="4" creationId="{41CED2AB-5859-6942-BFEC-826623CB0A73}"/>
          </ac:picMkLst>
        </pc:picChg>
        <pc:picChg chg="add mod">
          <ac:chgData name="Arjan Kamberg" userId="2cfeac95-aab1-41a7-bca5-796b19d85bc0" providerId="ADAL" clId="{A838C6EB-0495-5143-A655-BF00D29459FA}" dt="2022-02-21T21:45:11.536" v="139" actId="1076"/>
          <ac:picMkLst>
            <pc:docMk/>
            <pc:sldMk cId="1632441430" sldId="423"/>
            <ac:picMk id="5" creationId="{17B1C13C-FA3D-9B43-9D43-43D083B28A89}"/>
          </ac:picMkLst>
        </pc:picChg>
        <pc:picChg chg="add mod">
          <ac:chgData name="Arjan Kamberg" userId="2cfeac95-aab1-41a7-bca5-796b19d85bc0" providerId="ADAL" clId="{A838C6EB-0495-5143-A655-BF00D29459FA}" dt="2022-02-21T21:46:11.901" v="146" actId="1076"/>
          <ac:picMkLst>
            <pc:docMk/>
            <pc:sldMk cId="1632441430" sldId="423"/>
            <ac:picMk id="6" creationId="{29DCD7B8-D4DE-904E-9330-C010E1A9305B}"/>
          </ac:picMkLst>
        </pc:picChg>
        <pc:picChg chg="add mod">
          <ac:chgData name="Arjan Kamberg" userId="2cfeac95-aab1-41a7-bca5-796b19d85bc0" providerId="ADAL" clId="{A838C6EB-0495-5143-A655-BF00D29459FA}" dt="2022-02-21T21:45:50.236" v="145" actId="14100"/>
          <ac:picMkLst>
            <pc:docMk/>
            <pc:sldMk cId="1632441430" sldId="423"/>
            <ac:picMk id="7" creationId="{EB0C4BE1-6A78-5A41-A372-B530C43AC4BF}"/>
          </ac:picMkLst>
        </pc:picChg>
        <pc:inkChg chg="add del">
          <ac:chgData name="Arjan Kamberg" userId="2cfeac95-aab1-41a7-bca5-796b19d85bc0" providerId="ADAL" clId="{A838C6EB-0495-5143-A655-BF00D29459FA}" dt="2022-02-21T21:46:38.546" v="156" actId="9405"/>
          <ac:inkMkLst>
            <pc:docMk/>
            <pc:sldMk cId="1632441430" sldId="423"/>
            <ac:inkMk id="8" creationId="{8C63CA74-B9D0-744C-A9BB-5FF3A8D3715B}"/>
          </ac:inkMkLst>
        </pc:inkChg>
        <pc:inkChg chg="add del">
          <ac:chgData name="Arjan Kamberg" userId="2cfeac95-aab1-41a7-bca5-796b19d85bc0" providerId="ADAL" clId="{A838C6EB-0495-5143-A655-BF00D29459FA}" dt="2022-02-21T21:46:38.152" v="155" actId="9405"/>
          <ac:inkMkLst>
            <pc:docMk/>
            <pc:sldMk cId="1632441430" sldId="423"/>
            <ac:inkMk id="9" creationId="{0E5103BB-A202-7246-AF26-D19B38726D68}"/>
          </ac:inkMkLst>
        </pc:inkChg>
        <pc:inkChg chg="add del">
          <ac:chgData name="Arjan Kamberg" userId="2cfeac95-aab1-41a7-bca5-796b19d85bc0" providerId="ADAL" clId="{A838C6EB-0495-5143-A655-BF00D29459FA}" dt="2022-02-21T21:46:37.738" v="154" actId="9405"/>
          <ac:inkMkLst>
            <pc:docMk/>
            <pc:sldMk cId="1632441430" sldId="423"/>
            <ac:inkMk id="10" creationId="{8D9221F2-A744-D24C-9952-E56052411BDD}"/>
          </ac:inkMkLst>
        </pc:inkChg>
        <pc:inkChg chg="add del">
          <ac:chgData name="Arjan Kamberg" userId="2cfeac95-aab1-41a7-bca5-796b19d85bc0" providerId="ADAL" clId="{A838C6EB-0495-5143-A655-BF00D29459FA}" dt="2022-02-21T21:46:37.289" v="153" actId="9405"/>
          <ac:inkMkLst>
            <pc:docMk/>
            <pc:sldMk cId="1632441430" sldId="423"/>
            <ac:inkMk id="11" creationId="{38869E03-5604-2543-ABA8-838D06B33B81}"/>
          </ac:inkMkLst>
        </pc:inkChg>
        <pc:inkChg chg="add del">
          <ac:chgData name="Arjan Kamberg" userId="2cfeac95-aab1-41a7-bca5-796b19d85bc0" providerId="ADAL" clId="{A838C6EB-0495-5143-A655-BF00D29459FA}" dt="2022-02-21T21:46:36.571" v="152" actId="9405"/>
          <ac:inkMkLst>
            <pc:docMk/>
            <pc:sldMk cId="1632441430" sldId="423"/>
            <ac:inkMk id="12" creationId="{BCBD8EDF-941A-B94C-A984-F9D2020892D5}"/>
          </ac:inkMkLst>
        </pc:inkChg>
        <pc:inkChg chg="add del">
          <ac:chgData name="Arjan Kamberg" userId="2cfeac95-aab1-41a7-bca5-796b19d85bc0" providerId="ADAL" clId="{A838C6EB-0495-5143-A655-BF00D29459FA}" dt="2022-02-21T21:46:52.940" v="164" actId="9405"/>
          <ac:inkMkLst>
            <pc:docMk/>
            <pc:sldMk cId="1632441430" sldId="423"/>
            <ac:inkMk id="13" creationId="{D338CBAB-7E48-4547-9BFA-B3F5A8ABE650}"/>
          </ac:inkMkLst>
        </pc:inkChg>
        <pc:inkChg chg="add del">
          <ac:chgData name="Arjan Kamberg" userId="2cfeac95-aab1-41a7-bca5-796b19d85bc0" providerId="ADAL" clId="{A838C6EB-0495-5143-A655-BF00D29459FA}" dt="2022-02-21T21:46:52.561" v="163" actId="9405"/>
          <ac:inkMkLst>
            <pc:docMk/>
            <pc:sldMk cId="1632441430" sldId="423"/>
            <ac:inkMk id="14" creationId="{4950F46E-7C7B-CF47-8DFA-5936E5EE825E}"/>
          </ac:inkMkLst>
        </pc:inkChg>
        <pc:inkChg chg="add del">
          <ac:chgData name="Arjan Kamberg" userId="2cfeac95-aab1-41a7-bca5-796b19d85bc0" providerId="ADAL" clId="{A838C6EB-0495-5143-A655-BF00D29459FA}" dt="2022-02-21T21:46:52.131" v="162" actId="9405"/>
          <ac:inkMkLst>
            <pc:docMk/>
            <pc:sldMk cId="1632441430" sldId="423"/>
            <ac:inkMk id="15" creationId="{25B882A5-891C-8D40-9711-F23CDC0BF861}"/>
          </ac:inkMkLst>
        </pc:inkChg>
        <pc:inkChg chg="add del">
          <ac:chgData name="Arjan Kamberg" userId="2cfeac95-aab1-41a7-bca5-796b19d85bc0" providerId="ADAL" clId="{A838C6EB-0495-5143-A655-BF00D29459FA}" dt="2022-02-21T21:46:51.713" v="161" actId="9405"/>
          <ac:inkMkLst>
            <pc:docMk/>
            <pc:sldMk cId="1632441430" sldId="423"/>
            <ac:inkMk id="16" creationId="{E3CFA0EA-54A2-A54A-BB07-0596B8FBC8B2}"/>
          </ac:inkMkLst>
        </pc:inkChg>
        <pc:inkChg chg="add">
          <ac:chgData name="Arjan Kamberg" userId="2cfeac95-aab1-41a7-bca5-796b19d85bc0" providerId="ADAL" clId="{A838C6EB-0495-5143-A655-BF00D29459FA}" dt="2022-02-21T21:47:01.701" v="165" actId="9405"/>
          <ac:inkMkLst>
            <pc:docMk/>
            <pc:sldMk cId="1632441430" sldId="423"/>
            <ac:inkMk id="17" creationId="{5B5932A8-7762-6C48-B3CA-1EE7C1FB2B21}"/>
          </ac:inkMkLst>
        </pc:inkChg>
        <pc:inkChg chg="add">
          <ac:chgData name="Arjan Kamberg" userId="2cfeac95-aab1-41a7-bca5-796b19d85bc0" providerId="ADAL" clId="{A838C6EB-0495-5143-A655-BF00D29459FA}" dt="2022-02-21T21:47:07.834" v="166" actId="9405"/>
          <ac:inkMkLst>
            <pc:docMk/>
            <pc:sldMk cId="1632441430" sldId="423"/>
            <ac:inkMk id="18" creationId="{B1EBA120-B374-A04C-9673-3A0D0246AC45}"/>
          </ac:inkMkLst>
        </pc:inkChg>
        <pc:inkChg chg="add">
          <ac:chgData name="Arjan Kamberg" userId="2cfeac95-aab1-41a7-bca5-796b19d85bc0" providerId="ADAL" clId="{A838C6EB-0495-5143-A655-BF00D29459FA}" dt="2022-02-21T21:47:12.585" v="167" actId="9405"/>
          <ac:inkMkLst>
            <pc:docMk/>
            <pc:sldMk cId="1632441430" sldId="423"/>
            <ac:inkMk id="19" creationId="{8DD1D3DC-0D1A-D048-9533-65841784BD7B}"/>
          </ac:inkMkLst>
        </pc:inkChg>
      </pc:sldChg>
      <pc:sldChg chg="del">
        <pc:chgData name="Arjan Kamberg" userId="2cfeac95-aab1-41a7-bca5-796b19d85bc0" providerId="ADAL" clId="{A838C6EB-0495-5143-A655-BF00D29459FA}" dt="2022-02-21T11:52:58.534" v="0" actId="2696"/>
        <pc:sldMkLst>
          <pc:docMk/>
          <pc:sldMk cId="1951791553" sldId="423"/>
        </pc:sldMkLst>
      </pc:sldChg>
      <pc:sldChg chg="addSp modSp new mod">
        <pc:chgData name="Arjan Kamberg" userId="2cfeac95-aab1-41a7-bca5-796b19d85bc0" providerId="ADAL" clId="{A838C6EB-0495-5143-A655-BF00D29459FA}" dt="2022-02-21T21:48:02.633" v="205" actId="20577"/>
        <pc:sldMkLst>
          <pc:docMk/>
          <pc:sldMk cId="935788302" sldId="424"/>
        </pc:sldMkLst>
        <pc:spChg chg="mod">
          <ac:chgData name="Arjan Kamberg" userId="2cfeac95-aab1-41a7-bca5-796b19d85bc0" providerId="ADAL" clId="{A838C6EB-0495-5143-A655-BF00D29459FA}" dt="2022-02-21T21:48:02.633" v="205" actId="20577"/>
          <ac:spMkLst>
            <pc:docMk/>
            <pc:sldMk cId="935788302" sldId="424"/>
            <ac:spMk id="2" creationId="{801C2E31-0693-804C-8242-63A608978AD0}"/>
          </ac:spMkLst>
        </pc:spChg>
        <pc:picChg chg="add mod">
          <ac:chgData name="Arjan Kamberg" userId="2cfeac95-aab1-41a7-bca5-796b19d85bc0" providerId="ADAL" clId="{A838C6EB-0495-5143-A655-BF00D29459FA}" dt="2022-02-21T21:47:47.200" v="175" actId="1076"/>
          <ac:picMkLst>
            <pc:docMk/>
            <pc:sldMk cId="935788302" sldId="424"/>
            <ac:picMk id="4" creationId="{1DE59234-EC30-1744-B900-C4167598C570}"/>
          </ac:picMkLst>
        </pc:picChg>
      </pc:sldChg>
      <pc:sldChg chg="del">
        <pc:chgData name="Arjan Kamberg" userId="2cfeac95-aab1-41a7-bca5-796b19d85bc0" providerId="ADAL" clId="{A838C6EB-0495-5143-A655-BF00D29459FA}" dt="2022-02-21T11:52:58.534" v="0" actId="2696"/>
        <pc:sldMkLst>
          <pc:docMk/>
          <pc:sldMk cId="2302425593" sldId="424"/>
        </pc:sldMkLst>
      </pc:sldChg>
      <pc:sldChg chg="addSp modSp new mod">
        <pc:chgData name="Arjan Kamberg" userId="2cfeac95-aab1-41a7-bca5-796b19d85bc0" providerId="ADAL" clId="{A838C6EB-0495-5143-A655-BF00D29459FA}" dt="2022-02-21T21:48:37.526" v="233" actId="20577"/>
        <pc:sldMkLst>
          <pc:docMk/>
          <pc:sldMk cId="3033661920" sldId="425"/>
        </pc:sldMkLst>
        <pc:spChg chg="mod">
          <ac:chgData name="Arjan Kamberg" userId="2cfeac95-aab1-41a7-bca5-796b19d85bc0" providerId="ADAL" clId="{A838C6EB-0495-5143-A655-BF00D29459FA}" dt="2022-02-21T21:48:37.526" v="233" actId="20577"/>
          <ac:spMkLst>
            <pc:docMk/>
            <pc:sldMk cId="3033661920" sldId="425"/>
            <ac:spMk id="2" creationId="{6F8E53C6-5795-2845-8E84-8A0D9081E963}"/>
          </ac:spMkLst>
        </pc:spChg>
        <pc:picChg chg="add mod">
          <ac:chgData name="Arjan Kamberg" userId="2cfeac95-aab1-41a7-bca5-796b19d85bc0" providerId="ADAL" clId="{A838C6EB-0495-5143-A655-BF00D29459FA}" dt="2022-02-21T21:48:25.900" v="210" actId="1076"/>
          <ac:picMkLst>
            <pc:docMk/>
            <pc:sldMk cId="3033661920" sldId="425"/>
            <ac:picMk id="4" creationId="{8CA3FA98-5712-8E4B-A427-AB9265FD51BE}"/>
          </ac:picMkLst>
        </pc:picChg>
      </pc:sldChg>
      <pc:sldChg chg="del">
        <pc:chgData name="Arjan Kamberg" userId="2cfeac95-aab1-41a7-bca5-796b19d85bc0" providerId="ADAL" clId="{A838C6EB-0495-5143-A655-BF00D29459FA}" dt="2022-02-21T11:52:58.534" v="0" actId="2696"/>
        <pc:sldMkLst>
          <pc:docMk/>
          <pc:sldMk cId="3739569251" sldId="425"/>
        </pc:sldMkLst>
      </pc:sldChg>
      <pc:sldChg chg="del">
        <pc:chgData name="Arjan Kamberg" userId="2cfeac95-aab1-41a7-bca5-796b19d85bc0" providerId="ADAL" clId="{A838C6EB-0495-5143-A655-BF00D29459FA}" dt="2022-02-21T11:52:58.534" v="0" actId="2696"/>
        <pc:sldMkLst>
          <pc:docMk/>
          <pc:sldMk cId="4194075573" sldId="426"/>
        </pc:sldMkLst>
      </pc:sldChg>
      <pc:sldChg chg="del">
        <pc:chgData name="Arjan Kamberg" userId="2cfeac95-aab1-41a7-bca5-796b19d85bc0" providerId="ADAL" clId="{A838C6EB-0495-5143-A655-BF00D29459FA}" dt="2022-02-21T11:52:58.534" v="0" actId="2696"/>
        <pc:sldMkLst>
          <pc:docMk/>
          <pc:sldMk cId="174331356" sldId="42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37B6-3D2B-42F6-B75F-7E9C925A2B78}" type="datetimeFigureOut">
              <a:rPr lang="nl-NL" smtClean="0"/>
              <a:t>1-11-2023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F7AB-EA22-43B3-A547-9779962390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7327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95C54-6F9B-4C49-BF56-4D62B2D71ED9}" type="datetimeFigureOut">
              <a:rPr lang="nl-NL" smtClean="0"/>
              <a:t>1-11-2023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26EE-4AAC-45A7-A5E5-372300C4F3E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704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99254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218235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413150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96669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537874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31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62636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3024129"/>
            <a:ext cx="10514453" cy="463290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825199"/>
            <a:ext cx="10515600" cy="114152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9786" y="3505993"/>
            <a:ext cx="10514453" cy="2610327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37858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5157787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25200"/>
            <a:ext cx="5183188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358649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0E7EF7-58BC-4024-B8AA-E405C2AD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200"/>
            <a:ext cx="5157787" cy="420160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6160"/>
            <a:ext cx="5157787" cy="3809791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4AA4842-3AA1-4ADD-BF78-4B6C14612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77440"/>
            <a:ext cx="5183188" cy="3812223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DC601E99-9497-4178-A2EB-E175A14E24C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172200" y="1825200"/>
            <a:ext cx="5182040" cy="414738"/>
          </a:xfr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1EB7C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81011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10134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hterbl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1C49-1C46-49F4-8524-2AE7B28EE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200"/>
            <a:ext cx="9144000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98A410B-9BD8-459B-A5C9-E569C956D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" y="3628800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3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02150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0A9EC-8FAC-414E-A6AE-B6CCD675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A898FB-975C-496C-98BF-7A78075EA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800" y="1825200"/>
            <a:ext cx="10515600" cy="43524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D1E7F-5B20-4CD5-A6F0-9C76E574AD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492320" y="6425013"/>
            <a:ext cx="1699680" cy="275908"/>
          </a:xfrm>
        </p:spPr>
        <p:txBody>
          <a:bodyPr anchor="b">
            <a:normAutofit/>
          </a:bodyPr>
          <a:lstStyle>
            <a:lvl1pPr marL="0" indent="0">
              <a:buNone/>
              <a:defRPr sz="1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Vul hier bedrijfsnaam in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8881721C-29A2-4908-82A1-0902A200B9DB}"/>
              </a:ext>
            </a:extLst>
          </p:cNvPr>
          <p:cNvSpPr txBox="1"/>
          <p:nvPr userDrawn="1"/>
        </p:nvSpPr>
        <p:spPr>
          <a:xfrm>
            <a:off x="9637200" y="6454800"/>
            <a:ext cx="1717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b="1" dirty="0">
                <a:solidFill>
                  <a:srgbClr val="9E9F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 Vinci voor</a:t>
            </a:r>
          </a:p>
        </p:txBody>
      </p:sp>
    </p:spTree>
    <p:extLst>
      <p:ext uri="{BB962C8B-B14F-4D97-AF65-F5344CB8AC3E}">
        <p14:creationId xmlns:p14="http://schemas.microsoft.com/office/powerpoint/2010/main" val="32727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89665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6" r:id="rId3"/>
    <p:sldLayoutId id="2147483667" r:id="rId4"/>
    <p:sldLayoutId id="2147483668" r:id="rId5"/>
    <p:sldLayoutId id="2147483669" r:id="rId6"/>
    <p:sldLayoutId id="214748366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D926144-5588-465D-81DA-2A0058E1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7FD58-FB91-411B-A3ED-8E78372D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0796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00A78E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rgbClr val="7F807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4648F9-71D5-4088-A705-93B3953E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" y="1213199"/>
            <a:ext cx="11391600" cy="4273201"/>
          </a:xfrm>
        </p:spPr>
        <p:txBody>
          <a:bodyPr>
            <a:normAutofit/>
          </a:bodyPr>
          <a:lstStyle/>
          <a:p>
            <a:r>
              <a:rPr lang="nl-NL" sz="8800" dirty="0" err="1"/>
              <a:t>microPython</a:t>
            </a:r>
            <a:br>
              <a:rPr lang="nl-NL" sz="8800" dirty="0"/>
            </a:br>
            <a:r>
              <a:rPr lang="nl-NL" sz="8800" dirty="0"/>
              <a:t>MQTT </a:t>
            </a:r>
            <a:r>
              <a:rPr lang="nl-NL" sz="8800" dirty="0" err="1"/>
              <a:t>Subscriber</a:t>
            </a:r>
            <a:br>
              <a:rPr lang="nl-NL" dirty="0"/>
            </a:br>
            <a:endParaRPr lang="nl-NL" dirty="0"/>
          </a:p>
        </p:txBody>
      </p:sp>
      <p:sp>
        <p:nvSpPr>
          <p:cNvPr id="9" name="Ondertitel 8">
            <a:extLst>
              <a:ext uri="{FF2B5EF4-FFF2-40B4-BE49-F238E27FC236}">
                <a16:creationId xmlns:a16="http://schemas.microsoft.com/office/drawing/2014/main" id="{1471ABD2-F351-48BA-AB76-DC579A2D3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6869" y="6267497"/>
            <a:ext cx="3336171" cy="433749"/>
          </a:xfrm>
        </p:spPr>
        <p:txBody>
          <a:bodyPr/>
          <a:lstStyle/>
          <a:p>
            <a:r>
              <a:rPr lang="nl-NL" dirty="0"/>
              <a:t>Samen Da Vinci</a:t>
            </a:r>
          </a:p>
        </p:txBody>
      </p:sp>
    </p:spTree>
    <p:extLst>
      <p:ext uri="{BB962C8B-B14F-4D97-AF65-F5344CB8AC3E}">
        <p14:creationId xmlns:p14="http://schemas.microsoft.com/office/powerpoint/2010/main" val="24898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Publish</a:t>
            </a:r>
            <a:endParaRPr lang="nl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94875-DE1A-7B4E-8D4A-8031D45FE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799" y="1825200"/>
            <a:ext cx="5655785" cy="4352400"/>
          </a:xfrm>
        </p:spPr>
        <p:txBody>
          <a:bodyPr/>
          <a:lstStyle/>
          <a:p>
            <a:r>
              <a:rPr lang="en-NL" dirty="0"/>
              <a:t>De volgende gegevens worden gepublished.</a:t>
            </a:r>
            <a:br>
              <a:rPr lang="en-NL" dirty="0"/>
            </a:br>
            <a:br>
              <a:rPr lang="en-NL" dirty="0"/>
            </a:br>
            <a:r>
              <a:rPr lang="en-NL" dirty="0"/>
              <a:t>Maak een programma dat deze gegevens tonen.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75BABE-0269-F042-BB20-065840E2E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593" y="179021"/>
            <a:ext cx="6997700" cy="62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60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825D-71F1-C845-8433-12D14D20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46" y="274637"/>
            <a:ext cx="10515600" cy="1325563"/>
          </a:xfrm>
        </p:spPr>
        <p:txBody>
          <a:bodyPr/>
          <a:lstStyle/>
          <a:p>
            <a:r>
              <a:rPr lang="en-NL" dirty="0"/>
              <a:t>Idee van een systeem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6BB76E-07A1-8D49-B803-DB28B8A57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861" y="1046368"/>
            <a:ext cx="8256770" cy="581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55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2E31-0693-804C-8242-63A608978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Nu MQTT Subscriber op de WeMos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12982-F400-9447-A05C-545D89FAAF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E59234-EC30-1744-B900-C4167598C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50" y="1690688"/>
            <a:ext cx="11164348" cy="462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8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0CF18-815D-1642-9275-D3B239053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Berichten Subscriben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06574-9800-C445-959D-F31B8DCCD4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NL" sz="4400" dirty="0"/>
              <a:t>Gebruik de code op It’s Learning om te subscriben op een bericht.</a:t>
            </a:r>
          </a:p>
          <a:p>
            <a:r>
              <a:rPr lang="en-NL" sz="4400" dirty="0"/>
              <a:t>Laat de minimale, maximale en huidige waarde zien van de meting,</a:t>
            </a:r>
          </a:p>
        </p:txBody>
      </p:sp>
    </p:spTree>
    <p:extLst>
      <p:ext uri="{BB962C8B-B14F-4D97-AF65-F5344CB8AC3E}">
        <p14:creationId xmlns:p14="http://schemas.microsoft.com/office/powerpoint/2010/main" val="1484023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E53C6-5795-2845-8E84-8A0D9081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Dit willen we ontvangen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4D0F7-58B9-1D4A-B7C7-FC0D938287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A3FA98-5712-8E4B-A427-AB9265FD5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54" y="1715400"/>
            <a:ext cx="13237860" cy="4462200"/>
          </a:xfrm>
          <a:prstGeom prst="rect">
            <a:avLst/>
          </a:prstGeom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Diazoom 5">
                <a:extLst>
                  <a:ext uri="{FF2B5EF4-FFF2-40B4-BE49-F238E27FC236}">
                    <a16:creationId xmlns:a16="http://schemas.microsoft.com/office/drawing/2014/main" id="{C7905B4B-CDFE-13FA-7B0A-C054957C7FC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89443983"/>
                  </p:ext>
                </p:extLst>
              </p:nvPr>
            </p:nvGraphicFramePr>
            <p:xfrm>
              <a:off x="-521785" y="5319814"/>
              <a:ext cx="3048000" cy="1714500"/>
            </p:xfrm>
            <a:graphic>
              <a:graphicData uri="http://schemas.microsoft.com/office/powerpoint/2016/slidezoom">
                <pslz:sldZm>
                  <pslz:sldZmObj sldId="425" cId="3033661920">
                    <pslz:zmPr id="{E7A04028-C0E0-4E7D-9523-09F41BCBC728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Diazoom 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C7905B4B-CDFE-13FA-7B0A-C054957C7FC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21785" y="5319814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3661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5C3B8EC0-2D4E-0A44-B38A-F2B3A1348F59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00A78E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GB" b="1" dirty="0" err="1"/>
              <a:t>Vragen</a:t>
            </a:r>
            <a:r>
              <a:rPr lang="en-GB" b="1" dirty="0"/>
              <a:t> ?????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4846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plate corporate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29C275B0330428D2BFA2C8D576F4B" ma:contentTypeVersion="0" ma:contentTypeDescription="Een nieuw document maken." ma:contentTypeScope="" ma:versionID="6f3e0ea117c09d99e40ae3b100a299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978a156f712f99d6452530788f7ffe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C812B3D-632E-45B1-BE3D-5F5FC6F96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8370CC-8AF3-4E85-911D-3C7AD1FAAE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AAC8F-903D-4F48-B309-C4EB3B4EEDDC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3101</TotalTime>
  <Words>69</Words>
  <Application>Microsoft Office PowerPoint</Application>
  <PresentationFormat>Breedbeeld</PresentationFormat>
  <Paragraphs>11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Template corporate</vt:lpstr>
      <vt:lpstr>1_Template corporate</vt:lpstr>
      <vt:lpstr>microPython MQTT Subscriber </vt:lpstr>
      <vt:lpstr>Publish</vt:lpstr>
      <vt:lpstr>Idee van een systeem</vt:lpstr>
      <vt:lpstr>Nu MQTT Subscriber op de WeMos</vt:lpstr>
      <vt:lpstr>Berichten Subscriben</vt:lpstr>
      <vt:lpstr>Dit willen we ontvangen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Nicolien</dc:creator>
  <cp:lastModifiedBy>Arjan Kamberg</cp:lastModifiedBy>
  <cp:revision>138</cp:revision>
  <cp:lastPrinted>2018-06-12T11:35:17Z</cp:lastPrinted>
  <dcterms:created xsi:type="dcterms:W3CDTF">2017-08-11T14:21:04Z</dcterms:created>
  <dcterms:modified xsi:type="dcterms:W3CDTF">2023-11-01T08:36:25Z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0x0101004EE29C275B0330428D2BFA2C8D576F4B</vt:lpwstr>
  </property>
</Properties>
</file>