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9"/>
  </p:notesMasterIdLst>
  <p:handoutMasterIdLst>
    <p:handoutMasterId r:id="rId30"/>
  </p:handoutMasterIdLst>
  <p:sldIdLst>
    <p:sldId id="256" r:id="rId6"/>
    <p:sldId id="354" r:id="rId7"/>
    <p:sldId id="379" r:id="rId8"/>
    <p:sldId id="364" r:id="rId9"/>
    <p:sldId id="386" r:id="rId10"/>
    <p:sldId id="365" r:id="rId11"/>
    <p:sldId id="366" r:id="rId12"/>
    <p:sldId id="355" r:id="rId13"/>
    <p:sldId id="367" r:id="rId14"/>
    <p:sldId id="372" r:id="rId15"/>
    <p:sldId id="373" r:id="rId16"/>
    <p:sldId id="374" r:id="rId17"/>
    <p:sldId id="375" r:id="rId18"/>
    <p:sldId id="376" r:id="rId19"/>
    <p:sldId id="371" r:id="rId20"/>
    <p:sldId id="385" r:id="rId21"/>
    <p:sldId id="384" r:id="rId22"/>
    <p:sldId id="383" r:id="rId23"/>
    <p:sldId id="382" r:id="rId24"/>
    <p:sldId id="377" r:id="rId25"/>
    <p:sldId id="380" r:id="rId26"/>
    <p:sldId id="378" r:id="rId27"/>
    <p:sldId id="259" r:id="rId2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 autoAdjust="0"/>
    <p:restoredTop sz="94341" autoAdjust="0"/>
  </p:normalViewPr>
  <p:slideViewPr>
    <p:cSldViewPr snapToGrid="0">
      <p:cViewPr varScale="1">
        <p:scale>
          <a:sx n="81" d="100"/>
          <a:sy n="81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A7B53D6E-CCAE-7A49-A7D2-F48AD2D82C71}"/>
    <pc:docChg chg="custSel modSld">
      <pc:chgData name="Arjan Kamberg" userId="2cfeac95-aab1-41a7-bca5-796b19d85bc0" providerId="ADAL" clId="{A7B53D6E-CCAE-7A49-A7D2-F48AD2D82C71}" dt="2020-09-09T15:03:15.452" v="24" actId="20577"/>
      <pc:docMkLst>
        <pc:docMk/>
      </pc:docMkLst>
      <pc:sldChg chg="addSp delSp modSp mod">
        <pc:chgData name="Arjan Kamberg" userId="2cfeac95-aab1-41a7-bca5-796b19d85bc0" providerId="ADAL" clId="{A7B53D6E-CCAE-7A49-A7D2-F48AD2D82C71}" dt="2020-09-09T15:03:15.452" v="24" actId="20577"/>
        <pc:sldMkLst>
          <pc:docMk/>
          <pc:sldMk cId="3085005295" sldId="386"/>
        </pc:sldMkLst>
        <pc:spChg chg="mod">
          <ac:chgData name="Arjan Kamberg" userId="2cfeac95-aab1-41a7-bca5-796b19d85bc0" providerId="ADAL" clId="{A7B53D6E-CCAE-7A49-A7D2-F48AD2D82C71}" dt="2020-09-09T15:03:15.452" v="24" actId="20577"/>
          <ac:spMkLst>
            <pc:docMk/>
            <pc:sldMk cId="3085005295" sldId="386"/>
            <ac:spMk id="2" creationId="{A0D966FC-2281-4149-84F4-9253FF077388}"/>
          </ac:spMkLst>
        </pc:spChg>
        <pc:spChg chg="add mod">
          <ac:chgData name="Arjan Kamberg" userId="2cfeac95-aab1-41a7-bca5-796b19d85bc0" providerId="ADAL" clId="{A7B53D6E-CCAE-7A49-A7D2-F48AD2D82C71}" dt="2020-09-09T15:02:24.846" v="0" actId="478"/>
          <ac:spMkLst>
            <pc:docMk/>
            <pc:sldMk cId="3085005295" sldId="386"/>
            <ac:spMk id="4" creationId="{BEE5EDAF-1D8B-E843-B30D-D3A7C6285F8E}"/>
          </ac:spMkLst>
        </pc:spChg>
        <pc:picChg chg="del">
          <ac:chgData name="Arjan Kamberg" userId="2cfeac95-aab1-41a7-bca5-796b19d85bc0" providerId="ADAL" clId="{A7B53D6E-CCAE-7A49-A7D2-F48AD2D82C71}" dt="2020-09-09T15:02:24.846" v="0" actId="478"/>
          <ac:picMkLst>
            <pc:docMk/>
            <pc:sldMk cId="3085005295" sldId="386"/>
            <ac:picMk id="5" creationId="{A05D922B-903D-9842-A109-71866C416BAB}"/>
          </ac:picMkLst>
        </pc:picChg>
        <pc:picChg chg="add mod">
          <ac:chgData name="Arjan Kamberg" userId="2cfeac95-aab1-41a7-bca5-796b19d85bc0" providerId="ADAL" clId="{A7B53D6E-CCAE-7A49-A7D2-F48AD2D82C71}" dt="2020-09-09T15:03:00.597" v="3" actId="1076"/>
          <ac:picMkLst>
            <pc:docMk/>
            <pc:sldMk cId="3085005295" sldId="386"/>
            <ac:picMk id="1025" creationId="{9816D917-0560-4349-971E-F4372C725E3C}"/>
          </ac:picMkLst>
        </pc:picChg>
      </pc:sldChg>
    </pc:docChg>
  </pc:docChgLst>
  <pc:docChgLst>
    <pc:chgData name="Arjan Kamberg" userId="2cfeac95-aab1-41a7-bca5-796b19d85bc0" providerId="ADAL" clId="{FAC9CDC4-0FAE-EB4E-9EAF-2D36CE679FAE}"/>
    <pc:docChg chg="undo custSel addSld delSld modSld sldOrd">
      <pc:chgData name="Arjan Kamberg" userId="2cfeac95-aab1-41a7-bca5-796b19d85bc0" providerId="ADAL" clId="{FAC9CDC4-0FAE-EB4E-9EAF-2D36CE679FAE}" dt="2020-02-14T09:47:56.397" v="1336" actId="1076"/>
      <pc:docMkLst>
        <pc:docMk/>
      </pc:docMkLst>
      <pc:sldChg chg="modSp">
        <pc:chgData name="Arjan Kamberg" userId="2cfeac95-aab1-41a7-bca5-796b19d85bc0" providerId="ADAL" clId="{FAC9CDC4-0FAE-EB4E-9EAF-2D36CE679FAE}" dt="2020-01-11T11:05:29.071" v="1051" actId="20577"/>
        <pc:sldMkLst>
          <pc:docMk/>
          <pc:sldMk cId="248983296" sldId="256"/>
        </pc:sldMkLst>
        <pc:spChg chg="mod">
          <ac:chgData name="Arjan Kamberg" userId="2cfeac95-aab1-41a7-bca5-796b19d85bc0" providerId="ADAL" clId="{FAC9CDC4-0FAE-EB4E-9EAF-2D36CE679FAE}" dt="2020-01-11T11:05:29.071" v="1051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FAC9CDC4-0FAE-EB4E-9EAF-2D36CE679FAE}" dt="2020-01-11T09:14:43.638" v="744" actId="2696"/>
        <pc:sldMkLst>
          <pc:docMk/>
          <pc:sldMk cId="3331845522" sldId="259"/>
        </pc:sldMkLst>
      </pc:sldChg>
      <pc:sldChg chg="addSp delSp modSp">
        <pc:chgData name="Arjan Kamberg" userId="2cfeac95-aab1-41a7-bca5-796b19d85bc0" providerId="ADAL" clId="{FAC9CDC4-0FAE-EB4E-9EAF-2D36CE679FAE}" dt="2020-01-11T09:33:46.945" v="998" actId="20577"/>
        <pc:sldMkLst>
          <pc:docMk/>
          <pc:sldMk cId="2952350753" sldId="354"/>
        </pc:sldMkLst>
        <pc:spChg chg="mod">
          <ac:chgData name="Arjan Kamberg" userId="2cfeac95-aab1-41a7-bca5-796b19d85bc0" providerId="ADAL" clId="{FAC9CDC4-0FAE-EB4E-9EAF-2D36CE679FAE}" dt="2020-01-11T09:32:54.749" v="915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FAC9CDC4-0FAE-EB4E-9EAF-2D36CE679FAE}" dt="2020-01-11T09:33:46.945" v="998" actId="20577"/>
          <ac:spMkLst>
            <pc:docMk/>
            <pc:sldMk cId="2952350753" sldId="354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18:09.884" v="57"/>
          <ac:spMkLst>
            <pc:docMk/>
            <pc:sldMk cId="2952350753" sldId="354"/>
            <ac:spMk id="4" creationId="{44A2761B-9989-2C41-85C5-CC878BE27024}"/>
          </ac:spMkLst>
        </pc:spChg>
      </pc:sldChg>
      <pc:sldChg chg="addSp delSp modSp">
        <pc:chgData name="Arjan Kamberg" userId="2cfeac95-aab1-41a7-bca5-796b19d85bc0" providerId="ADAL" clId="{FAC9CDC4-0FAE-EB4E-9EAF-2D36CE679FAE}" dt="2020-01-11T08:51:29.296" v="443" actId="1076"/>
        <pc:sldMkLst>
          <pc:docMk/>
          <pc:sldMk cId="494488438" sldId="355"/>
        </pc:sldMkLst>
        <pc:spChg chg="mod">
          <ac:chgData name="Arjan Kamberg" userId="2cfeac95-aab1-41a7-bca5-796b19d85bc0" providerId="ADAL" clId="{FAC9CDC4-0FAE-EB4E-9EAF-2D36CE679FAE}" dt="2020-01-11T08:46:09.708" v="288" actId="20577"/>
          <ac:spMkLst>
            <pc:docMk/>
            <pc:sldMk cId="494488438" sldId="355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20:53.526" v="271" actId="478"/>
          <ac:spMkLst>
            <pc:docMk/>
            <pc:sldMk cId="494488438" sldId="355"/>
            <ac:spMk id="4" creationId="{83B7574C-3B32-7F4B-AE12-1DF36221395F}"/>
          </ac:spMkLst>
        </pc:spChg>
        <pc:spChg chg="del mod">
          <ac:chgData name="Arjan Kamberg" userId="2cfeac95-aab1-41a7-bca5-796b19d85bc0" providerId="ADAL" clId="{FAC9CDC4-0FAE-EB4E-9EAF-2D36CE679FAE}" dt="2020-01-11T08:20:46.763" v="270" actId="478"/>
          <ac:spMkLst>
            <pc:docMk/>
            <pc:sldMk cId="494488438" sldId="355"/>
            <ac:spMk id="5" creationId="{00000000-0000-0000-0000-000000000000}"/>
          </ac:spMkLst>
        </pc:spChg>
        <pc:spChg chg="del">
          <ac:chgData name="Arjan Kamberg" userId="2cfeac95-aab1-41a7-bca5-796b19d85bc0" providerId="ADAL" clId="{FAC9CDC4-0FAE-EB4E-9EAF-2D36CE679FAE}" dt="2020-01-11T08:20:56.157" v="272" actId="478"/>
          <ac:spMkLst>
            <pc:docMk/>
            <pc:sldMk cId="494488438" sldId="355"/>
            <ac:spMk id="7" creationId="{00000000-0000-0000-0000-000000000000}"/>
          </ac:spMkLst>
        </pc:spChg>
        <pc:picChg chg="add mod">
          <ac:chgData name="Arjan Kamberg" userId="2cfeac95-aab1-41a7-bca5-796b19d85bc0" providerId="ADAL" clId="{FAC9CDC4-0FAE-EB4E-9EAF-2D36CE679FAE}" dt="2020-01-11T08:51:29.296" v="443" actId="1076"/>
          <ac:picMkLst>
            <pc:docMk/>
            <pc:sldMk cId="494488438" sldId="355"/>
            <ac:picMk id="3" creationId="{5FBA6CE1-4EDA-B04E-AAD2-D85BC350BBD5}"/>
          </ac:picMkLst>
        </pc:picChg>
      </pc:sldChg>
      <pc:sldChg chg="del">
        <pc:chgData name="Arjan Kamberg" userId="2cfeac95-aab1-41a7-bca5-796b19d85bc0" providerId="ADAL" clId="{FAC9CDC4-0FAE-EB4E-9EAF-2D36CE679FAE}" dt="2020-01-11T09:14:34.029" v="735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FAC9CDC4-0FAE-EB4E-9EAF-2D36CE679FAE}" dt="2020-01-11T09:14:35.254" v="736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FAC9CDC4-0FAE-EB4E-9EAF-2D36CE679FAE}" dt="2020-01-11T09:14:35.815" v="737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FAC9CDC4-0FAE-EB4E-9EAF-2D36CE679FAE}" dt="2020-01-11T09:14:36.352" v="738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FAC9CDC4-0FAE-EB4E-9EAF-2D36CE679FAE}" dt="2020-01-11T09:14:36.864" v="739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FAC9CDC4-0FAE-EB4E-9EAF-2D36CE679FAE}" dt="2020-01-11T09:14:37.739" v="741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FAC9CDC4-0FAE-EB4E-9EAF-2D36CE679FAE}" dt="2020-01-11T09:14:38.760" v="742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FAC9CDC4-0FAE-EB4E-9EAF-2D36CE679FAE}" dt="2020-01-11T09:14:37.280" v="740" actId="2696"/>
        <pc:sldMkLst>
          <pc:docMk/>
          <pc:sldMk cId="1634599960" sldId="363"/>
        </pc:sldMkLst>
      </pc:sldChg>
      <pc:sldChg chg="modSp add">
        <pc:chgData name="Arjan Kamberg" userId="2cfeac95-aab1-41a7-bca5-796b19d85bc0" providerId="ADAL" clId="{FAC9CDC4-0FAE-EB4E-9EAF-2D36CE679FAE}" dt="2020-01-11T08:21:42.959" v="280" actId="20577"/>
        <pc:sldMkLst>
          <pc:docMk/>
          <pc:sldMk cId="3205659639" sldId="364"/>
        </pc:sldMkLst>
        <pc:spChg chg="mod">
          <ac:chgData name="Arjan Kamberg" userId="2cfeac95-aab1-41a7-bca5-796b19d85bc0" providerId="ADAL" clId="{FAC9CDC4-0FAE-EB4E-9EAF-2D36CE679FAE}" dt="2020-01-11T08:21:42.959" v="280" actId="20577"/>
          <ac:spMkLst>
            <pc:docMk/>
            <pc:sldMk cId="3205659639" sldId="364"/>
            <ac:spMk id="3" creationId="{00000000-0000-0000-0000-000000000000}"/>
          </ac:spMkLst>
        </pc:spChg>
      </pc:sldChg>
      <pc:sldChg chg="modSp add">
        <pc:chgData name="Arjan Kamberg" userId="2cfeac95-aab1-41a7-bca5-796b19d85bc0" providerId="ADAL" clId="{FAC9CDC4-0FAE-EB4E-9EAF-2D36CE679FAE}" dt="2020-01-11T08:46:33.810" v="309" actId="20577"/>
        <pc:sldMkLst>
          <pc:docMk/>
          <pc:sldMk cId="972063367" sldId="365"/>
        </pc:sldMkLst>
        <pc:spChg chg="mod">
          <ac:chgData name="Arjan Kamberg" userId="2cfeac95-aab1-41a7-bca5-796b19d85bc0" providerId="ADAL" clId="{FAC9CDC4-0FAE-EB4E-9EAF-2D36CE679FAE}" dt="2020-01-11T08:46:33.810" v="309" actId="20577"/>
          <ac:spMkLst>
            <pc:docMk/>
            <pc:sldMk cId="972063367" sldId="365"/>
            <ac:spMk id="3" creationId="{00000000-0000-0000-0000-000000000000}"/>
          </ac:spMkLst>
        </pc:spChg>
      </pc:sldChg>
      <pc:sldChg chg="addSp delSp modSp add">
        <pc:chgData name="Arjan Kamberg" userId="2cfeac95-aab1-41a7-bca5-796b19d85bc0" providerId="ADAL" clId="{FAC9CDC4-0FAE-EB4E-9EAF-2D36CE679FAE}" dt="2020-01-11T08:47:35.941" v="441"/>
        <pc:sldMkLst>
          <pc:docMk/>
          <pc:sldMk cId="4185387968" sldId="366"/>
        </pc:sldMkLst>
        <pc:spChg chg="mod">
          <ac:chgData name="Arjan Kamberg" userId="2cfeac95-aab1-41a7-bca5-796b19d85bc0" providerId="ADAL" clId="{FAC9CDC4-0FAE-EB4E-9EAF-2D36CE679FAE}" dt="2020-01-11T08:47:33.004" v="439" actId="20577"/>
          <ac:spMkLst>
            <pc:docMk/>
            <pc:sldMk cId="4185387968" sldId="366"/>
            <ac:spMk id="3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8:47:35.941" v="441"/>
          <ac:spMkLst>
            <pc:docMk/>
            <pc:sldMk cId="4185387968" sldId="366"/>
            <ac:spMk id="4" creationId="{A27F2473-35D1-964C-8506-7FD6E235EA31}"/>
          </ac:spMkLst>
        </pc:spChg>
      </pc:sldChg>
      <pc:sldChg chg="addSp modSp add">
        <pc:chgData name="Arjan Kamberg" userId="2cfeac95-aab1-41a7-bca5-796b19d85bc0" providerId="ADAL" clId="{FAC9CDC4-0FAE-EB4E-9EAF-2D36CE679FAE}" dt="2020-01-11T08:52:07.495" v="480" actId="1076"/>
        <pc:sldMkLst>
          <pc:docMk/>
          <pc:sldMk cId="382323704" sldId="367"/>
        </pc:sldMkLst>
        <pc:spChg chg="add mod">
          <ac:chgData name="Arjan Kamberg" userId="2cfeac95-aab1-41a7-bca5-796b19d85bc0" providerId="ADAL" clId="{FAC9CDC4-0FAE-EB4E-9EAF-2D36CE679FAE}" dt="2020-01-11T08:52:07.495" v="480" actId="1076"/>
          <ac:spMkLst>
            <pc:docMk/>
            <pc:sldMk cId="382323704" sldId="367"/>
            <ac:spMk id="4" creationId="{8B11E7BE-9FC3-0443-996B-01081D1019F8}"/>
          </ac:spMkLst>
        </pc:spChg>
      </pc:sldChg>
      <pc:sldChg chg="addSp delSp modSp add">
        <pc:chgData name="Arjan Kamberg" userId="2cfeac95-aab1-41a7-bca5-796b19d85bc0" providerId="ADAL" clId="{FAC9CDC4-0FAE-EB4E-9EAF-2D36CE679FAE}" dt="2020-01-11T08:54:14.939" v="487" actId="1076"/>
        <pc:sldMkLst>
          <pc:docMk/>
          <pc:sldMk cId="2950084205" sldId="368"/>
        </pc:sldMkLst>
        <pc:spChg chg="mod">
          <ac:chgData name="Arjan Kamberg" userId="2cfeac95-aab1-41a7-bca5-796b19d85bc0" providerId="ADAL" clId="{FAC9CDC4-0FAE-EB4E-9EAF-2D36CE679FAE}" dt="2020-01-11T08:52:25.711" v="482" actId="20577"/>
          <ac:spMkLst>
            <pc:docMk/>
            <pc:sldMk cId="2950084205" sldId="368"/>
            <ac:spMk id="2" creationId="{00000000-0000-0000-0000-000000000000}"/>
          </ac:spMkLst>
        </pc:spChg>
        <pc:spChg chg="del mod">
          <ac:chgData name="Arjan Kamberg" userId="2cfeac95-aab1-41a7-bca5-796b19d85bc0" providerId="ADAL" clId="{FAC9CDC4-0FAE-EB4E-9EAF-2D36CE679FAE}" dt="2020-01-11T08:52:32.089" v="485" actId="478"/>
          <ac:spMkLst>
            <pc:docMk/>
            <pc:sldMk cId="2950084205" sldId="368"/>
            <ac:spMk id="4" creationId="{8B11E7BE-9FC3-0443-996B-01081D1019F8}"/>
          </ac:spMkLst>
        </pc:spChg>
        <pc:picChg chg="del">
          <ac:chgData name="Arjan Kamberg" userId="2cfeac95-aab1-41a7-bca5-796b19d85bc0" providerId="ADAL" clId="{FAC9CDC4-0FAE-EB4E-9EAF-2D36CE679FAE}" dt="2020-01-11T08:52:28.309" v="483" actId="478"/>
          <ac:picMkLst>
            <pc:docMk/>
            <pc:sldMk cId="2950084205" sldId="368"/>
            <ac:picMk id="3" creationId="{5FBA6CE1-4EDA-B04E-AAD2-D85BC350BBD5}"/>
          </ac:picMkLst>
        </pc:picChg>
        <pc:picChg chg="add mod">
          <ac:chgData name="Arjan Kamberg" userId="2cfeac95-aab1-41a7-bca5-796b19d85bc0" providerId="ADAL" clId="{FAC9CDC4-0FAE-EB4E-9EAF-2D36CE679FAE}" dt="2020-01-11T08:54:14.939" v="487" actId="1076"/>
          <ac:picMkLst>
            <pc:docMk/>
            <pc:sldMk cId="2950084205" sldId="368"/>
            <ac:picMk id="5" creationId="{CB8319B4-6EE7-2F49-AD94-837DF43DB42F}"/>
          </ac:picMkLst>
        </pc:picChg>
      </pc:sldChg>
      <pc:sldChg chg="addSp modSp add">
        <pc:chgData name="Arjan Kamberg" userId="2cfeac95-aab1-41a7-bca5-796b19d85bc0" providerId="ADAL" clId="{FAC9CDC4-0FAE-EB4E-9EAF-2D36CE679FAE}" dt="2020-01-11T08:57:11.423" v="574" actId="313"/>
        <pc:sldMkLst>
          <pc:docMk/>
          <pc:sldMk cId="91617946" sldId="369"/>
        </pc:sldMkLst>
        <pc:spChg chg="add mod">
          <ac:chgData name="Arjan Kamberg" userId="2cfeac95-aab1-41a7-bca5-796b19d85bc0" providerId="ADAL" clId="{FAC9CDC4-0FAE-EB4E-9EAF-2D36CE679FAE}" dt="2020-01-11T08:57:11.423" v="574" actId="313"/>
          <ac:spMkLst>
            <pc:docMk/>
            <pc:sldMk cId="91617946" sldId="369"/>
            <ac:spMk id="3" creationId="{2F9B5370-916E-BA46-9E34-8AD7FA2DF706}"/>
          </ac:spMkLst>
        </pc:spChg>
      </pc:sldChg>
      <pc:sldChg chg="addSp delSp modSp add">
        <pc:chgData name="Arjan Kamberg" userId="2cfeac95-aab1-41a7-bca5-796b19d85bc0" providerId="ADAL" clId="{FAC9CDC4-0FAE-EB4E-9EAF-2D36CE679FAE}" dt="2020-02-14T09:46:18.566" v="1205" actId="1076"/>
        <pc:sldMkLst>
          <pc:docMk/>
          <pc:sldMk cId="849350015" sldId="370"/>
        </pc:sldMkLst>
        <pc:spChg chg="add del mod">
          <ac:chgData name="Arjan Kamberg" userId="2cfeac95-aab1-41a7-bca5-796b19d85bc0" providerId="ADAL" clId="{FAC9CDC4-0FAE-EB4E-9EAF-2D36CE679FAE}" dt="2020-01-11T08:58:04.025" v="618"/>
          <ac:spMkLst>
            <pc:docMk/>
            <pc:sldMk cId="849350015" sldId="370"/>
            <ac:spMk id="4" creationId="{C770AA63-6CBC-B24C-B6CA-989A868C4653}"/>
          </ac:spMkLst>
        </pc:spChg>
        <pc:spChg chg="add mod">
          <ac:chgData name="Arjan Kamberg" userId="2cfeac95-aab1-41a7-bca5-796b19d85bc0" providerId="ADAL" clId="{FAC9CDC4-0FAE-EB4E-9EAF-2D36CE679FAE}" dt="2020-02-14T09:46:18.566" v="1205" actId="1076"/>
          <ac:spMkLst>
            <pc:docMk/>
            <pc:sldMk cId="849350015" sldId="370"/>
            <ac:spMk id="6" creationId="{42A1B16D-3D16-B24A-97FB-A686A96C4324}"/>
          </ac:spMkLst>
        </pc:spChg>
      </pc:sldChg>
      <pc:sldChg chg="addSp delSp modSp add">
        <pc:chgData name="Arjan Kamberg" userId="2cfeac95-aab1-41a7-bca5-796b19d85bc0" providerId="ADAL" clId="{FAC9CDC4-0FAE-EB4E-9EAF-2D36CE679FAE}" dt="2020-02-14T09:47:56.397" v="1336" actId="1076"/>
        <pc:sldMkLst>
          <pc:docMk/>
          <pc:sldMk cId="3595448139" sldId="371"/>
        </pc:sldMkLst>
        <pc:spChg chg="add del mod">
          <ac:chgData name="Arjan Kamberg" userId="2cfeac95-aab1-41a7-bca5-796b19d85bc0" providerId="ADAL" clId="{FAC9CDC4-0FAE-EB4E-9EAF-2D36CE679FAE}" dt="2020-01-11T09:00:05.722" v="685"/>
          <ac:spMkLst>
            <pc:docMk/>
            <pc:sldMk cId="3595448139" sldId="371"/>
            <ac:spMk id="4" creationId="{69ED9623-ECAC-AB46-9C29-ACE1357B36AE}"/>
          </ac:spMkLst>
        </pc:spChg>
        <pc:spChg chg="del mod">
          <ac:chgData name="Arjan Kamberg" userId="2cfeac95-aab1-41a7-bca5-796b19d85bc0" providerId="ADAL" clId="{FAC9CDC4-0FAE-EB4E-9EAF-2D36CE679FAE}" dt="2020-02-14T09:46:24.060" v="1207" actId="478"/>
          <ac:spMkLst>
            <pc:docMk/>
            <pc:sldMk cId="3595448139" sldId="371"/>
            <ac:spMk id="6" creationId="{42A1B16D-3D16-B24A-97FB-A686A96C4324}"/>
          </ac:spMkLst>
        </pc:spChg>
        <pc:spChg chg="add mod">
          <ac:chgData name="Arjan Kamberg" userId="2cfeac95-aab1-41a7-bca5-796b19d85bc0" providerId="ADAL" clId="{FAC9CDC4-0FAE-EB4E-9EAF-2D36CE679FAE}" dt="2020-02-14T09:47:56.397" v="1336" actId="1076"/>
          <ac:spMkLst>
            <pc:docMk/>
            <pc:sldMk cId="3595448139" sldId="371"/>
            <ac:spMk id="7" creationId="{E9B0A61E-534A-DD47-BA02-35E6D6FB9215}"/>
          </ac:spMkLst>
        </pc:spChg>
        <pc:spChg chg="add">
          <ac:chgData name="Arjan Kamberg" userId="2cfeac95-aab1-41a7-bca5-796b19d85bc0" providerId="ADAL" clId="{FAC9CDC4-0FAE-EB4E-9EAF-2D36CE679FAE}" dt="2020-02-14T09:46:24.928" v="1208"/>
          <ac:spMkLst>
            <pc:docMk/>
            <pc:sldMk cId="3595448139" sldId="371"/>
            <ac:spMk id="8" creationId="{D7B416E1-0FDC-7446-A64B-FCDE4015C56F}"/>
          </ac:spMkLst>
        </pc:spChg>
        <pc:picChg chg="add del mod">
          <ac:chgData name="Arjan Kamberg" userId="2cfeac95-aab1-41a7-bca5-796b19d85bc0" providerId="ADAL" clId="{FAC9CDC4-0FAE-EB4E-9EAF-2D36CE679FAE}" dt="2020-01-11T09:00:04.857" v="683" actId="478"/>
          <ac:picMkLst>
            <pc:docMk/>
            <pc:sldMk cId="3595448139" sldId="371"/>
            <ac:picMk id="8" creationId="{4600C6E2-6773-7547-97D3-2C01F671E647}"/>
          </ac:picMkLst>
        </pc:picChg>
        <pc:picChg chg="add mod">
          <ac:chgData name="Arjan Kamberg" userId="2cfeac95-aab1-41a7-bca5-796b19d85bc0" providerId="ADAL" clId="{FAC9CDC4-0FAE-EB4E-9EAF-2D36CE679FAE}" dt="2020-01-11T09:00:19.691" v="690" actId="1076"/>
          <ac:picMkLst>
            <pc:docMk/>
            <pc:sldMk cId="3595448139" sldId="371"/>
            <ac:picMk id="9" creationId="{8E176F1E-6EEE-A346-AD3C-D90A9882E9D0}"/>
          </ac:picMkLst>
        </pc:picChg>
      </pc:sldChg>
      <pc:sldChg chg="addSp delSp modSp add">
        <pc:chgData name="Arjan Kamberg" userId="2cfeac95-aab1-41a7-bca5-796b19d85bc0" providerId="ADAL" clId="{FAC9CDC4-0FAE-EB4E-9EAF-2D36CE679FAE}" dt="2020-01-11T09:05:01.442" v="717" actId="14100"/>
        <pc:sldMkLst>
          <pc:docMk/>
          <pc:sldMk cId="1026558770" sldId="372"/>
        </pc:sldMkLst>
        <pc:spChg chg="mod">
          <ac:chgData name="Arjan Kamberg" userId="2cfeac95-aab1-41a7-bca5-796b19d85bc0" providerId="ADAL" clId="{FAC9CDC4-0FAE-EB4E-9EAF-2D36CE679FAE}" dt="2020-01-11T09:00:39.220" v="698" actId="20577"/>
          <ac:spMkLst>
            <pc:docMk/>
            <pc:sldMk cId="1026558770" sldId="372"/>
            <ac:spMk id="2" creationId="{00000000-0000-0000-0000-000000000000}"/>
          </ac:spMkLst>
        </pc:spChg>
        <pc:spChg chg="del mod">
          <ac:chgData name="Arjan Kamberg" userId="2cfeac95-aab1-41a7-bca5-796b19d85bc0" providerId="ADAL" clId="{FAC9CDC4-0FAE-EB4E-9EAF-2D36CE679FAE}" dt="2020-01-11T09:00:44.907" v="701" actId="478"/>
          <ac:spMkLst>
            <pc:docMk/>
            <pc:sldMk cId="1026558770" sldId="372"/>
            <ac:spMk id="3" creationId="{2F9B5370-916E-BA46-9E34-8AD7FA2DF706}"/>
          </ac:spMkLst>
        </pc:spChg>
        <pc:spChg chg="del">
          <ac:chgData name="Arjan Kamberg" userId="2cfeac95-aab1-41a7-bca5-796b19d85bc0" providerId="ADAL" clId="{FAC9CDC4-0FAE-EB4E-9EAF-2D36CE679FAE}" dt="2020-01-11T09:00:46.501" v="702" actId="478"/>
          <ac:spMkLst>
            <pc:docMk/>
            <pc:sldMk cId="1026558770" sldId="372"/>
            <ac:spMk id="6" creationId="{42A1B16D-3D16-B24A-97FB-A686A96C4324}"/>
          </ac:spMkLst>
        </pc:spChg>
        <pc:spChg chg="del">
          <ac:chgData name="Arjan Kamberg" userId="2cfeac95-aab1-41a7-bca5-796b19d85bc0" providerId="ADAL" clId="{FAC9CDC4-0FAE-EB4E-9EAF-2D36CE679FAE}" dt="2020-01-11T09:00:47.874" v="703" actId="478"/>
          <ac:spMkLst>
            <pc:docMk/>
            <pc:sldMk cId="1026558770" sldId="372"/>
            <ac:spMk id="7" creationId="{E9B0A61E-534A-DD47-BA02-35E6D6FB9215}"/>
          </ac:spMkLst>
        </pc:spChg>
        <pc:picChg chg="add mod">
          <ac:chgData name="Arjan Kamberg" userId="2cfeac95-aab1-41a7-bca5-796b19d85bc0" providerId="ADAL" clId="{FAC9CDC4-0FAE-EB4E-9EAF-2D36CE679FAE}" dt="2020-01-11T09:05:01.442" v="717" actId="14100"/>
          <ac:picMkLst>
            <pc:docMk/>
            <pc:sldMk cId="1026558770" sldId="372"/>
            <ac:picMk id="4" creationId="{6247E632-1021-6040-B2F1-019F5B379949}"/>
          </ac:picMkLst>
        </pc:picChg>
        <pc:picChg chg="del">
          <ac:chgData name="Arjan Kamberg" userId="2cfeac95-aab1-41a7-bca5-796b19d85bc0" providerId="ADAL" clId="{FAC9CDC4-0FAE-EB4E-9EAF-2D36CE679FAE}" dt="2020-01-11T09:00:41.158" v="699" actId="478"/>
          <ac:picMkLst>
            <pc:docMk/>
            <pc:sldMk cId="1026558770" sldId="372"/>
            <ac:picMk id="5" creationId="{CB8319B4-6EE7-2F49-AD94-837DF43DB42F}"/>
          </ac:picMkLst>
        </pc:picChg>
        <pc:picChg chg="del">
          <ac:chgData name="Arjan Kamberg" userId="2cfeac95-aab1-41a7-bca5-796b19d85bc0" providerId="ADAL" clId="{FAC9CDC4-0FAE-EB4E-9EAF-2D36CE679FAE}" dt="2020-01-11T09:00:49.450" v="704" actId="478"/>
          <ac:picMkLst>
            <pc:docMk/>
            <pc:sldMk cId="1026558770" sldId="372"/>
            <ac:picMk id="9" creationId="{8E176F1E-6EEE-A346-AD3C-D90A9882E9D0}"/>
          </ac:picMkLst>
        </pc:picChg>
      </pc:sldChg>
      <pc:sldChg chg="addSp delSp modSp add">
        <pc:chgData name="Arjan Kamberg" userId="2cfeac95-aab1-41a7-bca5-796b19d85bc0" providerId="ADAL" clId="{FAC9CDC4-0FAE-EB4E-9EAF-2D36CE679FAE}" dt="2020-01-11T09:05:16.569" v="719" actId="14100"/>
        <pc:sldMkLst>
          <pc:docMk/>
          <pc:sldMk cId="978067239" sldId="373"/>
        </pc:sldMkLst>
        <pc:picChg chg="add mod">
          <ac:chgData name="Arjan Kamberg" userId="2cfeac95-aab1-41a7-bca5-796b19d85bc0" providerId="ADAL" clId="{FAC9CDC4-0FAE-EB4E-9EAF-2D36CE679FAE}" dt="2020-01-11T09:05:16.569" v="719" actId="14100"/>
          <ac:picMkLst>
            <pc:docMk/>
            <pc:sldMk cId="978067239" sldId="373"/>
            <ac:picMk id="3" creationId="{8E727BF4-FF06-C042-925C-BFFF448F76C2}"/>
          </ac:picMkLst>
        </pc:picChg>
        <pc:picChg chg="del">
          <ac:chgData name="Arjan Kamberg" userId="2cfeac95-aab1-41a7-bca5-796b19d85bc0" providerId="ADAL" clId="{FAC9CDC4-0FAE-EB4E-9EAF-2D36CE679FAE}" dt="2020-01-11T09:04:33.562" v="712" actId="478"/>
          <ac:picMkLst>
            <pc:docMk/>
            <pc:sldMk cId="978067239" sldId="373"/>
            <ac:picMk id="4" creationId="{6247E632-1021-6040-B2F1-019F5B379949}"/>
          </ac:picMkLst>
        </pc:picChg>
      </pc:sldChg>
      <pc:sldChg chg="add">
        <pc:chgData name="Arjan Kamberg" userId="2cfeac95-aab1-41a7-bca5-796b19d85bc0" providerId="ADAL" clId="{FAC9CDC4-0FAE-EB4E-9EAF-2D36CE679FAE}" dt="2020-01-11T09:05:40.289" v="720"/>
        <pc:sldMkLst>
          <pc:docMk/>
          <pc:sldMk cId="3826876762" sldId="374"/>
        </pc:sldMkLst>
      </pc:sldChg>
      <pc:sldChg chg="addSp delSp modSp add">
        <pc:chgData name="Arjan Kamberg" userId="2cfeac95-aab1-41a7-bca5-796b19d85bc0" providerId="ADAL" clId="{FAC9CDC4-0FAE-EB4E-9EAF-2D36CE679FAE}" dt="2020-01-11T09:08:25.809" v="729" actId="1076"/>
        <pc:sldMkLst>
          <pc:docMk/>
          <pc:sldMk cId="1978114622" sldId="375"/>
        </pc:sldMkLst>
        <pc:picChg chg="del">
          <ac:chgData name="Arjan Kamberg" userId="2cfeac95-aab1-41a7-bca5-796b19d85bc0" providerId="ADAL" clId="{FAC9CDC4-0FAE-EB4E-9EAF-2D36CE679FAE}" dt="2020-01-11T09:08:11.011" v="726" actId="478"/>
          <ac:picMkLst>
            <pc:docMk/>
            <pc:sldMk cId="1978114622" sldId="375"/>
            <ac:picMk id="3" creationId="{8E727BF4-FF06-C042-925C-BFFF448F76C2}"/>
          </ac:picMkLst>
        </pc:picChg>
        <pc:picChg chg="add mod">
          <ac:chgData name="Arjan Kamberg" userId="2cfeac95-aab1-41a7-bca5-796b19d85bc0" providerId="ADAL" clId="{FAC9CDC4-0FAE-EB4E-9EAF-2D36CE679FAE}" dt="2020-01-11T09:08:25.809" v="729" actId="1076"/>
          <ac:picMkLst>
            <pc:docMk/>
            <pc:sldMk cId="1978114622" sldId="375"/>
            <ac:picMk id="4" creationId="{2EC3AD2A-D8DE-5E4D-8D16-0DDF6BAA9008}"/>
          </ac:picMkLst>
        </pc:picChg>
      </pc:sldChg>
      <pc:sldChg chg="add">
        <pc:chgData name="Arjan Kamberg" userId="2cfeac95-aab1-41a7-bca5-796b19d85bc0" providerId="ADAL" clId="{FAC9CDC4-0FAE-EB4E-9EAF-2D36CE679FAE}" dt="2020-01-11T09:08:35.253" v="730"/>
        <pc:sldMkLst>
          <pc:docMk/>
          <pc:sldMk cId="121130578" sldId="376"/>
        </pc:sldMkLst>
      </pc:sldChg>
      <pc:sldChg chg="addSp delSp modSp add">
        <pc:chgData name="Arjan Kamberg" userId="2cfeac95-aab1-41a7-bca5-796b19d85bc0" providerId="ADAL" clId="{FAC9CDC4-0FAE-EB4E-9EAF-2D36CE679FAE}" dt="2020-01-11T09:13:58.735" v="734" actId="14100"/>
        <pc:sldMkLst>
          <pc:docMk/>
          <pc:sldMk cId="1661216034" sldId="377"/>
        </pc:sldMkLst>
        <pc:picChg chg="add mod">
          <ac:chgData name="Arjan Kamberg" userId="2cfeac95-aab1-41a7-bca5-796b19d85bc0" providerId="ADAL" clId="{FAC9CDC4-0FAE-EB4E-9EAF-2D36CE679FAE}" dt="2020-01-11T09:13:58.735" v="734" actId="14100"/>
          <ac:picMkLst>
            <pc:docMk/>
            <pc:sldMk cId="1661216034" sldId="377"/>
            <ac:picMk id="3" creationId="{C317F495-1042-E040-9F96-9BC845EF35B7}"/>
          </ac:picMkLst>
        </pc:picChg>
        <pc:picChg chg="del">
          <ac:chgData name="Arjan Kamberg" userId="2cfeac95-aab1-41a7-bca5-796b19d85bc0" providerId="ADAL" clId="{FAC9CDC4-0FAE-EB4E-9EAF-2D36CE679FAE}" dt="2020-01-11T09:13:52.361" v="732" actId="478"/>
          <ac:picMkLst>
            <pc:docMk/>
            <pc:sldMk cId="1661216034" sldId="377"/>
            <ac:picMk id="4" creationId="{2EC3AD2A-D8DE-5E4D-8D16-0DDF6BAA9008}"/>
          </ac:picMkLst>
        </pc:picChg>
      </pc:sldChg>
      <pc:sldChg chg="addSp delSp modSp add ord">
        <pc:chgData name="Arjan Kamberg" userId="2cfeac95-aab1-41a7-bca5-796b19d85bc0" providerId="ADAL" clId="{FAC9CDC4-0FAE-EB4E-9EAF-2D36CE679FAE}" dt="2020-01-11T10:20:42.615" v="1034"/>
        <pc:sldMkLst>
          <pc:docMk/>
          <pc:sldMk cId="2025159572" sldId="378"/>
        </pc:sldMkLst>
        <pc:spChg chg="mod">
          <ac:chgData name="Arjan Kamberg" userId="2cfeac95-aab1-41a7-bca5-796b19d85bc0" providerId="ADAL" clId="{FAC9CDC4-0FAE-EB4E-9EAF-2D36CE679FAE}" dt="2020-01-11T09:15:02.871" v="757" actId="20577"/>
          <ac:spMkLst>
            <pc:docMk/>
            <pc:sldMk cId="2025159572" sldId="378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FAC9CDC4-0FAE-EB4E-9EAF-2D36CE679FAE}" dt="2020-01-11T09:30:58.830" v="763"/>
          <ac:spMkLst>
            <pc:docMk/>
            <pc:sldMk cId="2025159572" sldId="378"/>
            <ac:spMk id="4" creationId="{79AE6C6D-70B1-1E49-BDFA-07DEE971E048}"/>
          </ac:spMkLst>
        </pc:spChg>
        <pc:spChg chg="add mod">
          <ac:chgData name="Arjan Kamberg" userId="2cfeac95-aab1-41a7-bca5-796b19d85bc0" providerId="ADAL" clId="{FAC9CDC4-0FAE-EB4E-9EAF-2D36CE679FAE}" dt="2020-01-11T09:34:34.343" v="1033" actId="20577"/>
          <ac:spMkLst>
            <pc:docMk/>
            <pc:sldMk cId="2025159572" sldId="378"/>
            <ac:spMk id="5" creationId="{256FE1ED-60FD-F84D-905C-88CE24458CBB}"/>
          </ac:spMkLst>
        </pc:spChg>
        <pc:picChg chg="del">
          <ac:chgData name="Arjan Kamberg" userId="2cfeac95-aab1-41a7-bca5-796b19d85bc0" providerId="ADAL" clId="{FAC9CDC4-0FAE-EB4E-9EAF-2D36CE679FAE}" dt="2020-01-11T09:14:54.673" v="746" actId="478"/>
          <ac:picMkLst>
            <pc:docMk/>
            <pc:sldMk cId="2025159572" sldId="378"/>
            <ac:picMk id="3" creationId="{C317F495-1042-E040-9F96-9BC845EF35B7}"/>
          </ac:picMkLst>
        </pc:picChg>
      </pc:sldChg>
      <pc:sldChg chg="add">
        <pc:chgData name="Arjan Kamberg" userId="2cfeac95-aab1-41a7-bca5-796b19d85bc0" providerId="ADAL" clId="{FAC9CDC4-0FAE-EB4E-9EAF-2D36CE679FAE}" dt="2020-01-11T09:32:41.733" v="891"/>
        <pc:sldMkLst>
          <pc:docMk/>
          <pc:sldMk cId="2197374067" sldId="379"/>
        </pc:sldMkLst>
      </pc:sldChg>
      <pc:sldChg chg="addSp delSp modSp add">
        <pc:chgData name="Arjan Kamberg" userId="2cfeac95-aab1-41a7-bca5-796b19d85bc0" providerId="ADAL" clId="{FAC9CDC4-0FAE-EB4E-9EAF-2D36CE679FAE}" dt="2020-01-11T10:23:09.899" v="1040"/>
        <pc:sldMkLst>
          <pc:docMk/>
          <pc:sldMk cId="1023052728" sldId="380"/>
        </pc:sldMkLst>
        <pc:spChg chg="mod">
          <ac:chgData name="Arjan Kamberg" userId="2cfeac95-aab1-41a7-bca5-796b19d85bc0" providerId="ADAL" clId="{FAC9CDC4-0FAE-EB4E-9EAF-2D36CE679FAE}" dt="2020-01-11T10:20:50.804" v="1038" actId="20577"/>
          <ac:spMkLst>
            <pc:docMk/>
            <pc:sldMk cId="1023052728" sldId="380"/>
            <ac:spMk id="2" creationId="{00000000-0000-0000-0000-000000000000}"/>
          </ac:spMkLst>
        </pc:spChg>
        <pc:picChg chg="del">
          <ac:chgData name="Arjan Kamberg" userId="2cfeac95-aab1-41a7-bca5-796b19d85bc0" providerId="ADAL" clId="{FAC9CDC4-0FAE-EB4E-9EAF-2D36CE679FAE}" dt="2020-01-11T10:20:53.227" v="1039" actId="478"/>
          <ac:picMkLst>
            <pc:docMk/>
            <pc:sldMk cId="1023052728" sldId="380"/>
            <ac:picMk id="3" creationId="{C317F495-1042-E040-9F96-9BC845EF35B7}"/>
          </ac:picMkLst>
        </pc:picChg>
        <pc:picChg chg="add">
          <ac:chgData name="Arjan Kamberg" userId="2cfeac95-aab1-41a7-bca5-796b19d85bc0" providerId="ADAL" clId="{FAC9CDC4-0FAE-EB4E-9EAF-2D36CE679FAE}" dt="2020-01-11T10:23:09.899" v="1040"/>
          <ac:picMkLst>
            <pc:docMk/>
            <pc:sldMk cId="1023052728" sldId="380"/>
            <ac:picMk id="4" creationId="{2AD89722-B805-E245-8E2F-61E9A18C8EE2}"/>
          </ac:picMkLst>
        </pc:picChg>
      </pc:sldChg>
    </pc:docChg>
  </pc:docChgLst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Pijl geeft de richting aan… Er is altijd maar 1 Start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524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Online of via de app gebruiken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364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Theorie - S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Introductie Stroomdiagrammen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Draw.io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9A0A5-5226-544A-81FD-73A376E2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477152"/>
            <a:ext cx="8708360" cy="52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5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Draw.io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27BF4-FF06-C042-925C-BFFF448F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58" y="1690688"/>
            <a:ext cx="6136341" cy="50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6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Draw.io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27BF4-FF06-C042-925C-BFFF448F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58" y="1690688"/>
            <a:ext cx="6136341" cy="50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7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Draw.io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3AD2A-D8DE-5E4D-8D16-0DDF6BAA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41" y="1690688"/>
            <a:ext cx="6880318" cy="50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Draw.io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3AD2A-D8DE-5E4D-8D16-0DDF6BAA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41" y="1690688"/>
            <a:ext cx="6880318" cy="50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6F1E-6EEE-A346-AD3C-D90A9882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2" y="4113551"/>
            <a:ext cx="2323961" cy="1910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4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B5370-916E-BA46-9E34-8AD7FA2DF706}"/>
              </a:ext>
            </a:extLst>
          </p:cNvPr>
          <p:cNvSpPr txBox="1"/>
          <p:nvPr/>
        </p:nvSpPr>
        <p:spPr>
          <a:xfrm>
            <a:off x="4302511" y="1887498"/>
            <a:ext cx="648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Begin en einde van een Stroomdiagram. Alles begint of eindigt hier.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6F1E-6EEE-A346-AD3C-D90A9882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2" y="4113551"/>
            <a:ext cx="2323961" cy="1910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0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B5370-916E-BA46-9E34-8AD7FA2DF706}"/>
              </a:ext>
            </a:extLst>
          </p:cNvPr>
          <p:cNvSpPr txBox="1"/>
          <p:nvPr/>
        </p:nvSpPr>
        <p:spPr>
          <a:xfrm>
            <a:off x="4302511" y="1887498"/>
            <a:ext cx="648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Begin en einde van een Stroomdiagram. Alles begint of eindigt hier.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6F1E-6EEE-A346-AD3C-D90A9882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2" y="4113551"/>
            <a:ext cx="2323961" cy="1910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416E1-0FDC-7446-A64B-FCDE4015C56F}"/>
              </a:ext>
            </a:extLst>
          </p:cNvPr>
          <p:cNvSpPr txBox="1"/>
          <p:nvPr/>
        </p:nvSpPr>
        <p:spPr>
          <a:xfrm>
            <a:off x="4423408" y="3190221"/>
            <a:ext cx="624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iets gedaan. Bv. Zet wordt koffie.</a:t>
            </a:r>
            <a:br>
              <a:rPr lang="nl-NL" dirty="0"/>
            </a:br>
            <a:r>
              <a:rPr lang="nl-NL" dirty="0"/>
              <a:t>Hier wordt gewerkt, dus er staat een werkwoord in.</a:t>
            </a:r>
            <a:br>
              <a:rPr lang="nl-NL" dirty="0"/>
            </a:br>
            <a:r>
              <a:rPr lang="nl-NL" dirty="0"/>
              <a:t>Er staat NOOIT het woord ”en” in. ”En” betekend nog een proces.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7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B5370-916E-BA46-9E34-8AD7FA2DF706}"/>
              </a:ext>
            </a:extLst>
          </p:cNvPr>
          <p:cNvSpPr txBox="1"/>
          <p:nvPr/>
        </p:nvSpPr>
        <p:spPr>
          <a:xfrm>
            <a:off x="4302511" y="1887498"/>
            <a:ext cx="648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Begin en einde van een Stroomdiagram. Alles begint of eindigt hier.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0A61E-534A-DD47-BA02-35E6D6FB9215}"/>
              </a:ext>
            </a:extLst>
          </p:cNvPr>
          <p:cNvSpPr txBox="1"/>
          <p:nvPr/>
        </p:nvSpPr>
        <p:spPr>
          <a:xfrm>
            <a:off x="4423408" y="4308278"/>
            <a:ext cx="4725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een keuze gemaakt. </a:t>
            </a:r>
          </a:p>
          <a:p>
            <a:r>
              <a:rPr lang="nl-NL" dirty="0"/>
              <a:t>Nog een bakje koffie? </a:t>
            </a:r>
            <a:br>
              <a:rPr lang="nl-NL" dirty="0"/>
            </a:br>
            <a:r>
              <a:rPr lang="nl-NL" dirty="0"/>
              <a:t>Het is een vraag met 2 antwoorden.</a:t>
            </a:r>
            <a:br>
              <a:rPr lang="nl-NL" dirty="0"/>
            </a:br>
            <a:r>
              <a:rPr lang="nl-NL" dirty="0"/>
              <a:t>Er is een vraagteken achter de vraag.</a:t>
            </a:r>
            <a:br>
              <a:rPr lang="nl-NL" dirty="0"/>
            </a:br>
            <a:r>
              <a:rPr lang="nl-NL" dirty="0"/>
              <a:t>De  antwoorden staan naast de uitgaande lijnen.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6F1E-6EEE-A346-AD3C-D90A9882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2" y="4113551"/>
            <a:ext cx="2323961" cy="1910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416E1-0FDC-7446-A64B-FCDE4015C56F}"/>
              </a:ext>
            </a:extLst>
          </p:cNvPr>
          <p:cNvSpPr txBox="1"/>
          <p:nvPr/>
        </p:nvSpPr>
        <p:spPr>
          <a:xfrm>
            <a:off x="4423408" y="3190221"/>
            <a:ext cx="624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iets gedaan. Bv. Zet wordt koffie.</a:t>
            </a:r>
            <a:br>
              <a:rPr lang="nl-NL" dirty="0"/>
            </a:br>
            <a:r>
              <a:rPr lang="nl-NL" dirty="0"/>
              <a:t>Hier wordt gewerkt, dus er staat een werkwoord in.</a:t>
            </a:r>
            <a:br>
              <a:rPr lang="nl-NL" dirty="0"/>
            </a:br>
            <a:r>
              <a:rPr lang="nl-NL" dirty="0"/>
              <a:t>Er staat NOOIT het woord ”en” in. ”En” betekend nog een proces.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0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</a:t>
            </a:r>
            <a:r>
              <a:rPr lang="nl-NL" sz="2800" dirty="0"/>
              <a:t>Stroomdiagram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B5370-916E-BA46-9E34-8AD7FA2DF706}"/>
              </a:ext>
            </a:extLst>
          </p:cNvPr>
          <p:cNvSpPr txBox="1"/>
          <p:nvPr/>
        </p:nvSpPr>
        <p:spPr>
          <a:xfrm>
            <a:off x="4302511" y="1887498"/>
            <a:ext cx="648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Begin en einde van een Stroomdiagram. Alles begint of eindigt hier.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0A61E-534A-DD47-BA02-35E6D6FB9215}"/>
              </a:ext>
            </a:extLst>
          </p:cNvPr>
          <p:cNvSpPr txBox="1"/>
          <p:nvPr/>
        </p:nvSpPr>
        <p:spPr>
          <a:xfrm>
            <a:off x="4423408" y="4308278"/>
            <a:ext cx="4725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een keuze gemaakt. </a:t>
            </a:r>
          </a:p>
          <a:p>
            <a:r>
              <a:rPr lang="nl-NL" dirty="0"/>
              <a:t>Nog een bakje koffie? </a:t>
            </a:r>
            <a:br>
              <a:rPr lang="nl-NL" dirty="0"/>
            </a:br>
            <a:r>
              <a:rPr lang="nl-NL" dirty="0"/>
              <a:t>Het is een vraag met 2 antwoorden.</a:t>
            </a:r>
            <a:br>
              <a:rPr lang="nl-NL" dirty="0"/>
            </a:br>
            <a:r>
              <a:rPr lang="nl-NL" dirty="0"/>
              <a:t>Er is een vraagteken achter de vraag.</a:t>
            </a:r>
            <a:br>
              <a:rPr lang="nl-NL" dirty="0"/>
            </a:br>
            <a:r>
              <a:rPr lang="nl-NL" dirty="0"/>
              <a:t>De  antwoorden staan naast de uitgaande lijnen.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6F1E-6EEE-A346-AD3C-D90A9882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2" y="4113551"/>
            <a:ext cx="2323961" cy="1910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416E1-0FDC-7446-A64B-FCDE4015C56F}"/>
              </a:ext>
            </a:extLst>
          </p:cNvPr>
          <p:cNvSpPr txBox="1"/>
          <p:nvPr/>
        </p:nvSpPr>
        <p:spPr>
          <a:xfrm>
            <a:off x="4423408" y="3190221"/>
            <a:ext cx="624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Hier wordt iets gedaan. Bv. Zet wordt koffie.</a:t>
            </a:r>
            <a:br>
              <a:rPr lang="nl-NL" dirty="0"/>
            </a:br>
            <a:r>
              <a:rPr lang="nl-NL" dirty="0"/>
              <a:t>Hier wordt gewerkt, dus er staat een werkwoord in.</a:t>
            </a:r>
            <a:br>
              <a:rPr lang="nl-NL" dirty="0"/>
            </a:br>
            <a:r>
              <a:rPr lang="nl-NL" dirty="0"/>
              <a:t>Er staat NOOIT het woord ”en” in. ”En” betekend nog een proces.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C9721-70D5-834F-88E1-2E4EA3B5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8F6CE-F6C4-144F-8D0F-29871FA8897F}"/>
              </a:ext>
            </a:extLst>
          </p:cNvPr>
          <p:cNvSpPr txBox="1"/>
          <p:nvPr/>
        </p:nvSpPr>
        <p:spPr>
          <a:xfrm>
            <a:off x="4446266" y="5934670"/>
            <a:ext cx="470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Invoer of uitvoer. </a:t>
            </a:r>
          </a:p>
          <a:p>
            <a:r>
              <a:rPr lang="nl-NL" dirty="0"/>
              <a:t>Gebruiker voert iets in.</a:t>
            </a:r>
          </a:p>
          <a:p>
            <a:r>
              <a:rPr lang="nl-NL" dirty="0"/>
              <a:t>Er wordt iets op een scherm gezet.</a:t>
            </a:r>
          </a:p>
        </p:txBody>
      </p:sp>
    </p:spTree>
    <p:extLst>
      <p:ext uri="{BB962C8B-B14F-4D97-AF65-F5344CB8AC3E}">
        <p14:creationId xmlns:p14="http://schemas.microsoft.com/office/powerpoint/2010/main" val="201234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gaan we vandaag doen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Wat is een Stroomdiagram ?</a:t>
            </a:r>
          </a:p>
          <a:p>
            <a:r>
              <a:rPr lang="nl-NL" sz="3200" dirty="0"/>
              <a:t>Wat zijn de symbolen van Stroomdiagrammen.</a:t>
            </a:r>
          </a:p>
          <a:p>
            <a:r>
              <a:rPr lang="nl-NL" sz="3200" dirty="0"/>
              <a:t>Maken van Stroomdiagrammen</a:t>
            </a:r>
          </a:p>
        </p:txBody>
      </p:sp>
    </p:spTree>
    <p:extLst>
      <p:ext uri="{BB962C8B-B14F-4D97-AF65-F5344CB8AC3E}">
        <p14:creationId xmlns:p14="http://schemas.microsoft.com/office/powerpoint/2010/main" val="2952350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Draw.io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17F495-1042-E040-9F96-9BC845EF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3" y="123978"/>
            <a:ext cx="4957562" cy="673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1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89722-B805-E245-8E2F-61E9A18C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43" y="0"/>
            <a:ext cx="6637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52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FE1ED-60FD-F84D-905C-88CE24458CBB}"/>
              </a:ext>
            </a:extLst>
          </p:cNvPr>
          <p:cNvSpPr txBox="1"/>
          <p:nvPr/>
        </p:nvSpPr>
        <p:spPr>
          <a:xfrm>
            <a:off x="3878317" y="2459421"/>
            <a:ext cx="24820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opdracht 1.6.1</a:t>
            </a:r>
          </a:p>
          <a:p>
            <a:endParaRPr lang="nl-NL" dirty="0"/>
          </a:p>
          <a:p>
            <a:r>
              <a:rPr lang="nl-NL" dirty="0"/>
              <a:t>Dranken automaat</a:t>
            </a:r>
          </a:p>
          <a:p>
            <a:endParaRPr lang="nl-NL" dirty="0"/>
          </a:p>
          <a:p>
            <a:r>
              <a:rPr lang="nl-NL" dirty="0"/>
              <a:t>Inleveren in It’s Learning</a:t>
            </a:r>
          </a:p>
        </p:txBody>
      </p:sp>
    </p:spTree>
    <p:extLst>
      <p:ext uri="{BB962C8B-B14F-4D97-AF65-F5344CB8AC3E}">
        <p14:creationId xmlns:p14="http://schemas.microsoft.com/office/powerpoint/2010/main" val="202515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Flowcharts - Stroomdiagram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Wat is een Stroomdiagram ?</a:t>
            </a:r>
          </a:p>
        </p:txBody>
      </p:sp>
    </p:spTree>
    <p:extLst>
      <p:ext uri="{BB962C8B-B14F-4D97-AF65-F5344CB8AC3E}">
        <p14:creationId xmlns:p14="http://schemas.microsoft.com/office/powerpoint/2010/main" val="21973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Flowcharts - Stroomdiagram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Wat is een Stroomdiagram ?</a:t>
            </a:r>
          </a:p>
          <a:p>
            <a:pPr marL="0" indent="0">
              <a:buNone/>
            </a:pPr>
            <a:endParaRPr lang="nl-NL" sz="3200" dirty="0"/>
          </a:p>
          <a:p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nl-NL" sz="3200" dirty="0"/>
              <a:t>Stroomdiagram</a:t>
            </a:r>
            <a:r>
              <a:rPr lang="en-US" sz="3200" dirty="0"/>
              <a:t> (flowchart of </a:t>
            </a:r>
            <a:r>
              <a:rPr lang="en-US" sz="3200" dirty="0" err="1"/>
              <a:t>stroomschema</a:t>
            </a:r>
            <a:r>
              <a:rPr lang="en-US" sz="3200" dirty="0"/>
              <a:t>) is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schematische</a:t>
            </a:r>
            <a:r>
              <a:rPr lang="en-US" sz="3200" dirty="0"/>
              <a:t> </a:t>
            </a:r>
            <a:r>
              <a:rPr lang="en-US" sz="3200" dirty="0" err="1"/>
              <a:t>voorstelling</a:t>
            </a:r>
            <a:r>
              <a:rPr lang="en-US" sz="3200" dirty="0"/>
              <a:t> van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proces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r>
              <a:rPr lang="en-US" sz="3200" dirty="0"/>
              <a:t>De </a:t>
            </a:r>
            <a:r>
              <a:rPr lang="en-US" sz="3200" dirty="0" err="1"/>
              <a:t>verschillende</a:t>
            </a:r>
            <a:r>
              <a:rPr lang="en-US" sz="3200" dirty="0"/>
              <a:t> </a:t>
            </a:r>
            <a:r>
              <a:rPr lang="en-US" sz="3200" dirty="0" err="1"/>
              <a:t>stappen</a:t>
            </a:r>
            <a:r>
              <a:rPr lang="en-US" sz="3200" dirty="0"/>
              <a:t> </a:t>
            </a:r>
            <a:r>
              <a:rPr lang="en-US" sz="3200" dirty="0" err="1"/>
              <a:t>worden</a:t>
            </a:r>
            <a:r>
              <a:rPr lang="en-US" sz="3200" dirty="0"/>
              <a:t> </a:t>
            </a:r>
            <a:r>
              <a:rPr lang="en-US" sz="3200" dirty="0" err="1"/>
              <a:t>weergegeven</a:t>
            </a:r>
            <a:r>
              <a:rPr lang="en-US" sz="3200" dirty="0"/>
              <a:t> door </a:t>
            </a:r>
            <a:r>
              <a:rPr lang="en-US" sz="3200" dirty="0" err="1"/>
              <a:t>symbolen</a:t>
            </a:r>
            <a:r>
              <a:rPr lang="en-US" sz="3200" dirty="0"/>
              <a:t>.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2056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66FC-2281-4149-84F4-9253FF07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van tandarts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5EDAF-1D8B-E843-B30D-D3A7C6285F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5" name="Picture 1" descr="page1image12225584">
            <a:extLst>
              <a:ext uri="{FF2B5EF4-FFF2-40B4-BE49-F238E27FC236}">
                <a16:creationId xmlns:a16="http://schemas.microsoft.com/office/drawing/2014/main" id="{9816D917-0560-4349-971E-F4372C72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451586"/>
            <a:ext cx="10126133" cy="53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Flowcharts - Stroomdiagram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Waarom een Stroomdiagram gebruiken ?</a:t>
            </a:r>
          </a:p>
        </p:txBody>
      </p:sp>
    </p:spTree>
    <p:extLst>
      <p:ext uri="{BB962C8B-B14F-4D97-AF65-F5344CB8AC3E}">
        <p14:creationId xmlns:p14="http://schemas.microsoft.com/office/powerpoint/2010/main" val="97206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Flowcharts - Stroomdiagram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Waarom een Stroomdiagram gebruiken ?</a:t>
            </a:r>
          </a:p>
          <a:p>
            <a:endParaRPr lang="nl-NL" sz="3200" dirty="0"/>
          </a:p>
          <a:p>
            <a:r>
              <a:rPr lang="nl-NL" sz="3200" dirty="0"/>
              <a:t>Duidelijk in kaart brengen welke stappen doorlopen moeten worden.</a:t>
            </a:r>
          </a:p>
          <a:p>
            <a:endParaRPr lang="nl-NL" sz="3200" dirty="0"/>
          </a:p>
          <a:p>
            <a:r>
              <a:rPr lang="nl-NL" sz="3200" dirty="0"/>
              <a:t>Volgorde neerzetten om stappen te doorlopen.</a:t>
            </a:r>
          </a:p>
        </p:txBody>
      </p:sp>
    </p:spTree>
    <p:extLst>
      <p:ext uri="{BB962C8B-B14F-4D97-AF65-F5344CB8AC3E}">
        <p14:creationId xmlns:p14="http://schemas.microsoft.com/office/powerpoint/2010/main" val="418538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Eerste symbolen </a:t>
            </a:r>
            <a:r>
              <a:rPr lang="nl-NL" sz="2800" dirty="0"/>
              <a:t>Stroomdiagram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A6CE1-4EDA-B04E-AAD2-D85BC350B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31115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8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Eerste symbolen </a:t>
            </a:r>
            <a:r>
              <a:rPr lang="nl-NL" sz="2800" dirty="0"/>
              <a:t>Stroomdiagram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A6CE1-4EDA-B04E-AAD2-D85BC350B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3111500" cy="492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1E7BE-9FC3-0443-996B-01081D1019F8}"/>
              </a:ext>
            </a:extLst>
          </p:cNvPr>
          <p:cNvSpPr txBox="1"/>
          <p:nvPr/>
        </p:nvSpPr>
        <p:spPr>
          <a:xfrm>
            <a:off x="3111500" y="3600490"/>
            <a:ext cx="401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WAT DOET DEZE STROOMDIAGRAM ????</a:t>
            </a:r>
          </a:p>
        </p:txBody>
      </p:sp>
    </p:spTree>
    <p:extLst>
      <p:ext uri="{BB962C8B-B14F-4D97-AF65-F5344CB8AC3E}">
        <p14:creationId xmlns:p14="http://schemas.microsoft.com/office/powerpoint/2010/main" val="382323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453</Words>
  <Application>Microsoft Office PowerPoint</Application>
  <PresentationFormat>Breedbeeld</PresentationFormat>
  <Paragraphs>65</Paragraphs>
  <Slides>23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Template corporate</vt:lpstr>
      <vt:lpstr>1_Template corporate</vt:lpstr>
      <vt:lpstr>Theorie - S     Introductie Stroomdiagrammen</vt:lpstr>
      <vt:lpstr>Wat gaan we vandaag doen</vt:lpstr>
      <vt:lpstr>Flowcharts - Stroomdiagram</vt:lpstr>
      <vt:lpstr>Flowcharts - Stroomdiagram</vt:lpstr>
      <vt:lpstr>Voorbeeld van tandarts</vt:lpstr>
      <vt:lpstr>Flowcharts - Stroomdiagram</vt:lpstr>
      <vt:lpstr>Flowcharts - Stroomdiagram</vt:lpstr>
      <vt:lpstr>Eerste symbolen Stroomdiagram</vt:lpstr>
      <vt:lpstr>Eerste symbolen Stroomdiagram</vt:lpstr>
      <vt:lpstr>Draw.io</vt:lpstr>
      <vt:lpstr>Draw.io</vt:lpstr>
      <vt:lpstr>Draw.io</vt:lpstr>
      <vt:lpstr>Draw.io</vt:lpstr>
      <vt:lpstr>Draw.io</vt:lpstr>
      <vt:lpstr>Symbolen Stroomdiagram</vt:lpstr>
      <vt:lpstr>Symbolen Stroomdiagram</vt:lpstr>
      <vt:lpstr>Symbolen Stroomdiagram</vt:lpstr>
      <vt:lpstr>Symbolen Stroomdiagram</vt:lpstr>
      <vt:lpstr>Symbolen Stroomdiagram</vt:lpstr>
      <vt:lpstr>Draw.io</vt:lpstr>
      <vt:lpstr>Lus</vt:lpstr>
      <vt:lpstr>Opdrachten.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95</cp:revision>
  <cp:lastPrinted>2018-06-12T11:35:17Z</cp:lastPrinted>
  <dcterms:created xsi:type="dcterms:W3CDTF">2017-08-11T14:21:04Z</dcterms:created>
  <dcterms:modified xsi:type="dcterms:W3CDTF">2023-09-07T07:32:18Z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