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0"/>
  </p:notesMasterIdLst>
  <p:handoutMasterIdLst>
    <p:handoutMasterId r:id="rId11"/>
  </p:handoutMasterIdLst>
  <p:sldIdLst>
    <p:sldId id="256" r:id="rId6"/>
    <p:sldId id="354" r:id="rId7"/>
    <p:sldId id="355" r:id="rId8"/>
    <p:sldId id="259" r:id="rId9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81" autoAdjust="0"/>
    <p:restoredTop sz="94341" autoAdjust="0"/>
  </p:normalViewPr>
  <p:slideViewPr>
    <p:cSldViewPr snapToGrid="0">
      <p:cViewPr varScale="1">
        <p:scale>
          <a:sx n="112" d="100"/>
          <a:sy n="112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van Stuijvenberg" userId="9466849dd5cafde3" providerId="OrgId" clId="{8A6CB7A3-05D4-4036-9F13-178EB5799CDE}"/>
    <pc:docChg chg="custSel modSld modMainMaster">
      <pc:chgData name="Jay van Stuijvenberg" userId="9466849dd5cafde3" providerId="OrgId" clId="{8A6CB7A3-05D4-4036-9F13-178EB5799CDE}" dt="2018-02-23T15:24:45.422" v="32" actId="478"/>
      <pc:docMkLst>
        <pc:docMk/>
      </pc:docMkLst>
      <pc:sldChg chg="delSp modSp">
        <pc:chgData name="Jay van Stuijvenberg" userId="9466849dd5cafde3" providerId="OrgId" clId="{8A6CB7A3-05D4-4036-9F13-178EB5799CDE}" dt="2018-02-23T15:24:33.994" v="29" actId="478"/>
        <pc:sldMkLst>
          <pc:docMk/>
          <pc:sldMk cId="3576956228" sldId="258"/>
        </pc:sldMkLst>
        <pc:spChg chg="del mod">
          <ac:chgData name="Jay van Stuijvenberg" userId="9466849dd5cafde3" providerId="OrgId" clId="{8A6CB7A3-05D4-4036-9F13-178EB5799CDE}" dt="2018-02-23T15:24:33.994" v="29" actId="478"/>
          <ac:spMkLst>
            <pc:docMk/>
            <pc:sldMk cId="3576956228" sldId="258"/>
            <ac:spMk id="14" creationId="{051A1066-867A-4C34-8500-62BC8980323A}"/>
          </ac:spMkLst>
        </pc:spChg>
      </pc:sldChg>
      <pc:sldChg chg="delSp modSp">
        <pc:chgData name="Jay van Stuijvenberg" userId="9466849dd5cafde3" providerId="OrgId" clId="{8A6CB7A3-05D4-4036-9F13-178EB5799CDE}" dt="2018-02-23T15:24:37.903" v="30" actId="478"/>
        <pc:sldMkLst>
          <pc:docMk/>
          <pc:sldMk cId="3224708782" sldId="260"/>
        </pc:sldMkLst>
        <pc:spChg chg="del mod">
          <ac:chgData name="Jay van Stuijvenberg" userId="9466849dd5cafde3" providerId="OrgId" clId="{8A6CB7A3-05D4-4036-9F13-178EB5799CDE}" dt="2018-02-23T15:24:37.903" v="30" actId="478"/>
          <ac:spMkLst>
            <pc:docMk/>
            <pc:sldMk cId="3224708782" sldId="260"/>
            <ac:spMk id="16" creationId="{A88C99E2-01E8-418D-8C6B-83D588B9283C}"/>
          </ac:spMkLst>
        </pc:spChg>
      </pc:sldChg>
      <pc:sldChg chg="delSp modSp">
        <pc:chgData name="Jay van Stuijvenberg" userId="9466849dd5cafde3" providerId="OrgId" clId="{8A6CB7A3-05D4-4036-9F13-178EB5799CDE}" dt="2018-02-23T15:24:40.858" v="31" actId="478"/>
        <pc:sldMkLst>
          <pc:docMk/>
          <pc:sldMk cId="1456822319" sldId="261"/>
        </pc:sldMkLst>
        <pc:spChg chg="del mod">
          <ac:chgData name="Jay van Stuijvenberg" userId="9466849dd5cafde3" providerId="OrgId" clId="{8A6CB7A3-05D4-4036-9F13-178EB5799CDE}" dt="2018-02-23T15:24:40.858" v="31" actId="478"/>
          <ac:spMkLst>
            <pc:docMk/>
            <pc:sldMk cId="1456822319" sldId="261"/>
            <ac:spMk id="14" creationId="{89AC8A3D-6D44-4C75-8D69-EA0DE05B614F}"/>
          </ac:spMkLst>
        </pc:spChg>
      </pc:sldChg>
      <pc:sldChg chg="delSp modSp">
        <pc:chgData name="Jay van Stuijvenberg" userId="9466849dd5cafde3" providerId="OrgId" clId="{8A6CB7A3-05D4-4036-9F13-178EB5799CDE}" dt="2018-02-23T15:24:45.422" v="32" actId="478"/>
        <pc:sldMkLst>
          <pc:docMk/>
          <pc:sldMk cId="1803834865" sldId="262"/>
        </pc:sldMkLst>
        <pc:spChg chg="del mod">
          <ac:chgData name="Jay van Stuijvenberg" userId="9466849dd5cafde3" providerId="OrgId" clId="{8A6CB7A3-05D4-4036-9F13-178EB5799CDE}" dt="2018-02-23T15:24:45.422" v="32" actId="478"/>
          <ac:spMkLst>
            <pc:docMk/>
            <pc:sldMk cId="1803834865" sldId="262"/>
            <ac:spMk id="12" creationId="{70A51719-5872-46E2-9410-A3E0659B71AF}"/>
          </ac:spMkLst>
        </pc:spChg>
      </pc:sldChg>
      <pc:sldMasterChg chg="modSldLayout">
        <pc:chgData name="Jay van Stuijvenberg" userId="9466849dd5cafde3" providerId="OrgId" clId="{8A6CB7A3-05D4-4036-9F13-178EB5799CDE}" dt="2018-02-23T15:24:19.554" v="28"/>
        <pc:sldMasterMkLst>
          <pc:docMk/>
          <pc:sldMasterMk cId="896654201" sldId="2147483659"/>
        </pc:sldMasterMkLst>
        <pc:sldLayoutChg chg="delSp modSp">
          <pc:chgData name="Jay van Stuijvenberg" userId="9466849dd5cafde3" providerId="OrgId" clId="{8A6CB7A3-05D4-4036-9F13-178EB5799CDE}" dt="2018-02-23T15:23:39.609" v="16" actId="20577"/>
          <pc:sldLayoutMkLst>
            <pc:docMk/>
            <pc:sldMasterMk cId="896654201" sldId="2147483659"/>
            <pc:sldLayoutMk cId="1626360931" sldId="2147483664"/>
          </pc:sldLayoutMkLst>
          <pc:spChg chg="del">
            <ac:chgData name="Jay van Stuijvenberg" userId="9466849dd5cafde3" providerId="OrgId" clId="{8A6CB7A3-05D4-4036-9F13-178EB5799CDE}" dt="2018-02-23T15:23:32.840" v="0" actId="478"/>
            <ac:spMkLst>
              <pc:docMk/>
              <pc:sldMasterMk cId="896654201" sldId="2147483659"/>
              <pc:sldLayoutMk cId="1626360931" sldId="2147483664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39.609" v="16" actId="20577"/>
            <ac:spMkLst>
              <pc:docMk/>
              <pc:sldMasterMk cId="896654201" sldId="2147483659"/>
              <pc:sldLayoutMk cId="1626360931" sldId="2147483664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3:50.319" v="19"/>
          <pc:sldLayoutMkLst>
            <pc:docMk/>
            <pc:sldMasterMk cId="896654201" sldId="2147483659"/>
            <pc:sldLayoutMk cId="3378584336" sldId="2147483666"/>
          </pc:sldLayoutMkLst>
          <pc:spChg chg="del">
            <ac:chgData name="Jay van Stuijvenberg" userId="9466849dd5cafde3" providerId="OrgId" clId="{8A6CB7A3-05D4-4036-9F13-178EB5799CDE}" dt="2018-02-23T15:23:48.115" v="17" actId="478"/>
            <ac:spMkLst>
              <pc:docMk/>
              <pc:sldMasterMk cId="896654201" sldId="2147483659"/>
              <pc:sldLayoutMk cId="3378584336" sldId="2147483666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3:50.319" v="19"/>
            <ac:spMkLst>
              <pc:docMk/>
              <pc:sldMasterMk cId="896654201" sldId="2147483659"/>
              <pc:sldLayoutMk cId="3378584336" sldId="2147483666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01.702" v="22"/>
          <pc:sldLayoutMkLst>
            <pc:docMk/>
            <pc:sldMasterMk cId="896654201" sldId="2147483659"/>
            <pc:sldLayoutMk cId="3586491394" sldId="2147483667"/>
          </pc:sldLayoutMkLst>
          <pc:spChg chg="del">
            <ac:chgData name="Jay van Stuijvenberg" userId="9466849dd5cafde3" providerId="OrgId" clId="{8A6CB7A3-05D4-4036-9F13-178EB5799CDE}" dt="2018-02-23T15:23:55.698" v="20" actId="478"/>
            <ac:spMkLst>
              <pc:docMk/>
              <pc:sldMasterMk cId="896654201" sldId="2147483659"/>
              <pc:sldLayoutMk cId="3586491394" sldId="2147483667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01.702" v="22"/>
            <ac:spMkLst>
              <pc:docMk/>
              <pc:sldMasterMk cId="896654201" sldId="2147483659"/>
              <pc:sldLayoutMk cId="3586491394" sldId="2147483667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2.207" v="25"/>
          <pc:sldLayoutMkLst>
            <pc:docMk/>
            <pc:sldMasterMk cId="896654201" sldId="2147483659"/>
            <pc:sldLayoutMk cId="1810119085" sldId="2147483668"/>
          </pc:sldLayoutMkLst>
          <pc:spChg chg="del">
            <ac:chgData name="Jay van Stuijvenberg" userId="9466849dd5cafde3" providerId="OrgId" clId="{8A6CB7A3-05D4-4036-9F13-178EB5799CDE}" dt="2018-02-23T15:24:09.675" v="23" actId="478"/>
            <ac:spMkLst>
              <pc:docMk/>
              <pc:sldMasterMk cId="896654201" sldId="2147483659"/>
              <pc:sldLayoutMk cId="1810119085" sldId="2147483668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2.207" v="25"/>
            <ac:spMkLst>
              <pc:docMk/>
              <pc:sldMasterMk cId="896654201" sldId="2147483659"/>
              <pc:sldLayoutMk cId="1810119085" sldId="2147483668"/>
              <ac:spMk id="10" creationId="{8881721C-29A2-4908-82A1-0902A200B9DB}"/>
            </ac:spMkLst>
          </pc:spChg>
        </pc:sldLayoutChg>
        <pc:sldLayoutChg chg="delSp modSp">
          <pc:chgData name="Jay van Stuijvenberg" userId="9466849dd5cafde3" providerId="OrgId" clId="{8A6CB7A3-05D4-4036-9F13-178EB5799CDE}" dt="2018-02-23T15:24:19.554" v="28"/>
          <pc:sldLayoutMkLst>
            <pc:docMk/>
            <pc:sldMasterMk cId="896654201" sldId="2147483659"/>
            <pc:sldLayoutMk cId="1013411345" sldId="2147483669"/>
          </pc:sldLayoutMkLst>
          <pc:spChg chg="del">
            <ac:chgData name="Jay van Stuijvenberg" userId="9466849dd5cafde3" providerId="OrgId" clId="{8A6CB7A3-05D4-4036-9F13-178EB5799CDE}" dt="2018-02-23T15:24:15.912" v="26" actId="478"/>
            <ac:spMkLst>
              <pc:docMk/>
              <pc:sldMasterMk cId="896654201" sldId="2147483659"/>
              <pc:sldLayoutMk cId="1013411345" sldId="2147483669"/>
              <ac:spMk id="5" creationId="{3EAD1E7F-5B20-4CD5-A6F0-9C76E574AD9E}"/>
            </ac:spMkLst>
          </pc:spChg>
          <pc:spChg chg="mod">
            <ac:chgData name="Jay van Stuijvenberg" userId="9466849dd5cafde3" providerId="OrgId" clId="{8A6CB7A3-05D4-4036-9F13-178EB5799CDE}" dt="2018-02-23T15:24:19.554" v="28"/>
            <ac:spMkLst>
              <pc:docMk/>
              <pc:sldMasterMk cId="896654201" sldId="2147483659"/>
              <pc:sldLayoutMk cId="1013411345" sldId="2147483669"/>
              <ac:spMk id="10" creationId="{8881721C-29A2-4908-82A1-0902A200B9DB}"/>
            </ac:spMkLst>
          </pc:spChg>
        </pc:sldLayoutChg>
      </pc:sldMasterChg>
    </pc:docChg>
  </pc:docChgLst>
  <pc:docChgLst>
    <pc:chgData name="Arjan Kamberg" userId="2cfeac95-aab1-41a7-bca5-796b19d85bc0" providerId="ADAL" clId="{6D9F55C0-E474-3341-A21F-4E928A888976}"/>
    <pc:docChg chg="custSel addSld delSld modSld">
      <pc:chgData name="Arjan Kamberg" userId="2cfeac95-aab1-41a7-bca5-796b19d85bc0" providerId="ADAL" clId="{6D9F55C0-E474-3341-A21F-4E928A888976}" dt="2020-01-11T11:13:14.508" v="117" actId="20577"/>
      <pc:docMkLst>
        <pc:docMk/>
      </pc:docMkLst>
      <pc:sldChg chg="modSp">
        <pc:chgData name="Arjan Kamberg" userId="2cfeac95-aab1-41a7-bca5-796b19d85bc0" providerId="ADAL" clId="{6D9F55C0-E474-3341-A21F-4E928A888976}" dt="2020-01-11T11:05:51.193" v="0"/>
        <pc:sldMkLst>
          <pc:docMk/>
          <pc:sldMk cId="248983296" sldId="256"/>
        </pc:sldMkLst>
        <pc:spChg chg="mod">
          <ac:chgData name="Arjan Kamberg" userId="2cfeac95-aab1-41a7-bca5-796b19d85bc0" providerId="ADAL" clId="{6D9F55C0-E474-3341-A21F-4E928A888976}" dt="2020-01-11T11:05:51.193" v="0"/>
          <ac:spMkLst>
            <pc:docMk/>
            <pc:sldMk cId="248983296" sldId="256"/>
            <ac:spMk id="8" creationId="{504648F9-71D5-4088-A705-93B3953EDA91}"/>
          </ac:spMkLst>
        </pc:spChg>
      </pc:sldChg>
      <pc:sldChg chg="modSp">
        <pc:chgData name="Arjan Kamberg" userId="2cfeac95-aab1-41a7-bca5-796b19d85bc0" providerId="ADAL" clId="{6D9F55C0-E474-3341-A21F-4E928A888976}" dt="2020-01-11T11:09:44.497" v="61" actId="20577"/>
        <pc:sldMkLst>
          <pc:docMk/>
          <pc:sldMk cId="2952350753" sldId="354"/>
        </pc:sldMkLst>
        <pc:spChg chg="mod">
          <ac:chgData name="Arjan Kamberg" userId="2cfeac95-aab1-41a7-bca5-796b19d85bc0" providerId="ADAL" clId="{6D9F55C0-E474-3341-A21F-4E928A888976}" dt="2020-01-11T11:09:32.035" v="27" actId="20577"/>
          <ac:spMkLst>
            <pc:docMk/>
            <pc:sldMk cId="2952350753" sldId="354"/>
            <ac:spMk id="2" creationId="{00000000-0000-0000-0000-000000000000}"/>
          </ac:spMkLst>
        </pc:spChg>
        <pc:spChg chg="mod">
          <ac:chgData name="Arjan Kamberg" userId="2cfeac95-aab1-41a7-bca5-796b19d85bc0" providerId="ADAL" clId="{6D9F55C0-E474-3341-A21F-4E928A888976}" dt="2020-01-11T11:09:44.497" v="61" actId="20577"/>
          <ac:spMkLst>
            <pc:docMk/>
            <pc:sldMk cId="2952350753" sldId="354"/>
            <ac:spMk id="3" creationId="{00000000-0000-0000-0000-000000000000}"/>
          </ac:spMkLst>
        </pc:spChg>
      </pc:sldChg>
      <pc:sldChg chg="del">
        <pc:chgData name="Arjan Kamberg" userId="2cfeac95-aab1-41a7-bca5-796b19d85bc0" providerId="ADAL" clId="{6D9F55C0-E474-3341-A21F-4E928A888976}" dt="2020-01-11T11:05:59.473" v="2" actId="2696"/>
        <pc:sldMkLst>
          <pc:docMk/>
          <pc:sldMk cId="494488438" sldId="355"/>
        </pc:sldMkLst>
      </pc:sldChg>
      <pc:sldChg chg="addSp delSp modSp add">
        <pc:chgData name="Arjan Kamberg" userId="2cfeac95-aab1-41a7-bca5-796b19d85bc0" providerId="ADAL" clId="{6D9F55C0-E474-3341-A21F-4E928A888976}" dt="2020-01-11T11:13:14.508" v="117" actId="20577"/>
        <pc:sldMkLst>
          <pc:docMk/>
          <pc:sldMk cId="4049917621" sldId="355"/>
        </pc:sldMkLst>
        <pc:spChg chg="del mod">
          <ac:chgData name="Arjan Kamberg" userId="2cfeac95-aab1-41a7-bca5-796b19d85bc0" providerId="ADAL" clId="{6D9F55C0-E474-3341-A21F-4E928A888976}" dt="2020-01-11T11:10:40.644" v="67" actId="478"/>
          <ac:spMkLst>
            <pc:docMk/>
            <pc:sldMk cId="4049917621" sldId="355"/>
            <ac:spMk id="3" creationId="{00000000-0000-0000-0000-000000000000}"/>
          </ac:spMkLst>
        </pc:spChg>
        <pc:spChg chg="add mod">
          <ac:chgData name="Arjan Kamberg" userId="2cfeac95-aab1-41a7-bca5-796b19d85bc0" providerId="ADAL" clId="{6D9F55C0-E474-3341-A21F-4E928A888976}" dt="2020-01-11T11:13:14.508" v="117" actId="20577"/>
          <ac:spMkLst>
            <pc:docMk/>
            <pc:sldMk cId="4049917621" sldId="355"/>
            <ac:spMk id="4" creationId="{D55B6933-1CFA-C44E-BC22-9F530F7A6516}"/>
          </ac:spMkLst>
        </pc:spChg>
        <pc:picChg chg="add mod">
          <ac:chgData name="Arjan Kamberg" userId="2cfeac95-aab1-41a7-bca5-796b19d85bc0" providerId="ADAL" clId="{6D9F55C0-E474-3341-A21F-4E928A888976}" dt="2020-01-11T11:10:43.375" v="68" actId="1076"/>
          <ac:picMkLst>
            <pc:docMk/>
            <pc:sldMk cId="4049917621" sldId="355"/>
            <ac:picMk id="1026" creationId="{D6011935-FE61-004E-AAF6-67BC5970606C}"/>
          </ac:picMkLst>
        </pc:picChg>
        <pc:picChg chg="add del mod">
          <ac:chgData name="Arjan Kamberg" userId="2cfeac95-aab1-41a7-bca5-796b19d85bc0" providerId="ADAL" clId="{6D9F55C0-E474-3341-A21F-4E928A888976}" dt="2020-01-11T11:12:51.237" v="79" actId="478"/>
          <ac:picMkLst>
            <pc:docMk/>
            <pc:sldMk cId="4049917621" sldId="355"/>
            <ac:picMk id="1028" creationId="{5825B5C7-3095-F945-BD02-F0FFF064FBCB}"/>
          </ac:picMkLst>
        </pc:picChg>
      </pc:sldChg>
      <pc:sldChg chg="del">
        <pc:chgData name="Arjan Kamberg" userId="2cfeac95-aab1-41a7-bca5-796b19d85bc0" providerId="ADAL" clId="{6D9F55C0-E474-3341-A21F-4E928A888976}" dt="2020-01-11T11:06:00.385" v="3" actId="2696"/>
        <pc:sldMkLst>
          <pc:docMk/>
          <pc:sldMk cId="1120725775" sldId="356"/>
        </pc:sldMkLst>
      </pc:sldChg>
      <pc:sldChg chg="del">
        <pc:chgData name="Arjan Kamberg" userId="2cfeac95-aab1-41a7-bca5-796b19d85bc0" providerId="ADAL" clId="{6D9F55C0-E474-3341-A21F-4E928A888976}" dt="2020-01-11T11:06:00.896" v="4" actId="2696"/>
        <pc:sldMkLst>
          <pc:docMk/>
          <pc:sldMk cId="3578249277" sldId="357"/>
        </pc:sldMkLst>
      </pc:sldChg>
      <pc:sldChg chg="del">
        <pc:chgData name="Arjan Kamberg" userId="2cfeac95-aab1-41a7-bca5-796b19d85bc0" providerId="ADAL" clId="{6D9F55C0-E474-3341-A21F-4E928A888976}" dt="2020-01-11T11:06:01.339" v="5" actId="2696"/>
        <pc:sldMkLst>
          <pc:docMk/>
          <pc:sldMk cId="87943045" sldId="358"/>
        </pc:sldMkLst>
      </pc:sldChg>
      <pc:sldChg chg="del">
        <pc:chgData name="Arjan Kamberg" userId="2cfeac95-aab1-41a7-bca5-796b19d85bc0" providerId="ADAL" clId="{6D9F55C0-E474-3341-A21F-4E928A888976}" dt="2020-01-11T11:06:01.758" v="6" actId="2696"/>
        <pc:sldMkLst>
          <pc:docMk/>
          <pc:sldMk cId="3059942140" sldId="359"/>
        </pc:sldMkLst>
      </pc:sldChg>
      <pc:sldChg chg="del">
        <pc:chgData name="Arjan Kamberg" userId="2cfeac95-aab1-41a7-bca5-796b19d85bc0" providerId="ADAL" clId="{6D9F55C0-E474-3341-A21F-4E928A888976}" dt="2020-01-11T11:06:02.220" v="7" actId="2696"/>
        <pc:sldMkLst>
          <pc:docMk/>
          <pc:sldMk cId="3328990288" sldId="360"/>
        </pc:sldMkLst>
      </pc:sldChg>
      <pc:sldChg chg="del">
        <pc:chgData name="Arjan Kamberg" userId="2cfeac95-aab1-41a7-bca5-796b19d85bc0" providerId="ADAL" clId="{6D9F55C0-E474-3341-A21F-4E928A888976}" dt="2020-01-11T11:06:03.113" v="9" actId="2696"/>
        <pc:sldMkLst>
          <pc:docMk/>
          <pc:sldMk cId="474100931" sldId="361"/>
        </pc:sldMkLst>
      </pc:sldChg>
      <pc:sldChg chg="del">
        <pc:chgData name="Arjan Kamberg" userId="2cfeac95-aab1-41a7-bca5-796b19d85bc0" providerId="ADAL" clId="{6D9F55C0-E474-3341-A21F-4E928A888976}" dt="2020-01-11T11:06:03.617" v="10" actId="2696"/>
        <pc:sldMkLst>
          <pc:docMk/>
          <pc:sldMk cId="3827064280" sldId="362"/>
        </pc:sldMkLst>
      </pc:sldChg>
      <pc:sldChg chg="del">
        <pc:chgData name="Arjan Kamberg" userId="2cfeac95-aab1-41a7-bca5-796b19d85bc0" providerId="ADAL" clId="{6D9F55C0-E474-3341-A21F-4E928A888976}" dt="2020-01-11T11:06:02.651" v="8" actId="2696"/>
        <pc:sldMkLst>
          <pc:docMk/>
          <pc:sldMk cId="1634599960" sldId="3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10-09-2022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10-09-2022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vinci.itslearning.com/LearningToolElement/ViewLearningToolElement.aspx?LearningToolElementId=152137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 fontScale="90000"/>
          </a:bodyPr>
          <a:lstStyle/>
          <a:p>
            <a:r>
              <a:rPr lang="nl-NL" sz="8800" dirty="0"/>
              <a:t>LP01P01 week2</a:t>
            </a:r>
            <a:br>
              <a:rPr lang="nl-NL" sz="8800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 err="1"/>
              <a:t>Smartlab</a:t>
            </a:r>
            <a:r>
              <a:rPr lang="nl-NL" dirty="0"/>
              <a:t> Programmeren</a:t>
            </a:r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>
          <a:xfrm>
            <a:off x="838800" y="1520665"/>
            <a:ext cx="10515600" cy="4656935"/>
          </a:xfrm>
        </p:spPr>
        <p:txBody>
          <a:bodyPr/>
          <a:lstStyle/>
          <a:p>
            <a:r>
              <a:rPr lang="nl-NL" dirty="0"/>
              <a:t>Kijk op It’s </a:t>
            </a:r>
            <a:r>
              <a:rPr lang="nl-NL" dirty="0" err="1"/>
              <a:t>Learing</a:t>
            </a:r>
            <a:r>
              <a:rPr lang="nl-NL" dirty="0"/>
              <a:t> het filmpje van weerstanden.</a:t>
            </a:r>
          </a:p>
          <a:p>
            <a:r>
              <a:rPr lang="en-GB" dirty="0">
                <a:hlinkClick r:id="rId2"/>
              </a:rPr>
              <a:t>Hoe bereken je de weerstand in ohm?</a:t>
            </a:r>
            <a:endParaRPr lang="en-GB" dirty="0"/>
          </a:p>
          <a:p>
            <a:endParaRPr lang="en-GB" dirty="0"/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845C5-D821-9607-BA59-A749A63F1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60" y="2152567"/>
            <a:ext cx="7772400" cy="465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5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D62F-F239-87EB-E3AE-2F384896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18F33-D992-9641-54B8-F541F1B2FC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2000" dirty="0"/>
              <a:t>Maak een flowchart in DRAW.IO van de volgende opdracht.</a:t>
            </a:r>
          </a:p>
          <a:p>
            <a:endParaRPr lang="en-NL" sz="2000" dirty="0"/>
          </a:p>
          <a:p>
            <a:r>
              <a:rPr lang="en-NL" sz="2000" dirty="0"/>
              <a:t>Er wordt naar de waarden van de weerstand, stroom en spanning gevraagd.</a:t>
            </a:r>
          </a:p>
          <a:p>
            <a:endParaRPr lang="en-NL" sz="2000" dirty="0"/>
          </a:p>
          <a:p>
            <a:r>
              <a:rPr lang="en-NL" sz="2000" dirty="0"/>
              <a:t>Twee van de drie waarden vul je in. (de andere laat je leeg)</a:t>
            </a:r>
          </a:p>
          <a:p>
            <a:r>
              <a:rPr lang="en-NL" sz="2000" dirty="0"/>
              <a:t>Met de twee waarden die je heb ingevuld kan je de derde waarde berekenen.</a:t>
            </a:r>
          </a:p>
          <a:p>
            <a:r>
              <a:rPr lang="en-NL" sz="2000" dirty="0"/>
              <a:t>Maak de keuze en zet de rerekening ook in de flowchart.</a:t>
            </a:r>
          </a:p>
          <a:p>
            <a:endParaRPr lang="en-NL" sz="2000" dirty="0"/>
          </a:p>
          <a:p>
            <a:r>
              <a:rPr lang="en-NL" sz="2000" dirty="0"/>
              <a:t>Als extra wordt gevraagd of je ook het vermogen wilt berekenen.</a:t>
            </a:r>
          </a:p>
          <a:p>
            <a:r>
              <a:rPr lang="en-NL" sz="2000" dirty="0"/>
              <a:t> Als je dat wilt (daar een Y in te typen) wordt ook het vermogen berekend (formule ook in de flowchart)</a:t>
            </a:r>
          </a:p>
        </p:txBody>
      </p:sp>
    </p:spTree>
    <p:extLst>
      <p:ext uri="{BB962C8B-B14F-4D97-AF65-F5344CB8AC3E}">
        <p14:creationId xmlns:p14="http://schemas.microsoft.com/office/powerpoint/2010/main" val="230395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FBC7721-E732-41C0-8F5C-D853EF72DD8A}"/>
              </a:ext>
            </a:extLst>
          </p:cNvPr>
          <p:cNvSpPr txBox="1"/>
          <p:nvPr/>
        </p:nvSpPr>
        <p:spPr>
          <a:xfrm>
            <a:off x="254000" y="6058233"/>
            <a:ext cx="638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5937C811-3D00-4996-8793-D731736564D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Einde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2408847" y="1027906"/>
            <a:ext cx="8946541" cy="41954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200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3331845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140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Template corporate</vt:lpstr>
      <vt:lpstr>1_Template corporate</vt:lpstr>
      <vt:lpstr>LP01P01 week2     Smartlab Programmeren</vt:lpstr>
      <vt:lpstr>Opdracht</vt:lpstr>
      <vt:lpstr>Opdracht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86</cp:revision>
  <cp:lastPrinted>2018-06-12T11:35:17Z</cp:lastPrinted>
  <dcterms:created xsi:type="dcterms:W3CDTF">2017-08-11T14:21:04Z</dcterms:created>
  <dcterms:modified xsi:type="dcterms:W3CDTF">2022-09-10T15:13:25Z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