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670" r:id="rId5"/>
  </p:sldMasterIdLst>
  <p:notesMasterIdLst>
    <p:notesMasterId r:id="rId12"/>
  </p:notesMasterIdLst>
  <p:handoutMasterIdLst>
    <p:handoutMasterId r:id="rId13"/>
  </p:handoutMasterIdLst>
  <p:sldIdLst>
    <p:sldId id="256" r:id="rId6"/>
    <p:sldId id="388" r:id="rId7"/>
    <p:sldId id="389" r:id="rId8"/>
    <p:sldId id="390" r:id="rId9"/>
    <p:sldId id="391" r:id="rId10"/>
    <p:sldId id="387" r:id="rId11"/>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8E"/>
    <a:srgbClr val="9E9F9E"/>
    <a:srgbClr val="1EB7CE"/>
    <a:srgbClr val="7F807F"/>
    <a:srgbClr val="FD69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341" autoAdjust="0"/>
  </p:normalViewPr>
  <p:slideViewPr>
    <p:cSldViewPr snapToGrid="0">
      <p:cViewPr varScale="1">
        <p:scale>
          <a:sx n="79" d="100"/>
          <a:sy n="79"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an Kamberg" userId="2cfeac95-aab1-41a7-bca5-796b19d85bc0" providerId="ADAL" clId="{CAC0DE05-FB81-B247-909C-B48A7A198DF2}"/>
    <pc:docChg chg="custSel delSld modSld">
      <pc:chgData name="Arjan Kamberg" userId="2cfeac95-aab1-41a7-bca5-796b19d85bc0" providerId="ADAL" clId="{CAC0DE05-FB81-B247-909C-B48A7A198DF2}" dt="2022-03-07T16:47:46.935" v="12" actId="2696"/>
      <pc:docMkLst>
        <pc:docMk/>
      </pc:docMkLst>
      <pc:sldChg chg="delSp mod">
        <pc:chgData name="Arjan Kamberg" userId="2cfeac95-aab1-41a7-bca5-796b19d85bc0" providerId="ADAL" clId="{CAC0DE05-FB81-B247-909C-B48A7A198DF2}" dt="2022-03-07T16:47:39.715" v="0" actId="478"/>
        <pc:sldMkLst>
          <pc:docMk/>
          <pc:sldMk cId="1212195962" sldId="388"/>
        </pc:sldMkLst>
        <pc:picChg chg="del">
          <ac:chgData name="Arjan Kamberg" userId="2cfeac95-aab1-41a7-bca5-796b19d85bc0" providerId="ADAL" clId="{CAC0DE05-FB81-B247-909C-B48A7A198DF2}" dt="2022-03-07T16:47:39.715" v="0" actId="478"/>
          <ac:picMkLst>
            <pc:docMk/>
            <pc:sldMk cId="1212195962" sldId="388"/>
            <ac:picMk id="4" creationId="{28B0F8B2-CE90-BF47-8DC1-374E488D84FD}"/>
          </ac:picMkLst>
        </pc:picChg>
      </pc:sldChg>
      <pc:sldChg chg="del">
        <pc:chgData name="Arjan Kamberg" userId="2cfeac95-aab1-41a7-bca5-796b19d85bc0" providerId="ADAL" clId="{CAC0DE05-FB81-B247-909C-B48A7A198DF2}" dt="2022-03-07T16:47:42.187" v="1" actId="2696"/>
        <pc:sldMkLst>
          <pc:docMk/>
          <pc:sldMk cId="3665043672" sldId="389"/>
        </pc:sldMkLst>
      </pc:sldChg>
      <pc:sldChg chg="del">
        <pc:chgData name="Arjan Kamberg" userId="2cfeac95-aab1-41a7-bca5-796b19d85bc0" providerId="ADAL" clId="{CAC0DE05-FB81-B247-909C-B48A7A198DF2}" dt="2022-03-07T16:47:42.654" v="2" actId="2696"/>
        <pc:sldMkLst>
          <pc:docMk/>
          <pc:sldMk cId="2283350102" sldId="390"/>
        </pc:sldMkLst>
      </pc:sldChg>
      <pc:sldChg chg="del">
        <pc:chgData name="Arjan Kamberg" userId="2cfeac95-aab1-41a7-bca5-796b19d85bc0" providerId="ADAL" clId="{CAC0DE05-FB81-B247-909C-B48A7A198DF2}" dt="2022-03-07T16:47:43.018" v="3" actId="2696"/>
        <pc:sldMkLst>
          <pc:docMk/>
          <pc:sldMk cId="2079557222" sldId="391"/>
        </pc:sldMkLst>
      </pc:sldChg>
      <pc:sldChg chg="del">
        <pc:chgData name="Arjan Kamberg" userId="2cfeac95-aab1-41a7-bca5-796b19d85bc0" providerId="ADAL" clId="{CAC0DE05-FB81-B247-909C-B48A7A198DF2}" dt="2022-03-07T16:47:43.422" v="4" actId="2696"/>
        <pc:sldMkLst>
          <pc:docMk/>
          <pc:sldMk cId="899573104" sldId="392"/>
        </pc:sldMkLst>
      </pc:sldChg>
      <pc:sldChg chg="del">
        <pc:chgData name="Arjan Kamberg" userId="2cfeac95-aab1-41a7-bca5-796b19d85bc0" providerId="ADAL" clId="{CAC0DE05-FB81-B247-909C-B48A7A198DF2}" dt="2022-03-07T16:47:44.253" v="6" actId="2696"/>
        <pc:sldMkLst>
          <pc:docMk/>
          <pc:sldMk cId="3808281892" sldId="393"/>
        </pc:sldMkLst>
      </pc:sldChg>
      <pc:sldChg chg="del">
        <pc:chgData name="Arjan Kamberg" userId="2cfeac95-aab1-41a7-bca5-796b19d85bc0" providerId="ADAL" clId="{CAC0DE05-FB81-B247-909C-B48A7A198DF2}" dt="2022-03-07T16:47:43.841" v="5" actId="2696"/>
        <pc:sldMkLst>
          <pc:docMk/>
          <pc:sldMk cId="599577290" sldId="395"/>
        </pc:sldMkLst>
      </pc:sldChg>
      <pc:sldChg chg="del">
        <pc:chgData name="Arjan Kamberg" userId="2cfeac95-aab1-41a7-bca5-796b19d85bc0" providerId="ADAL" clId="{CAC0DE05-FB81-B247-909C-B48A7A198DF2}" dt="2022-03-07T16:47:45.184" v="8" actId="2696"/>
        <pc:sldMkLst>
          <pc:docMk/>
          <pc:sldMk cId="1216635248" sldId="396"/>
        </pc:sldMkLst>
      </pc:sldChg>
      <pc:sldChg chg="del">
        <pc:chgData name="Arjan Kamberg" userId="2cfeac95-aab1-41a7-bca5-796b19d85bc0" providerId="ADAL" clId="{CAC0DE05-FB81-B247-909C-B48A7A198DF2}" dt="2022-03-07T16:47:44.647" v="7" actId="2696"/>
        <pc:sldMkLst>
          <pc:docMk/>
          <pc:sldMk cId="3301830037" sldId="397"/>
        </pc:sldMkLst>
      </pc:sldChg>
      <pc:sldChg chg="del">
        <pc:chgData name="Arjan Kamberg" userId="2cfeac95-aab1-41a7-bca5-796b19d85bc0" providerId="ADAL" clId="{CAC0DE05-FB81-B247-909C-B48A7A198DF2}" dt="2022-03-07T16:47:45.622" v="9" actId="2696"/>
        <pc:sldMkLst>
          <pc:docMk/>
          <pc:sldMk cId="4032235498" sldId="398"/>
        </pc:sldMkLst>
      </pc:sldChg>
      <pc:sldChg chg="del">
        <pc:chgData name="Arjan Kamberg" userId="2cfeac95-aab1-41a7-bca5-796b19d85bc0" providerId="ADAL" clId="{CAC0DE05-FB81-B247-909C-B48A7A198DF2}" dt="2022-03-07T16:47:46.124" v="10" actId="2696"/>
        <pc:sldMkLst>
          <pc:docMk/>
          <pc:sldMk cId="3447936170" sldId="399"/>
        </pc:sldMkLst>
      </pc:sldChg>
      <pc:sldChg chg="del">
        <pc:chgData name="Arjan Kamberg" userId="2cfeac95-aab1-41a7-bca5-796b19d85bc0" providerId="ADAL" clId="{CAC0DE05-FB81-B247-909C-B48A7A198DF2}" dt="2022-03-07T16:47:46.533" v="11" actId="2696"/>
        <pc:sldMkLst>
          <pc:docMk/>
          <pc:sldMk cId="1869224072" sldId="400"/>
        </pc:sldMkLst>
      </pc:sldChg>
      <pc:sldChg chg="del">
        <pc:chgData name="Arjan Kamberg" userId="2cfeac95-aab1-41a7-bca5-796b19d85bc0" providerId="ADAL" clId="{CAC0DE05-FB81-B247-909C-B48A7A198DF2}" dt="2022-03-07T16:47:46.935" v="12" actId="2696"/>
        <pc:sldMkLst>
          <pc:docMk/>
          <pc:sldMk cId="239890730" sldId="401"/>
        </pc:sldMkLst>
      </pc:sldChg>
    </pc:docChg>
  </pc:docChgLst>
  <pc:docChgLst>
    <pc:chgData name="Arjan Kamberg" userId="2cfeac95-aab1-41a7-bca5-796b19d85bc0" providerId="ADAL" clId="{0DBCA035-B257-0141-8D10-D9A8F83B10A4}"/>
    <pc:docChg chg="undo custSel addSld modSld">
      <pc:chgData name="Arjan Kamberg" userId="2cfeac95-aab1-41a7-bca5-796b19d85bc0" providerId="ADAL" clId="{0DBCA035-B257-0141-8D10-D9A8F83B10A4}" dt="2022-10-14T15:20:09.448" v="118" actId="20577"/>
      <pc:docMkLst>
        <pc:docMk/>
      </pc:docMkLst>
      <pc:sldChg chg="modSp mod">
        <pc:chgData name="Arjan Kamberg" userId="2cfeac95-aab1-41a7-bca5-796b19d85bc0" providerId="ADAL" clId="{0DBCA035-B257-0141-8D10-D9A8F83B10A4}" dt="2022-10-14T15:20:09.448" v="118" actId="20577"/>
        <pc:sldMkLst>
          <pc:docMk/>
          <pc:sldMk cId="248983296" sldId="256"/>
        </pc:sldMkLst>
        <pc:spChg chg="mod">
          <ac:chgData name="Arjan Kamberg" userId="2cfeac95-aab1-41a7-bca5-796b19d85bc0" providerId="ADAL" clId="{0DBCA035-B257-0141-8D10-D9A8F83B10A4}" dt="2022-10-14T15:20:09.448" v="118" actId="20577"/>
          <ac:spMkLst>
            <pc:docMk/>
            <pc:sldMk cId="248983296" sldId="256"/>
            <ac:spMk id="8" creationId="{504648F9-71D5-4088-A705-93B3953EDA91}"/>
          </ac:spMkLst>
        </pc:spChg>
      </pc:sldChg>
      <pc:sldChg chg="addSp delSp modSp mod">
        <pc:chgData name="Arjan Kamberg" userId="2cfeac95-aab1-41a7-bca5-796b19d85bc0" providerId="ADAL" clId="{0DBCA035-B257-0141-8D10-D9A8F83B10A4}" dt="2022-10-14T14:33:35.378" v="38" actId="1076"/>
        <pc:sldMkLst>
          <pc:docMk/>
          <pc:sldMk cId="1212195962" sldId="388"/>
        </pc:sldMkLst>
        <pc:spChg chg="mod">
          <ac:chgData name="Arjan Kamberg" userId="2cfeac95-aab1-41a7-bca5-796b19d85bc0" providerId="ADAL" clId="{0DBCA035-B257-0141-8D10-D9A8F83B10A4}" dt="2022-10-14T14:32:16.129" v="20" actId="20577"/>
          <ac:spMkLst>
            <pc:docMk/>
            <pc:sldMk cId="1212195962" sldId="388"/>
            <ac:spMk id="2" creationId="{4EBE90C1-9FA4-184C-92B9-F202C3AF56D6}"/>
          </ac:spMkLst>
        </pc:spChg>
        <pc:spChg chg="del">
          <ac:chgData name="Arjan Kamberg" userId="2cfeac95-aab1-41a7-bca5-796b19d85bc0" providerId="ADAL" clId="{0DBCA035-B257-0141-8D10-D9A8F83B10A4}" dt="2022-10-14T14:32:18.908" v="21" actId="478"/>
          <ac:spMkLst>
            <pc:docMk/>
            <pc:sldMk cId="1212195962" sldId="388"/>
            <ac:spMk id="3" creationId="{10DAC51E-4A5C-D04A-85A6-9750C531D9DB}"/>
          </ac:spMkLst>
        </pc:spChg>
        <pc:spChg chg="add mod">
          <ac:chgData name="Arjan Kamberg" userId="2cfeac95-aab1-41a7-bca5-796b19d85bc0" providerId="ADAL" clId="{0DBCA035-B257-0141-8D10-D9A8F83B10A4}" dt="2022-10-14T14:33:35.378" v="38" actId="1076"/>
          <ac:spMkLst>
            <pc:docMk/>
            <pc:sldMk cId="1212195962" sldId="388"/>
            <ac:spMk id="6" creationId="{849BBE78-09DD-E7CB-7CDD-4F3A52EC20EE}"/>
          </ac:spMkLst>
        </pc:spChg>
        <pc:picChg chg="add mod">
          <ac:chgData name="Arjan Kamberg" userId="2cfeac95-aab1-41a7-bca5-796b19d85bc0" providerId="ADAL" clId="{0DBCA035-B257-0141-8D10-D9A8F83B10A4}" dt="2022-10-14T14:32:12.726" v="9" actId="1076"/>
          <ac:picMkLst>
            <pc:docMk/>
            <pc:sldMk cId="1212195962" sldId="388"/>
            <ac:picMk id="4" creationId="{456B86C9-193E-8964-9ED2-51BE2A9A4090}"/>
          </ac:picMkLst>
        </pc:picChg>
      </pc:sldChg>
      <pc:sldChg chg="addSp delSp modSp add mod">
        <pc:chgData name="Arjan Kamberg" userId="2cfeac95-aab1-41a7-bca5-796b19d85bc0" providerId="ADAL" clId="{0DBCA035-B257-0141-8D10-D9A8F83B10A4}" dt="2022-10-14T14:35:16.665" v="58" actId="207"/>
        <pc:sldMkLst>
          <pc:docMk/>
          <pc:sldMk cId="1458951669" sldId="389"/>
        </pc:sldMkLst>
        <pc:spChg chg="add mod">
          <ac:chgData name="Arjan Kamberg" userId="2cfeac95-aab1-41a7-bca5-796b19d85bc0" providerId="ADAL" clId="{0DBCA035-B257-0141-8D10-D9A8F83B10A4}" dt="2022-10-14T14:35:16.665" v="58" actId="207"/>
          <ac:spMkLst>
            <pc:docMk/>
            <pc:sldMk cId="1458951669" sldId="389"/>
            <ac:spMk id="5" creationId="{46B4FFCC-BEB5-0167-E2A6-FBCA46AE37D6}"/>
          </ac:spMkLst>
        </pc:spChg>
        <pc:spChg chg="del">
          <ac:chgData name="Arjan Kamberg" userId="2cfeac95-aab1-41a7-bca5-796b19d85bc0" providerId="ADAL" clId="{0DBCA035-B257-0141-8D10-D9A8F83B10A4}" dt="2022-10-14T14:33:45.654" v="40" actId="478"/>
          <ac:spMkLst>
            <pc:docMk/>
            <pc:sldMk cId="1458951669" sldId="389"/>
            <ac:spMk id="6" creationId="{849BBE78-09DD-E7CB-7CDD-4F3A52EC20EE}"/>
          </ac:spMkLst>
        </pc:spChg>
        <pc:picChg chg="mod">
          <ac:chgData name="Arjan Kamberg" userId="2cfeac95-aab1-41a7-bca5-796b19d85bc0" providerId="ADAL" clId="{0DBCA035-B257-0141-8D10-D9A8F83B10A4}" dt="2022-10-14T14:33:57.445" v="44" actId="14100"/>
          <ac:picMkLst>
            <pc:docMk/>
            <pc:sldMk cId="1458951669" sldId="389"/>
            <ac:picMk id="4" creationId="{456B86C9-193E-8964-9ED2-51BE2A9A4090}"/>
          </ac:picMkLst>
        </pc:picChg>
      </pc:sldChg>
      <pc:sldChg chg="addSp delSp modSp new mod">
        <pc:chgData name="Arjan Kamberg" userId="2cfeac95-aab1-41a7-bca5-796b19d85bc0" providerId="ADAL" clId="{0DBCA035-B257-0141-8D10-D9A8F83B10A4}" dt="2022-10-14T15:15:29.409" v="91" actId="1076"/>
        <pc:sldMkLst>
          <pc:docMk/>
          <pc:sldMk cId="814046780" sldId="390"/>
        </pc:sldMkLst>
        <pc:spChg chg="mod">
          <ac:chgData name="Arjan Kamberg" userId="2cfeac95-aab1-41a7-bca5-796b19d85bc0" providerId="ADAL" clId="{0DBCA035-B257-0141-8D10-D9A8F83B10A4}" dt="2022-10-14T14:35:46.446" v="75" actId="20577"/>
          <ac:spMkLst>
            <pc:docMk/>
            <pc:sldMk cId="814046780" sldId="390"/>
            <ac:spMk id="2" creationId="{7878B90C-F729-00C3-B896-1C46F71BDC36}"/>
          </ac:spMkLst>
        </pc:spChg>
        <pc:spChg chg="mod">
          <ac:chgData name="Arjan Kamberg" userId="2cfeac95-aab1-41a7-bca5-796b19d85bc0" providerId="ADAL" clId="{0DBCA035-B257-0141-8D10-D9A8F83B10A4}" dt="2022-10-14T15:12:57.615" v="85" actId="5793"/>
          <ac:spMkLst>
            <pc:docMk/>
            <pc:sldMk cId="814046780" sldId="390"/>
            <ac:spMk id="3" creationId="{C536785C-B804-9913-97DC-102FB3962023}"/>
          </ac:spMkLst>
        </pc:spChg>
        <pc:spChg chg="add del">
          <ac:chgData name="Arjan Kamberg" userId="2cfeac95-aab1-41a7-bca5-796b19d85bc0" providerId="ADAL" clId="{0DBCA035-B257-0141-8D10-D9A8F83B10A4}" dt="2022-10-14T15:11:41.518" v="77" actId="22"/>
          <ac:spMkLst>
            <pc:docMk/>
            <pc:sldMk cId="814046780" sldId="390"/>
            <ac:spMk id="6" creationId="{671D8658-4BD8-9AB0-4F93-C92080C90C2F}"/>
          </ac:spMkLst>
        </pc:spChg>
        <pc:picChg chg="add del mod">
          <ac:chgData name="Arjan Kamberg" userId="2cfeac95-aab1-41a7-bca5-796b19d85bc0" providerId="ADAL" clId="{0DBCA035-B257-0141-8D10-D9A8F83B10A4}" dt="2022-10-14T15:13:05.392" v="87" actId="478"/>
          <ac:picMkLst>
            <pc:docMk/>
            <pc:sldMk cId="814046780" sldId="390"/>
            <ac:picMk id="4" creationId="{DB2195BE-4247-EB36-53DA-F57827E1CADB}"/>
          </ac:picMkLst>
        </pc:picChg>
        <pc:picChg chg="add del mod">
          <ac:chgData name="Arjan Kamberg" userId="2cfeac95-aab1-41a7-bca5-796b19d85bc0" providerId="ADAL" clId="{0DBCA035-B257-0141-8D10-D9A8F83B10A4}" dt="2022-10-14T15:13:01.089" v="86" actId="478"/>
          <ac:picMkLst>
            <pc:docMk/>
            <pc:sldMk cId="814046780" sldId="390"/>
            <ac:picMk id="7" creationId="{4E53D7B6-2198-FFD5-D91D-2239D71C544A}"/>
          </ac:picMkLst>
        </pc:picChg>
        <pc:picChg chg="add mod">
          <ac:chgData name="Arjan Kamberg" userId="2cfeac95-aab1-41a7-bca5-796b19d85bc0" providerId="ADAL" clId="{0DBCA035-B257-0141-8D10-D9A8F83B10A4}" dt="2022-10-14T15:15:29.409" v="91" actId="1076"/>
          <ac:picMkLst>
            <pc:docMk/>
            <pc:sldMk cId="814046780" sldId="390"/>
            <ac:picMk id="8" creationId="{3231549F-E060-6C62-48A0-75B031A86478}"/>
          </ac:picMkLst>
        </pc:picChg>
      </pc:sldChg>
      <pc:sldChg chg="add">
        <pc:chgData name="Arjan Kamberg" userId="2cfeac95-aab1-41a7-bca5-796b19d85bc0" providerId="ADAL" clId="{0DBCA035-B257-0141-8D10-D9A8F83B10A4}" dt="2022-10-14T15:12:54.213" v="84" actId="2890"/>
        <pc:sldMkLst>
          <pc:docMk/>
          <pc:sldMk cId="3791055358" sldId="391"/>
        </pc:sldMkLst>
      </pc:sldChg>
    </pc:docChg>
  </pc:docChgLst>
  <pc:docChgLst>
    <pc:chgData name="Arjan Kamberg" userId="2cfeac95-aab1-41a7-bca5-796b19d85bc0" providerId="ADAL" clId="{F79FAF97-4546-FA4E-8B77-E1D705A7800E}"/>
    <pc:docChg chg="modSld">
      <pc:chgData name="Arjan Kamberg" userId="2cfeac95-aab1-41a7-bca5-796b19d85bc0" providerId="ADAL" clId="{F79FAF97-4546-FA4E-8B77-E1D705A7800E}" dt="2021-03-25T21:17:23.177" v="4"/>
      <pc:docMkLst>
        <pc:docMk/>
      </pc:docMkLst>
      <pc:sldChg chg="addSp delSp modSp mod">
        <pc:chgData name="Arjan Kamberg" userId="2cfeac95-aab1-41a7-bca5-796b19d85bc0" providerId="ADAL" clId="{F79FAF97-4546-FA4E-8B77-E1D705A7800E}" dt="2021-03-25T21:17:23.177" v="4"/>
        <pc:sldMkLst>
          <pc:docMk/>
          <pc:sldMk cId="2141729157" sldId="360"/>
        </pc:sldMkLst>
        <pc:spChg chg="mod">
          <ac:chgData name="Arjan Kamberg" userId="2cfeac95-aab1-41a7-bca5-796b19d85bc0" providerId="ADAL" clId="{F79FAF97-4546-FA4E-8B77-E1D705A7800E}" dt="2021-03-25T21:17:13.513" v="1" actId="20577"/>
          <ac:spMkLst>
            <pc:docMk/>
            <pc:sldMk cId="2141729157" sldId="360"/>
            <ac:spMk id="2" creationId="{FF96216C-A868-884D-9867-B0E0AF546CB8}"/>
          </ac:spMkLst>
        </pc:spChg>
        <pc:spChg chg="add del mod">
          <ac:chgData name="Arjan Kamberg" userId="2cfeac95-aab1-41a7-bca5-796b19d85bc0" providerId="ADAL" clId="{F79FAF97-4546-FA4E-8B77-E1D705A7800E}" dt="2021-03-25T21:17:23.177" v="4"/>
          <ac:spMkLst>
            <pc:docMk/>
            <pc:sldMk cId="2141729157" sldId="360"/>
            <ac:spMk id="4" creationId="{E3D4887B-CD36-2E4E-A77F-025BC5A699B5}"/>
          </ac:spMkLst>
        </pc:spChg>
      </pc:sldChg>
      <pc:sldChg chg="modSp mod">
        <pc:chgData name="Arjan Kamberg" userId="2cfeac95-aab1-41a7-bca5-796b19d85bc0" providerId="ADAL" clId="{F79FAF97-4546-FA4E-8B77-E1D705A7800E}" dt="2021-03-25T21:17:17.820" v="2" actId="20577"/>
        <pc:sldMkLst>
          <pc:docMk/>
          <pc:sldMk cId="3714023842" sldId="361"/>
        </pc:sldMkLst>
        <pc:spChg chg="mod">
          <ac:chgData name="Arjan Kamberg" userId="2cfeac95-aab1-41a7-bca5-796b19d85bc0" providerId="ADAL" clId="{F79FAF97-4546-FA4E-8B77-E1D705A7800E}" dt="2021-03-25T21:17:17.820" v="2" actId="20577"/>
          <ac:spMkLst>
            <pc:docMk/>
            <pc:sldMk cId="3714023842" sldId="361"/>
            <ac:spMk id="2" creationId="{FF96216C-A868-884D-9867-B0E0AF546CB8}"/>
          </ac:spMkLst>
        </pc:spChg>
      </pc:sldChg>
    </pc:docChg>
  </pc:docChgLst>
  <pc:docChgLst>
    <pc:chgData name="Arjan Kamberg" userId="2cfeac95-aab1-41a7-bca5-796b19d85bc0" providerId="ADAL" clId="{D45726F3-9156-7844-92AC-D2DC3CD1AD03}"/>
    <pc:docChg chg="undo custSel addSld delSld modSld sldOrd">
      <pc:chgData name="Arjan Kamberg" userId="2cfeac95-aab1-41a7-bca5-796b19d85bc0" providerId="ADAL" clId="{D45726F3-9156-7844-92AC-D2DC3CD1AD03}" dt="2021-11-08T17:58:15.562" v="982" actId="20577"/>
      <pc:docMkLst>
        <pc:docMk/>
      </pc:docMkLst>
      <pc:sldChg chg="modSp mod">
        <pc:chgData name="Arjan Kamberg" userId="2cfeac95-aab1-41a7-bca5-796b19d85bc0" providerId="ADAL" clId="{D45726F3-9156-7844-92AC-D2DC3CD1AD03}" dt="2021-11-03T20:50:29.714" v="6" actId="20577"/>
        <pc:sldMkLst>
          <pc:docMk/>
          <pc:sldMk cId="248983296" sldId="256"/>
        </pc:sldMkLst>
        <pc:spChg chg="mod">
          <ac:chgData name="Arjan Kamberg" userId="2cfeac95-aab1-41a7-bca5-796b19d85bc0" providerId="ADAL" clId="{D45726F3-9156-7844-92AC-D2DC3CD1AD03}" dt="2021-11-03T20:50:29.714" v="6" actId="20577"/>
          <ac:spMkLst>
            <pc:docMk/>
            <pc:sldMk cId="248983296" sldId="256"/>
            <ac:spMk id="8" creationId="{504648F9-71D5-4088-A705-93B3953EDA91}"/>
          </ac:spMkLst>
        </pc:spChg>
      </pc:sldChg>
      <pc:sldChg chg="add del">
        <pc:chgData name="Arjan Kamberg" userId="2cfeac95-aab1-41a7-bca5-796b19d85bc0" providerId="ADAL" clId="{D45726F3-9156-7844-92AC-D2DC3CD1AD03}" dt="2021-11-04T09:05:35.466" v="130" actId="2696"/>
        <pc:sldMkLst>
          <pc:docMk/>
          <pc:sldMk cId="1527427677" sldId="358"/>
        </pc:sldMkLst>
      </pc:sldChg>
      <pc:sldChg chg="addSp delSp add del mod">
        <pc:chgData name="Arjan Kamberg" userId="2cfeac95-aab1-41a7-bca5-796b19d85bc0" providerId="ADAL" clId="{D45726F3-9156-7844-92AC-D2DC3CD1AD03}" dt="2021-11-04T09:04:20.192" v="121" actId="478"/>
        <pc:sldMkLst>
          <pc:docMk/>
          <pc:sldMk cId="2519029509" sldId="359"/>
        </pc:sldMkLst>
        <pc:picChg chg="add del">
          <ac:chgData name="Arjan Kamberg" userId="2cfeac95-aab1-41a7-bca5-796b19d85bc0" providerId="ADAL" clId="{D45726F3-9156-7844-92AC-D2DC3CD1AD03}" dt="2021-11-04T09:04:20.192" v="121" actId="478"/>
          <ac:picMkLst>
            <pc:docMk/>
            <pc:sldMk cId="2519029509" sldId="359"/>
            <ac:picMk id="7" creationId="{B424769C-E0D7-7349-B9F8-0E5AE49B693B}"/>
          </ac:picMkLst>
        </pc:picChg>
      </pc:sldChg>
      <pc:sldChg chg="del">
        <pc:chgData name="Arjan Kamberg" userId="2cfeac95-aab1-41a7-bca5-796b19d85bc0" providerId="ADAL" clId="{D45726F3-9156-7844-92AC-D2DC3CD1AD03}" dt="2021-11-03T21:32:21.994" v="90" actId="2696"/>
        <pc:sldMkLst>
          <pc:docMk/>
          <pc:sldMk cId="3622289142" sldId="359"/>
        </pc:sldMkLst>
      </pc:sldChg>
      <pc:sldChg chg="del">
        <pc:chgData name="Arjan Kamberg" userId="2cfeac95-aab1-41a7-bca5-796b19d85bc0" providerId="ADAL" clId="{D45726F3-9156-7844-92AC-D2DC3CD1AD03}" dt="2021-11-03T20:50:42.803" v="9" actId="2696"/>
        <pc:sldMkLst>
          <pc:docMk/>
          <pc:sldMk cId="2141729157" sldId="360"/>
        </pc:sldMkLst>
      </pc:sldChg>
      <pc:sldChg chg="del">
        <pc:chgData name="Arjan Kamberg" userId="2cfeac95-aab1-41a7-bca5-796b19d85bc0" providerId="ADAL" clId="{D45726F3-9156-7844-92AC-D2DC3CD1AD03}" dt="2021-11-03T20:50:45.665" v="10" actId="2696"/>
        <pc:sldMkLst>
          <pc:docMk/>
          <pc:sldMk cId="3714023842" sldId="361"/>
        </pc:sldMkLst>
      </pc:sldChg>
      <pc:sldChg chg="del">
        <pc:chgData name="Arjan Kamberg" userId="2cfeac95-aab1-41a7-bca5-796b19d85bc0" providerId="ADAL" clId="{D45726F3-9156-7844-92AC-D2DC3CD1AD03}" dt="2021-11-03T20:50:39.239" v="8" actId="2696"/>
        <pc:sldMkLst>
          <pc:docMk/>
          <pc:sldMk cId="868713278" sldId="362"/>
        </pc:sldMkLst>
      </pc:sldChg>
      <pc:sldChg chg="del">
        <pc:chgData name="Arjan Kamberg" userId="2cfeac95-aab1-41a7-bca5-796b19d85bc0" providerId="ADAL" clId="{D45726F3-9156-7844-92AC-D2DC3CD1AD03}" dt="2021-11-03T20:50:46.690" v="11" actId="2696"/>
        <pc:sldMkLst>
          <pc:docMk/>
          <pc:sldMk cId="2901008432" sldId="363"/>
        </pc:sldMkLst>
      </pc:sldChg>
      <pc:sldChg chg="del">
        <pc:chgData name="Arjan Kamberg" userId="2cfeac95-aab1-41a7-bca5-796b19d85bc0" providerId="ADAL" clId="{D45726F3-9156-7844-92AC-D2DC3CD1AD03}" dt="2021-11-03T20:50:47.902" v="12" actId="2696"/>
        <pc:sldMkLst>
          <pc:docMk/>
          <pc:sldMk cId="3590793152" sldId="364"/>
        </pc:sldMkLst>
      </pc:sldChg>
      <pc:sldChg chg="del">
        <pc:chgData name="Arjan Kamberg" userId="2cfeac95-aab1-41a7-bca5-796b19d85bc0" providerId="ADAL" clId="{D45726F3-9156-7844-92AC-D2DC3CD1AD03}" dt="2021-11-04T08:57:37.404" v="110" actId="2696"/>
        <pc:sldMkLst>
          <pc:docMk/>
          <pc:sldMk cId="1470196129" sldId="365"/>
        </pc:sldMkLst>
      </pc:sldChg>
      <pc:sldChg chg="del">
        <pc:chgData name="Arjan Kamberg" userId="2cfeac95-aab1-41a7-bca5-796b19d85bc0" providerId="ADAL" clId="{D45726F3-9156-7844-92AC-D2DC3CD1AD03}" dt="2021-11-04T08:57:39.632" v="111" actId="2696"/>
        <pc:sldMkLst>
          <pc:docMk/>
          <pc:sldMk cId="193403394" sldId="366"/>
        </pc:sldMkLst>
      </pc:sldChg>
      <pc:sldChg chg="del">
        <pc:chgData name="Arjan Kamberg" userId="2cfeac95-aab1-41a7-bca5-796b19d85bc0" providerId="ADAL" clId="{D45726F3-9156-7844-92AC-D2DC3CD1AD03}" dt="2021-11-04T08:57:40.369" v="112" actId="2696"/>
        <pc:sldMkLst>
          <pc:docMk/>
          <pc:sldMk cId="4210046883" sldId="367"/>
        </pc:sldMkLst>
      </pc:sldChg>
      <pc:sldChg chg="del">
        <pc:chgData name="Arjan Kamberg" userId="2cfeac95-aab1-41a7-bca5-796b19d85bc0" providerId="ADAL" clId="{D45726F3-9156-7844-92AC-D2DC3CD1AD03}" dt="2021-11-04T08:57:47.397" v="115" actId="2696"/>
        <pc:sldMkLst>
          <pc:docMk/>
          <pc:sldMk cId="1493555660" sldId="368"/>
        </pc:sldMkLst>
      </pc:sldChg>
      <pc:sldChg chg="del">
        <pc:chgData name="Arjan Kamberg" userId="2cfeac95-aab1-41a7-bca5-796b19d85bc0" providerId="ADAL" clId="{D45726F3-9156-7844-92AC-D2DC3CD1AD03}" dt="2021-11-04T08:57:46.645" v="114" actId="2696"/>
        <pc:sldMkLst>
          <pc:docMk/>
          <pc:sldMk cId="2227513843" sldId="369"/>
        </pc:sldMkLst>
      </pc:sldChg>
      <pc:sldChg chg="addSp delSp modSp mod ord">
        <pc:chgData name="Arjan Kamberg" userId="2cfeac95-aab1-41a7-bca5-796b19d85bc0" providerId="ADAL" clId="{D45726F3-9156-7844-92AC-D2DC3CD1AD03}" dt="2021-11-04T08:55:48.870" v="109" actId="1076"/>
        <pc:sldMkLst>
          <pc:docMk/>
          <pc:sldMk cId="1479149824" sldId="370"/>
        </pc:sldMkLst>
        <pc:spChg chg="mod">
          <ac:chgData name="Arjan Kamberg" userId="2cfeac95-aab1-41a7-bca5-796b19d85bc0" providerId="ADAL" clId="{D45726F3-9156-7844-92AC-D2DC3CD1AD03}" dt="2021-11-03T21:11:10.344" v="39" actId="20577"/>
          <ac:spMkLst>
            <pc:docMk/>
            <pc:sldMk cId="1479149824" sldId="370"/>
            <ac:spMk id="2" creationId="{BD9A825D-71F1-C845-8433-12D14D20A14D}"/>
          </ac:spMkLst>
        </pc:spChg>
        <pc:spChg chg="del mod">
          <ac:chgData name="Arjan Kamberg" userId="2cfeac95-aab1-41a7-bca5-796b19d85bc0" providerId="ADAL" clId="{D45726F3-9156-7844-92AC-D2DC3CD1AD03}" dt="2021-11-03T21:23:52.855" v="68" actId="478"/>
          <ac:spMkLst>
            <pc:docMk/>
            <pc:sldMk cId="1479149824" sldId="370"/>
            <ac:spMk id="3" creationId="{D79D14D5-3E28-DD4F-8CD2-3D03C3FA74B6}"/>
          </ac:spMkLst>
        </pc:spChg>
        <pc:picChg chg="add mod">
          <ac:chgData name="Arjan Kamberg" userId="2cfeac95-aab1-41a7-bca5-796b19d85bc0" providerId="ADAL" clId="{D45726F3-9156-7844-92AC-D2DC3CD1AD03}" dt="2021-11-04T08:55:46.966" v="108" actId="1076"/>
          <ac:picMkLst>
            <pc:docMk/>
            <pc:sldMk cId="1479149824" sldId="370"/>
            <ac:picMk id="3" creationId="{28DDBE7F-7F63-0249-B404-7781458E4429}"/>
          </ac:picMkLst>
        </pc:picChg>
        <pc:picChg chg="add mod">
          <ac:chgData name="Arjan Kamberg" userId="2cfeac95-aab1-41a7-bca5-796b19d85bc0" providerId="ADAL" clId="{D45726F3-9156-7844-92AC-D2DC3CD1AD03}" dt="2021-11-04T08:55:48.870" v="109" actId="1076"/>
          <ac:picMkLst>
            <pc:docMk/>
            <pc:sldMk cId="1479149824" sldId="370"/>
            <ac:picMk id="4" creationId="{0A41541C-BF7E-CA48-A964-9B3097886A2D}"/>
          </ac:picMkLst>
        </pc:picChg>
        <pc:picChg chg="add del mod">
          <ac:chgData name="Arjan Kamberg" userId="2cfeac95-aab1-41a7-bca5-796b19d85bc0" providerId="ADAL" clId="{D45726F3-9156-7844-92AC-D2DC3CD1AD03}" dt="2021-11-03T21:32:03.621" v="85" actId="478"/>
          <ac:picMkLst>
            <pc:docMk/>
            <pc:sldMk cId="1479149824" sldId="370"/>
            <ac:picMk id="4" creationId="{A8C2B208-B306-5E4A-B6F4-7C1EB5B272C3}"/>
          </ac:picMkLst>
        </pc:picChg>
      </pc:sldChg>
      <pc:sldChg chg="del">
        <pc:chgData name="Arjan Kamberg" userId="2cfeac95-aab1-41a7-bca5-796b19d85bc0" providerId="ADAL" clId="{D45726F3-9156-7844-92AC-D2DC3CD1AD03}" dt="2021-11-04T08:57:48.069" v="116" actId="2696"/>
        <pc:sldMkLst>
          <pc:docMk/>
          <pc:sldMk cId="292082514" sldId="371"/>
        </pc:sldMkLst>
      </pc:sldChg>
      <pc:sldChg chg="del">
        <pc:chgData name="Arjan Kamberg" userId="2cfeac95-aab1-41a7-bca5-796b19d85bc0" providerId="ADAL" clId="{D45726F3-9156-7844-92AC-D2DC3CD1AD03}" dt="2021-11-04T09:07:32.447" v="134" actId="2696"/>
        <pc:sldMkLst>
          <pc:docMk/>
          <pc:sldMk cId="1438217074" sldId="372"/>
        </pc:sldMkLst>
      </pc:sldChg>
      <pc:sldChg chg="addSp delSp modSp del mod">
        <pc:chgData name="Arjan Kamberg" userId="2cfeac95-aab1-41a7-bca5-796b19d85bc0" providerId="ADAL" clId="{D45726F3-9156-7844-92AC-D2DC3CD1AD03}" dt="2021-11-04T09:05:28.307" v="128" actId="2696"/>
        <pc:sldMkLst>
          <pc:docMk/>
          <pc:sldMk cId="141463542" sldId="373"/>
        </pc:sldMkLst>
        <pc:spChg chg="add mod">
          <ac:chgData name="Arjan Kamberg" userId="2cfeac95-aab1-41a7-bca5-796b19d85bc0" providerId="ADAL" clId="{D45726F3-9156-7844-92AC-D2DC3CD1AD03}" dt="2021-11-03T21:54:14.341" v="94" actId="1076"/>
          <ac:spMkLst>
            <pc:docMk/>
            <pc:sldMk cId="141463542" sldId="373"/>
            <ac:spMk id="6" creationId="{DBD8E810-C3B8-9846-8E19-EA53561D9C9B}"/>
          </ac:spMkLst>
        </pc:spChg>
        <pc:picChg chg="del">
          <ac:chgData name="Arjan Kamberg" userId="2cfeac95-aab1-41a7-bca5-796b19d85bc0" providerId="ADAL" clId="{D45726F3-9156-7844-92AC-D2DC3CD1AD03}" dt="2021-11-03T21:54:07.854" v="92" actId="478"/>
          <ac:picMkLst>
            <pc:docMk/>
            <pc:sldMk cId="141463542" sldId="373"/>
            <ac:picMk id="4" creationId="{5593DE00-7EC7-0047-9192-385569672A84}"/>
          </ac:picMkLst>
        </pc:picChg>
      </pc:sldChg>
      <pc:sldChg chg="add del">
        <pc:chgData name="Arjan Kamberg" userId="2cfeac95-aab1-41a7-bca5-796b19d85bc0" providerId="ADAL" clId="{D45726F3-9156-7844-92AC-D2DC3CD1AD03}" dt="2021-11-04T09:05:34.004" v="129" actId="2696"/>
        <pc:sldMkLst>
          <pc:docMk/>
          <pc:sldMk cId="4006517260" sldId="374"/>
        </pc:sldMkLst>
      </pc:sldChg>
      <pc:sldChg chg="add del">
        <pc:chgData name="Arjan Kamberg" userId="2cfeac95-aab1-41a7-bca5-796b19d85bc0" providerId="ADAL" clId="{D45726F3-9156-7844-92AC-D2DC3CD1AD03}" dt="2021-11-04T09:07:34.974" v="135" actId="2696"/>
        <pc:sldMkLst>
          <pc:docMk/>
          <pc:sldMk cId="2337285145" sldId="375"/>
        </pc:sldMkLst>
      </pc:sldChg>
      <pc:sldChg chg="add del">
        <pc:chgData name="Arjan Kamberg" userId="2cfeac95-aab1-41a7-bca5-796b19d85bc0" providerId="ADAL" clId="{D45726F3-9156-7844-92AC-D2DC3CD1AD03}" dt="2021-11-04T09:07:36.522" v="137" actId="2696"/>
        <pc:sldMkLst>
          <pc:docMk/>
          <pc:sldMk cId="2928230646" sldId="376"/>
        </pc:sldMkLst>
      </pc:sldChg>
      <pc:sldChg chg="add del">
        <pc:chgData name="Arjan Kamberg" userId="2cfeac95-aab1-41a7-bca5-796b19d85bc0" providerId="ADAL" clId="{D45726F3-9156-7844-92AC-D2DC3CD1AD03}" dt="2021-11-04T09:07:35.942" v="136" actId="2696"/>
        <pc:sldMkLst>
          <pc:docMk/>
          <pc:sldMk cId="1072888199" sldId="378"/>
        </pc:sldMkLst>
      </pc:sldChg>
      <pc:sldChg chg="add del">
        <pc:chgData name="Arjan Kamberg" userId="2cfeac95-aab1-41a7-bca5-796b19d85bc0" providerId="ADAL" clId="{D45726F3-9156-7844-92AC-D2DC3CD1AD03}" dt="2021-11-04T08:57:43.111" v="113" actId="2696"/>
        <pc:sldMkLst>
          <pc:docMk/>
          <pc:sldMk cId="2711201744" sldId="379"/>
        </pc:sldMkLst>
      </pc:sldChg>
      <pc:sldChg chg="addSp delSp modSp add del mod ord">
        <pc:chgData name="Arjan Kamberg" userId="2cfeac95-aab1-41a7-bca5-796b19d85bc0" providerId="ADAL" clId="{D45726F3-9156-7844-92AC-D2DC3CD1AD03}" dt="2021-11-08T17:55:11.692" v="485" actId="2696"/>
        <pc:sldMkLst>
          <pc:docMk/>
          <pc:sldMk cId="2068847737" sldId="380"/>
        </pc:sldMkLst>
        <pc:spChg chg="mod">
          <ac:chgData name="Arjan Kamberg" userId="2cfeac95-aab1-41a7-bca5-796b19d85bc0" providerId="ADAL" clId="{D45726F3-9156-7844-92AC-D2DC3CD1AD03}" dt="2021-11-04T09:24:35.322" v="160" actId="20577"/>
          <ac:spMkLst>
            <pc:docMk/>
            <pc:sldMk cId="2068847737" sldId="380"/>
            <ac:spMk id="2" creationId="{23F271A3-539B-5343-A6E5-878A1FC0B924}"/>
          </ac:spMkLst>
        </pc:spChg>
        <pc:spChg chg="del">
          <ac:chgData name="Arjan Kamberg" userId="2cfeac95-aab1-41a7-bca5-796b19d85bc0" providerId="ADAL" clId="{D45726F3-9156-7844-92AC-D2DC3CD1AD03}" dt="2021-11-03T21:18:33.137" v="41"/>
          <ac:spMkLst>
            <pc:docMk/>
            <pc:sldMk cId="2068847737" sldId="380"/>
            <ac:spMk id="3" creationId="{8AEFDABF-793E-1045-A80C-44E2C83A767B}"/>
          </ac:spMkLst>
        </pc:spChg>
        <pc:picChg chg="add mod">
          <ac:chgData name="Arjan Kamberg" userId="2cfeac95-aab1-41a7-bca5-796b19d85bc0" providerId="ADAL" clId="{D45726F3-9156-7844-92AC-D2DC3CD1AD03}" dt="2021-11-03T21:18:33.137" v="41"/>
          <ac:picMkLst>
            <pc:docMk/>
            <pc:sldMk cId="2068847737" sldId="380"/>
            <ac:picMk id="4" creationId="{E391B698-392C-C848-A3E0-76A9AEE40FFA}"/>
          </ac:picMkLst>
        </pc:picChg>
      </pc:sldChg>
      <pc:sldChg chg="addSp modSp add mod">
        <pc:chgData name="Arjan Kamberg" userId="2cfeac95-aab1-41a7-bca5-796b19d85bc0" providerId="ADAL" clId="{D45726F3-9156-7844-92AC-D2DC3CD1AD03}" dt="2021-11-03T21:32:08.497" v="87" actId="1076"/>
        <pc:sldMkLst>
          <pc:docMk/>
          <pc:sldMk cId="3284960945" sldId="381"/>
        </pc:sldMkLst>
        <pc:spChg chg="mod">
          <ac:chgData name="Arjan Kamberg" userId="2cfeac95-aab1-41a7-bca5-796b19d85bc0" providerId="ADAL" clId="{D45726F3-9156-7844-92AC-D2DC3CD1AD03}" dt="2021-11-03T21:23:40.645" v="65" actId="20577"/>
          <ac:spMkLst>
            <pc:docMk/>
            <pc:sldMk cId="3284960945" sldId="381"/>
            <ac:spMk id="2" creationId="{BD9A825D-71F1-C845-8433-12D14D20A14D}"/>
          </ac:spMkLst>
        </pc:spChg>
        <pc:picChg chg="add mod">
          <ac:chgData name="Arjan Kamberg" userId="2cfeac95-aab1-41a7-bca5-796b19d85bc0" providerId="ADAL" clId="{D45726F3-9156-7844-92AC-D2DC3CD1AD03}" dt="2021-11-03T21:32:08.497" v="87" actId="1076"/>
          <ac:picMkLst>
            <pc:docMk/>
            <pc:sldMk cId="3284960945" sldId="381"/>
            <ac:picMk id="4" creationId="{2DDDA71E-E3AF-8646-9AD2-11A40D7FD5E9}"/>
          </ac:picMkLst>
        </pc:picChg>
      </pc:sldChg>
      <pc:sldChg chg="addSp delSp modSp add mod">
        <pc:chgData name="Arjan Kamberg" userId="2cfeac95-aab1-41a7-bca5-796b19d85bc0" providerId="ADAL" clId="{D45726F3-9156-7844-92AC-D2DC3CD1AD03}" dt="2021-11-04T08:54:19.464" v="100" actId="1076"/>
        <pc:sldMkLst>
          <pc:docMk/>
          <pc:sldMk cId="1585130333" sldId="382"/>
        </pc:sldMkLst>
        <pc:spChg chg="mod">
          <ac:chgData name="Arjan Kamberg" userId="2cfeac95-aab1-41a7-bca5-796b19d85bc0" providerId="ADAL" clId="{D45726F3-9156-7844-92AC-D2DC3CD1AD03}" dt="2021-11-03T21:31:51.829" v="82" actId="20577"/>
          <ac:spMkLst>
            <pc:docMk/>
            <pc:sldMk cId="1585130333" sldId="382"/>
            <ac:spMk id="2" creationId="{BD9A825D-71F1-C845-8433-12D14D20A14D}"/>
          </ac:spMkLst>
        </pc:spChg>
        <pc:spChg chg="del">
          <ac:chgData name="Arjan Kamberg" userId="2cfeac95-aab1-41a7-bca5-796b19d85bc0" providerId="ADAL" clId="{D45726F3-9156-7844-92AC-D2DC3CD1AD03}" dt="2021-11-03T21:31:54.786" v="83" actId="478"/>
          <ac:spMkLst>
            <pc:docMk/>
            <pc:sldMk cId="1585130333" sldId="382"/>
            <ac:spMk id="3" creationId="{D79D14D5-3E28-DD4F-8CD2-3D03C3FA74B6}"/>
          </ac:spMkLst>
        </pc:spChg>
        <pc:picChg chg="add mod">
          <ac:chgData name="Arjan Kamberg" userId="2cfeac95-aab1-41a7-bca5-796b19d85bc0" providerId="ADAL" clId="{D45726F3-9156-7844-92AC-D2DC3CD1AD03}" dt="2021-11-04T08:54:19.464" v="100" actId="1076"/>
          <ac:picMkLst>
            <pc:docMk/>
            <pc:sldMk cId="1585130333" sldId="382"/>
            <ac:picMk id="3" creationId="{097F4F39-A049-6047-B44F-333BF3EC8AAD}"/>
          </ac:picMkLst>
        </pc:picChg>
        <pc:picChg chg="add del mod">
          <ac:chgData name="Arjan Kamberg" userId="2cfeac95-aab1-41a7-bca5-796b19d85bc0" providerId="ADAL" clId="{D45726F3-9156-7844-92AC-D2DC3CD1AD03}" dt="2021-11-04T08:54:03.807" v="95" actId="478"/>
          <ac:picMkLst>
            <pc:docMk/>
            <pc:sldMk cId="1585130333" sldId="382"/>
            <ac:picMk id="4" creationId="{9E7EF871-94F5-B24C-B97A-1CECF438BD31}"/>
          </ac:picMkLst>
        </pc:picChg>
      </pc:sldChg>
      <pc:sldChg chg="addSp delSp modSp add mod">
        <pc:chgData name="Arjan Kamberg" userId="2cfeac95-aab1-41a7-bca5-796b19d85bc0" providerId="ADAL" clId="{D45726F3-9156-7844-92AC-D2DC3CD1AD03}" dt="2021-11-04T09:04:38.257" v="127" actId="1076"/>
        <pc:sldMkLst>
          <pc:docMk/>
          <pc:sldMk cId="1973814441" sldId="383"/>
        </pc:sldMkLst>
        <pc:picChg chg="add mod">
          <ac:chgData name="Arjan Kamberg" userId="2cfeac95-aab1-41a7-bca5-796b19d85bc0" providerId="ADAL" clId="{D45726F3-9156-7844-92AC-D2DC3CD1AD03}" dt="2021-11-04T09:04:38.257" v="127" actId="1076"/>
          <ac:picMkLst>
            <pc:docMk/>
            <pc:sldMk cId="1973814441" sldId="383"/>
            <ac:picMk id="3" creationId="{911FA11A-AA26-4F4D-BA73-DB026EDC0336}"/>
          </ac:picMkLst>
        </pc:picChg>
        <pc:picChg chg="del">
          <ac:chgData name="Arjan Kamberg" userId="2cfeac95-aab1-41a7-bca5-796b19d85bc0" providerId="ADAL" clId="{D45726F3-9156-7844-92AC-D2DC3CD1AD03}" dt="2021-11-04T09:04:23.068" v="122" actId="478"/>
          <ac:picMkLst>
            <pc:docMk/>
            <pc:sldMk cId="1973814441" sldId="383"/>
            <ac:picMk id="7" creationId="{B424769C-E0D7-7349-B9F8-0E5AE49B693B}"/>
          </ac:picMkLst>
        </pc:picChg>
      </pc:sldChg>
      <pc:sldChg chg="addSp delSp modSp add mod">
        <pc:chgData name="Arjan Kamberg" userId="2cfeac95-aab1-41a7-bca5-796b19d85bc0" providerId="ADAL" clId="{D45726F3-9156-7844-92AC-D2DC3CD1AD03}" dt="2021-11-08T17:57:07.449" v="801" actId="20577"/>
        <pc:sldMkLst>
          <pc:docMk/>
          <pc:sldMk cId="4039691124" sldId="384"/>
        </pc:sldMkLst>
        <pc:spChg chg="mod">
          <ac:chgData name="Arjan Kamberg" userId="2cfeac95-aab1-41a7-bca5-796b19d85bc0" providerId="ADAL" clId="{D45726F3-9156-7844-92AC-D2DC3CD1AD03}" dt="2021-11-08T17:57:07.449" v="801" actId="20577"/>
          <ac:spMkLst>
            <pc:docMk/>
            <pc:sldMk cId="4039691124" sldId="384"/>
            <ac:spMk id="2" creationId="{23F271A3-539B-5343-A6E5-878A1FC0B924}"/>
          </ac:spMkLst>
        </pc:spChg>
        <pc:spChg chg="add mod">
          <ac:chgData name="Arjan Kamberg" userId="2cfeac95-aab1-41a7-bca5-796b19d85bc0" providerId="ADAL" clId="{D45726F3-9156-7844-92AC-D2DC3CD1AD03}" dt="2021-11-08T17:56:58.899" v="789" actId="20577"/>
          <ac:spMkLst>
            <pc:docMk/>
            <pc:sldMk cId="4039691124" sldId="384"/>
            <ac:spMk id="5" creationId="{55793CCC-3C4A-FA46-A016-F9585AE291A5}"/>
          </ac:spMkLst>
        </pc:spChg>
        <pc:spChg chg="add del mod">
          <ac:chgData name="Arjan Kamberg" userId="2cfeac95-aab1-41a7-bca5-796b19d85bc0" providerId="ADAL" clId="{D45726F3-9156-7844-92AC-D2DC3CD1AD03}" dt="2021-11-04T09:24:40.730" v="167"/>
          <ac:spMkLst>
            <pc:docMk/>
            <pc:sldMk cId="4039691124" sldId="384"/>
            <ac:spMk id="7" creationId="{5043D429-B066-9445-96C0-718EC4AD93BD}"/>
          </ac:spMkLst>
        </pc:spChg>
        <pc:picChg chg="del">
          <ac:chgData name="Arjan Kamberg" userId="2cfeac95-aab1-41a7-bca5-796b19d85bc0" providerId="ADAL" clId="{D45726F3-9156-7844-92AC-D2DC3CD1AD03}" dt="2021-11-04T09:24:14.510" v="139" actId="478"/>
          <ac:picMkLst>
            <pc:docMk/>
            <pc:sldMk cId="4039691124" sldId="384"/>
            <ac:picMk id="4" creationId="{E391B698-392C-C848-A3E0-76A9AEE40FFA}"/>
          </ac:picMkLst>
        </pc:picChg>
        <pc:picChg chg="add del mod">
          <ac:chgData name="Arjan Kamberg" userId="2cfeac95-aab1-41a7-bca5-796b19d85bc0" providerId="ADAL" clId="{D45726F3-9156-7844-92AC-D2DC3CD1AD03}" dt="2021-11-08T17:55:35.253" v="498" actId="478"/>
          <ac:picMkLst>
            <pc:docMk/>
            <pc:sldMk cId="4039691124" sldId="384"/>
            <ac:picMk id="6" creationId="{C47F2C13-4C61-8644-8783-0CA266049124}"/>
          </ac:picMkLst>
        </pc:picChg>
      </pc:sldChg>
      <pc:sldChg chg="modSp new mod">
        <pc:chgData name="Arjan Kamberg" userId="2cfeac95-aab1-41a7-bca5-796b19d85bc0" providerId="ADAL" clId="{D45726F3-9156-7844-92AC-D2DC3CD1AD03}" dt="2021-11-08T17:50:25.232" v="420" actId="5793"/>
        <pc:sldMkLst>
          <pc:docMk/>
          <pc:sldMk cId="2577373772" sldId="385"/>
        </pc:sldMkLst>
        <pc:spChg chg="mod">
          <ac:chgData name="Arjan Kamberg" userId="2cfeac95-aab1-41a7-bca5-796b19d85bc0" providerId="ADAL" clId="{D45726F3-9156-7844-92AC-D2DC3CD1AD03}" dt="2021-11-08T17:49:12.814" v="204" actId="20577"/>
          <ac:spMkLst>
            <pc:docMk/>
            <pc:sldMk cId="2577373772" sldId="385"/>
            <ac:spMk id="2" creationId="{5C882282-FE84-8549-9B65-13FFEFD3E6C2}"/>
          </ac:spMkLst>
        </pc:spChg>
        <pc:spChg chg="mod">
          <ac:chgData name="Arjan Kamberg" userId="2cfeac95-aab1-41a7-bca5-796b19d85bc0" providerId="ADAL" clId="{D45726F3-9156-7844-92AC-D2DC3CD1AD03}" dt="2021-11-08T17:50:25.232" v="420" actId="5793"/>
          <ac:spMkLst>
            <pc:docMk/>
            <pc:sldMk cId="2577373772" sldId="385"/>
            <ac:spMk id="3" creationId="{6F2D354B-7311-994E-80F9-6E672BAB0667}"/>
          </ac:spMkLst>
        </pc:spChg>
      </pc:sldChg>
      <pc:sldChg chg="modSp new mod ord">
        <pc:chgData name="Arjan Kamberg" userId="2cfeac95-aab1-41a7-bca5-796b19d85bc0" providerId="ADAL" clId="{D45726F3-9156-7844-92AC-D2DC3CD1AD03}" dt="2021-11-08T17:50:55.409" v="444" actId="20577"/>
        <pc:sldMkLst>
          <pc:docMk/>
          <pc:sldMk cId="1887088387" sldId="386"/>
        </pc:sldMkLst>
        <pc:spChg chg="mod">
          <ac:chgData name="Arjan Kamberg" userId="2cfeac95-aab1-41a7-bca5-796b19d85bc0" providerId="ADAL" clId="{D45726F3-9156-7844-92AC-D2DC3CD1AD03}" dt="2021-11-08T17:50:55.409" v="444" actId="20577"/>
          <ac:spMkLst>
            <pc:docMk/>
            <pc:sldMk cId="1887088387" sldId="386"/>
            <ac:spMk id="2" creationId="{A1176A30-0CE7-1245-90B1-390D4D16D703}"/>
          </ac:spMkLst>
        </pc:spChg>
      </pc:sldChg>
      <pc:sldChg chg="addSp delSp modSp add mod">
        <pc:chgData name="Arjan Kamberg" userId="2cfeac95-aab1-41a7-bca5-796b19d85bc0" providerId="ADAL" clId="{D45726F3-9156-7844-92AC-D2DC3CD1AD03}" dt="2021-11-08T17:52:14.800" v="453" actId="1076"/>
        <pc:sldMkLst>
          <pc:docMk/>
          <pc:sldMk cId="2740463952" sldId="387"/>
        </pc:sldMkLst>
        <pc:spChg chg="del">
          <ac:chgData name="Arjan Kamberg" userId="2cfeac95-aab1-41a7-bca5-796b19d85bc0" providerId="ADAL" clId="{D45726F3-9156-7844-92AC-D2DC3CD1AD03}" dt="2021-11-08T17:51:45.436" v="448" actId="478"/>
          <ac:spMkLst>
            <pc:docMk/>
            <pc:sldMk cId="2740463952" sldId="387"/>
            <ac:spMk id="3" creationId="{ED49157B-49EE-8241-AF42-156380042C2C}"/>
          </ac:spMkLst>
        </pc:spChg>
        <pc:spChg chg="add mod">
          <ac:chgData name="Arjan Kamberg" userId="2cfeac95-aab1-41a7-bca5-796b19d85bc0" providerId="ADAL" clId="{D45726F3-9156-7844-92AC-D2DC3CD1AD03}" dt="2021-11-08T17:51:42.473" v="447" actId="1076"/>
          <ac:spMkLst>
            <pc:docMk/>
            <pc:sldMk cId="2740463952" sldId="387"/>
            <ac:spMk id="4" creationId="{58ECF3A9-D05E-C741-B9D8-DB3D01286FA5}"/>
          </ac:spMkLst>
        </pc:spChg>
        <pc:spChg chg="add mod">
          <ac:chgData name="Arjan Kamberg" userId="2cfeac95-aab1-41a7-bca5-796b19d85bc0" providerId="ADAL" clId="{D45726F3-9156-7844-92AC-D2DC3CD1AD03}" dt="2021-11-08T17:52:07.398" v="451" actId="1076"/>
          <ac:spMkLst>
            <pc:docMk/>
            <pc:sldMk cId="2740463952" sldId="387"/>
            <ac:spMk id="5" creationId="{8F40FD06-A643-2A41-8CA5-ACA412BD8C08}"/>
          </ac:spMkLst>
        </pc:spChg>
        <pc:picChg chg="add mod">
          <ac:chgData name="Arjan Kamberg" userId="2cfeac95-aab1-41a7-bca5-796b19d85bc0" providerId="ADAL" clId="{D45726F3-9156-7844-92AC-D2DC3CD1AD03}" dt="2021-11-08T17:52:14.800" v="453" actId="1076"/>
          <ac:picMkLst>
            <pc:docMk/>
            <pc:sldMk cId="2740463952" sldId="387"/>
            <ac:picMk id="1025" creationId="{6CCFA334-D601-2B45-BFAB-CD3CBA6C640E}"/>
          </ac:picMkLst>
        </pc:picChg>
        <pc:picChg chg="add mod">
          <ac:chgData name="Arjan Kamberg" userId="2cfeac95-aab1-41a7-bca5-796b19d85bc0" providerId="ADAL" clId="{D45726F3-9156-7844-92AC-D2DC3CD1AD03}" dt="2021-11-08T17:52:10.733" v="452" actId="1076"/>
          <ac:picMkLst>
            <pc:docMk/>
            <pc:sldMk cId="2740463952" sldId="387"/>
            <ac:picMk id="1027" creationId="{C03C7598-86BC-3C49-86FB-CBDF0190B54B}"/>
          </ac:picMkLst>
        </pc:picChg>
      </pc:sldChg>
      <pc:sldChg chg="addSp modSp add mod">
        <pc:chgData name="Arjan Kamberg" userId="2cfeac95-aab1-41a7-bca5-796b19d85bc0" providerId="ADAL" clId="{D45726F3-9156-7844-92AC-D2DC3CD1AD03}" dt="2021-11-08T17:53:02.115" v="484" actId="1076"/>
        <pc:sldMkLst>
          <pc:docMk/>
          <pc:sldMk cId="1107129958" sldId="388"/>
        </pc:sldMkLst>
        <pc:spChg chg="add mod">
          <ac:chgData name="Arjan Kamberg" userId="2cfeac95-aab1-41a7-bca5-796b19d85bc0" providerId="ADAL" clId="{D45726F3-9156-7844-92AC-D2DC3CD1AD03}" dt="2021-11-08T17:52:43.064" v="464" actId="20577"/>
          <ac:spMkLst>
            <pc:docMk/>
            <pc:sldMk cId="1107129958" sldId="388"/>
            <ac:spMk id="7" creationId="{B2F1075A-D007-8D48-95A4-52D939A0C43E}"/>
          </ac:spMkLst>
        </pc:spChg>
        <pc:spChg chg="add mod">
          <ac:chgData name="Arjan Kamberg" userId="2cfeac95-aab1-41a7-bca5-796b19d85bc0" providerId="ADAL" clId="{D45726F3-9156-7844-92AC-D2DC3CD1AD03}" dt="2021-11-08T17:53:02.115" v="484" actId="1076"/>
          <ac:spMkLst>
            <pc:docMk/>
            <pc:sldMk cId="1107129958" sldId="388"/>
            <ac:spMk id="8" creationId="{E562710B-9BC3-0349-97A1-BC66118ECBB5}"/>
          </ac:spMkLst>
        </pc:spChg>
      </pc:sldChg>
      <pc:sldChg chg="modSp add mod">
        <pc:chgData name="Arjan Kamberg" userId="2cfeac95-aab1-41a7-bca5-796b19d85bc0" providerId="ADAL" clId="{D45726F3-9156-7844-92AC-D2DC3CD1AD03}" dt="2021-11-08T17:58:15.562" v="982" actId="20577"/>
        <pc:sldMkLst>
          <pc:docMk/>
          <pc:sldMk cId="3161693243" sldId="389"/>
        </pc:sldMkLst>
        <pc:spChg chg="mod">
          <ac:chgData name="Arjan Kamberg" userId="2cfeac95-aab1-41a7-bca5-796b19d85bc0" providerId="ADAL" clId="{D45726F3-9156-7844-92AC-D2DC3CD1AD03}" dt="2021-11-08T17:57:15.817" v="803" actId="20577"/>
          <ac:spMkLst>
            <pc:docMk/>
            <pc:sldMk cId="3161693243" sldId="389"/>
            <ac:spMk id="2" creationId="{23F271A3-539B-5343-A6E5-878A1FC0B924}"/>
          </ac:spMkLst>
        </pc:spChg>
        <pc:spChg chg="mod">
          <ac:chgData name="Arjan Kamberg" userId="2cfeac95-aab1-41a7-bca5-796b19d85bc0" providerId="ADAL" clId="{D45726F3-9156-7844-92AC-D2DC3CD1AD03}" dt="2021-11-08T17:58:15.562" v="982" actId="20577"/>
          <ac:spMkLst>
            <pc:docMk/>
            <pc:sldMk cId="3161693243" sldId="389"/>
            <ac:spMk id="5" creationId="{55793CCC-3C4A-FA46-A016-F9585AE291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5ED37B6-3D2B-42F6-B75F-7E9C925A2B78}" type="datetimeFigureOut">
              <a:rPr lang="nl-NL" smtClean="0"/>
              <a:t>17-10-2022</a:t>
            </a:fld>
            <a:endParaRPr lang="nl-NL"/>
          </a:p>
        </p:txBody>
      </p:sp>
      <p:sp>
        <p:nvSpPr>
          <p:cNvPr id="4" name="Tijdelijke aanduiding voor voetteks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0D9F7AB-EA22-43B3-A547-9779962390FA}" type="slidenum">
              <a:rPr lang="nl-NL" smtClean="0"/>
              <a:t>‹nr.›</a:t>
            </a:fld>
            <a:endParaRPr lang="nl-NL"/>
          </a:p>
        </p:txBody>
      </p:sp>
    </p:spTree>
    <p:extLst>
      <p:ext uri="{BB962C8B-B14F-4D97-AF65-F5344CB8AC3E}">
        <p14:creationId xmlns:p14="http://schemas.microsoft.com/office/powerpoint/2010/main" val="4207327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7D95C54-6F9B-4C49-BF56-4D62B2D71ED9}" type="datetimeFigureOut">
              <a:rPr lang="nl-NL" smtClean="0"/>
              <a:t>17-10-2022</a:t>
            </a:fld>
            <a:endParaRPr lang="nl-NL"/>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3F426EE-4AAC-45A7-A5E5-372300C4F3E7}" type="slidenum">
              <a:rPr lang="nl-NL" smtClean="0"/>
              <a:t>‹nr.›</a:t>
            </a:fld>
            <a:endParaRPr lang="nl-NL"/>
          </a:p>
        </p:txBody>
      </p:sp>
    </p:spTree>
    <p:extLst>
      <p:ext uri="{BB962C8B-B14F-4D97-AF65-F5344CB8AC3E}">
        <p14:creationId xmlns:p14="http://schemas.microsoft.com/office/powerpoint/2010/main" val="322704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3F426EE-4AAC-45A7-A5E5-372300C4F3E7}" type="slidenum">
              <a:rPr lang="nl-NL" smtClean="0"/>
              <a:t>4</a:t>
            </a:fld>
            <a:endParaRPr lang="nl-NL"/>
          </a:p>
        </p:txBody>
      </p:sp>
    </p:spTree>
    <p:extLst>
      <p:ext uri="{BB962C8B-B14F-4D97-AF65-F5344CB8AC3E}">
        <p14:creationId xmlns:p14="http://schemas.microsoft.com/office/powerpoint/2010/main" val="2972500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99254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218235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413150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966699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537874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1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6263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3785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58649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181011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0134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7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40215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2727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896654201"/>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6" r:id="rId3"/>
    <p:sldLayoutId id="2147483667" r:id="rId4"/>
    <p:sldLayoutId id="2147483668" r:id="rId5"/>
    <p:sldLayoutId id="2147483669" r:id="rId6"/>
    <p:sldLayoutId id="2147483665"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0796322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04648F9-71D5-4088-A705-93B3953EDA91}"/>
              </a:ext>
            </a:extLst>
          </p:cNvPr>
          <p:cNvSpPr>
            <a:spLocks noGrp="1"/>
          </p:cNvSpPr>
          <p:nvPr>
            <p:ph type="ctrTitle"/>
          </p:nvPr>
        </p:nvSpPr>
        <p:spPr>
          <a:xfrm>
            <a:off x="647999" y="1213199"/>
            <a:ext cx="10442031" cy="4273201"/>
          </a:xfrm>
        </p:spPr>
        <p:txBody>
          <a:bodyPr>
            <a:normAutofit/>
          </a:bodyPr>
          <a:lstStyle/>
          <a:p>
            <a:r>
              <a:rPr lang="nl-NL" sz="8800" dirty="0"/>
              <a:t>L01P01- Week 8</a:t>
            </a:r>
            <a:br>
              <a:rPr lang="nl-NL" sz="8800" dirty="0"/>
            </a:br>
            <a:r>
              <a:rPr lang="nl-NL" sz="8800" dirty="0"/>
              <a:t>Weerstanden</a:t>
            </a:r>
            <a:r>
              <a:rPr lang="nl-NL" dirty="0"/>
              <a:t/>
            </a:r>
            <a:br>
              <a:rPr lang="nl-NL" dirty="0"/>
            </a:br>
            <a:endParaRPr lang="nl-NL" dirty="0"/>
          </a:p>
        </p:txBody>
      </p:sp>
      <p:sp>
        <p:nvSpPr>
          <p:cNvPr id="9" name="Ondertitel 8">
            <a:extLst>
              <a:ext uri="{FF2B5EF4-FFF2-40B4-BE49-F238E27FC236}">
                <a16:creationId xmlns:a16="http://schemas.microsoft.com/office/drawing/2014/main" id="{1471ABD2-F351-48BA-AB76-DC579A2D3CEB}"/>
              </a:ext>
            </a:extLst>
          </p:cNvPr>
          <p:cNvSpPr>
            <a:spLocks noGrp="1"/>
          </p:cNvSpPr>
          <p:nvPr>
            <p:ph type="subTitle" idx="1"/>
          </p:nvPr>
        </p:nvSpPr>
        <p:spPr>
          <a:xfrm>
            <a:off x="9556869" y="6267497"/>
            <a:ext cx="3336171" cy="433749"/>
          </a:xfrm>
        </p:spPr>
        <p:txBody>
          <a:bodyPr/>
          <a:lstStyle/>
          <a:p>
            <a:r>
              <a:rPr lang="nl-NL" dirty="0"/>
              <a:t>Samen Da Vinci</a:t>
            </a:r>
          </a:p>
        </p:txBody>
      </p:sp>
    </p:spTree>
    <p:extLst>
      <p:ext uri="{BB962C8B-B14F-4D97-AF65-F5344CB8AC3E}">
        <p14:creationId xmlns:p14="http://schemas.microsoft.com/office/powerpoint/2010/main" val="248983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90C1-9FA4-184C-92B9-F202C3AF56D6}"/>
              </a:ext>
            </a:extLst>
          </p:cNvPr>
          <p:cNvSpPr>
            <a:spLocks noGrp="1"/>
          </p:cNvSpPr>
          <p:nvPr>
            <p:ph type="title"/>
          </p:nvPr>
        </p:nvSpPr>
        <p:spPr/>
        <p:txBody>
          <a:bodyPr/>
          <a:lstStyle/>
          <a:p>
            <a:r>
              <a:rPr lang="en-NL" dirty="0"/>
              <a:t>Weerstanden</a:t>
            </a:r>
          </a:p>
        </p:txBody>
      </p:sp>
      <p:pic>
        <p:nvPicPr>
          <p:cNvPr id="4" name="Afbeelding 2">
            <a:extLst>
              <a:ext uri="{FF2B5EF4-FFF2-40B4-BE49-F238E27FC236}">
                <a16:creationId xmlns:a16="http://schemas.microsoft.com/office/drawing/2014/main" id="{456B86C9-193E-8964-9ED2-51BE2A9A40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5928" y="365125"/>
            <a:ext cx="7214235" cy="6073775"/>
          </a:xfrm>
          <a:prstGeom prst="rect">
            <a:avLst/>
          </a:prstGeom>
          <a:noFill/>
          <a:ln>
            <a:noFill/>
          </a:ln>
        </p:spPr>
      </p:pic>
      <p:sp>
        <p:nvSpPr>
          <p:cNvPr id="6" name="TextBox 5">
            <a:extLst>
              <a:ext uri="{FF2B5EF4-FFF2-40B4-BE49-F238E27FC236}">
                <a16:creationId xmlns:a16="http://schemas.microsoft.com/office/drawing/2014/main" id="{849BBE78-09DD-E7CB-7CDD-4F3A52EC20EE}"/>
              </a:ext>
            </a:extLst>
          </p:cNvPr>
          <p:cNvSpPr txBox="1"/>
          <p:nvPr/>
        </p:nvSpPr>
        <p:spPr>
          <a:xfrm>
            <a:off x="636637" y="1704976"/>
            <a:ext cx="3736070" cy="4365106"/>
          </a:xfrm>
          <a:prstGeom prst="rect">
            <a:avLst/>
          </a:prstGeom>
          <a:noFill/>
        </p:spPr>
        <p:txBody>
          <a:bodyPr wrap="square">
            <a:spAutoFit/>
          </a:bodyPr>
          <a:lstStyle/>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Zij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Bracht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Rozen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Op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Gerrits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Graf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Bij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Vies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Grauw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Weer,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(Gerrit Zei Niets)</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2195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90C1-9FA4-184C-92B9-F202C3AF56D6}"/>
              </a:ext>
            </a:extLst>
          </p:cNvPr>
          <p:cNvSpPr>
            <a:spLocks noGrp="1"/>
          </p:cNvSpPr>
          <p:nvPr>
            <p:ph type="title"/>
          </p:nvPr>
        </p:nvSpPr>
        <p:spPr/>
        <p:txBody>
          <a:bodyPr/>
          <a:lstStyle/>
          <a:p>
            <a:r>
              <a:rPr lang="en-NL" dirty="0"/>
              <a:t>Weerstanden</a:t>
            </a:r>
          </a:p>
        </p:txBody>
      </p:sp>
      <p:pic>
        <p:nvPicPr>
          <p:cNvPr id="4" name="Afbeelding 2">
            <a:extLst>
              <a:ext uri="{FF2B5EF4-FFF2-40B4-BE49-F238E27FC236}">
                <a16:creationId xmlns:a16="http://schemas.microsoft.com/office/drawing/2014/main" id="{456B86C9-193E-8964-9ED2-51BE2A9A40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5928" y="365125"/>
            <a:ext cx="4896657" cy="4122571"/>
          </a:xfrm>
          <a:prstGeom prst="rect">
            <a:avLst/>
          </a:prstGeom>
          <a:noFill/>
          <a:ln>
            <a:noFill/>
          </a:ln>
        </p:spPr>
      </p:pic>
      <p:sp>
        <p:nvSpPr>
          <p:cNvPr id="5" name="TextBox 4">
            <a:extLst>
              <a:ext uri="{FF2B5EF4-FFF2-40B4-BE49-F238E27FC236}">
                <a16:creationId xmlns:a16="http://schemas.microsoft.com/office/drawing/2014/main" id="{46B4FFCC-BEB5-0167-E2A6-FBCA46AE37D6}"/>
              </a:ext>
            </a:extLst>
          </p:cNvPr>
          <p:cNvSpPr txBox="1"/>
          <p:nvPr/>
        </p:nvSpPr>
        <p:spPr>
          <a:xfrm>
            <a:off x="597877" y="3840315"/>
            <a:ext cx="11594123" cy="2564100"/>
          </a:xfrm>
          <a:prstGeom prst="rect">
            <a:avLst/>
          </a:prstGeom>
          <a:noFill/>
        </p:spPr>
        <p:txBody>
          <a:bodyPr wrap="square">
            <a:spAutoFit/>
          </a:bodyPr>
          <a:lstStyle/>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Uitleg</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De kleur codering van weerstanden is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Zwart (0), Bruin (1), Rood (2), Oranje (3), Geel (4), Groen (5), Blauw (6), Violet (7), Grijs (8), Wit (9).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Een weerstand heeft een aantal gekleurde ringen. Elke kleur staat voor een nummer. Houdt zilver/goud rechts. V.l.n.r. de eerste twee ringen staan voor het cijfer wat bij de kleur hoort, de derde staat voor het aantal nullen dat wordt toegevoegd. De laatste ring heeft de kleur Goud of Zilver of Niets, en die staan voor de tolerantie, 5% 10%, of 20%.</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Zo krijgt men bv. </a:t>
            </a:r>
            <a:r>
              <a:rPr lang="nl-N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Rood</a:t>
            </a:r>
            <a:r>
              <a:rPr lang="nl-NL" sz="1800" dirty="0">
                <a:effectLst/>
                <a:latin typeface="Calibri" panose="020F0502020204030204" pitchFamily="34" charset="0"/>
                <a:ea typeface="Calibri" panose="020F0502020204030204" pitchFamily="34" charset="0"/>
                <a:cs typeface="Times New Roman" panose="02020603050405020304" pitchFamily="18" charset="0"/>
              </a:rPr>
              <a:t>-</a:t>
            </a:r>
            <a:r>
              <a:rPr lang="nl-N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Rood</a:t>
            </a:r>
            <a:r>
              <a:rPr lang="nl-NL" sz="1800" dirty="0">
                <a:effectLst/>
                <a:latin typeface="Calibri" panose="020F0502020204030204" pitchFamily="34" charset="0"/>
                <a:ea typeface="Calibri" panose="020F0502020204030204" pitchFamily="34" charset="0"/>
                <a:cs typeface="Times New Roman" panose="02020603050405020304" pitchFamily="18" charset="0"/>
              </a:rPr>
              <a:t>-</a:t>
            </a:r>
            <a:r>
              <a:rPr lang="nl-N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Rood</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Goud</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22</a:t>
            </a:r>
            <a:r>
              <a:rPr lang="nl-NL" sz="1800" dirty="0">
                <a:effectLst/>
                <a:latin typeface="Calibri" panose="020F0502020204030204" pitchFamily="34" charset="0"/>
                <a:ea typeface="Calibri" panose="020F0502020204030204" pitchFamily="34" charset="0"/>
                <a:cs typeface="Times New Roman" panose="02020603050405020304" pitchFamily="18" charset="0"/>
              </a:rPr>
              <a:t>00 Ohm, of </a:t>
            </a:r>
            <a:r>
              <a:rPr lang="nl-N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a:t>
            </a:r>
            <a:r>
              <a:rPr lang="nl-NL" sz="1800" dirty="0">
                <a:effectLst/>
                <a:latin typeface="Calibri" panose="020F0502020204030204" pitchFamily="34" charset="0"/>
                <a:ea typeface="Calibri" panose="020F0502020204030204" pitchFamily="34" charset="0"/>
                <a:cs typeface="Times New Roman" panose="02020603050405020304" pitchFamily="18" charset="0"/>
              </a:rPr>
              <a:t>k</a:t>
            </a:r>
            <a:r>
              <a:rPr lang="nl-NL"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a:t>
            </a:r>
            <a:r>
              <a:rPr lang="nl-NL" sz="1800" dirty="0">
                <a:effectLst/>
                <a:latin typeface="Calibri" panose="020F0502020204030204" pitchFamily="34" charset="0"/>
                <a:ea typeface="Calibri" panose="020F0502020204030204" pitchFamily="34" charset="0"/>
                <a:cs typeface="Times New Roman" panose="02020603050405020304" pitchFamily="18" charset="0"/>
              </a:rPr>
              <a:t> Ohm </a:t>
            </a:r>
            <a:r>
              <a:rPr lang="nl-NL"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5%</a:t>
            </a:r>
            <a:r>
              <a:rPr lang="nl-NL" sz="1800" dirty="0">
                <a:effectLst/>
                <a:latin typeface="Calibri" panose="020F0502020204030204" pitchFamily="34" charset="0"/>
                <a:ea typeface="Calibri" panose="020F0502020204030204" pitchFamily="34" charset="0"/>
                <a:cs typeface="Times New Roman" panose="02020603050405020304" pitchFamily="18" charset="0"/>
              </a:rPr>
              <a:t> tolerantie.</a:t>
            </a:r>
            <a:endParaRPr lang="en-N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8951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B90C-F729-00C3-B896-1C46F71BDC36}"/>
              </a:ext>
            </a:extLst>
          </p:cNvPr>
          <p:cNvSpPr>
            <a:spLocks noGrp="1"/>
          </p:cNvSpPr>
          <p:nvPr>
            <p:ph type="title"/>
          </p:nvPr>
        </p:nvSpPr>
        <p:spPr/>
        <p:txBody>
          <a:bodyPr/>
          <a:lstStyle/>
          <a:p>
            <a:r>
              <a:rPr lang="en-NL" dirty="0"/>
              <a:t>Maken flowchart</a:t>
            </a:r>
          </a:p>
        </p:txBody>
      </p:sp>
      <p:sp>
        <p:nvSpPr>
          <p:cNvPr id="3" name="Content Placeholder 2">
            <a:extLst>
              <a:ext uri="{FF2B5EF4-FFF2-40B4-BE49-F238E27FC236}">
                <a16:creationId xmlns:a16="http://schemas.microsoft.com/office/drawing/2014/main" id="{C536785C-B804-9913-97DC-102FB3962023}"/>
              </a:ext>
            </a:extLst>
          </p:cNvPr>
          <p:cNvSpPr>
            <a:spLocks noGrp="1"/>
          </p:cNvSpPr>
          <p:nvPr>
            <p:ph sz="half" idx="2"/>
          </p:nvPr>
        </p:nvSpPr>
        <p:spPr/>
        <p:txBody>
          <a:bodyPr/>
          <a:lstStyle/>
          <a:p>
            <a:pPr marL="0" indent="0">
              <a:buNone/>
            </a:pPr>
            <a:endParaRPr lang="en-NL" dirty="0"/>
          </a:p>
        </p:txBody>
      </p:sp>
      <p:pic>
        <p:nvPicPr>
          <p:cNvPr id="8" name="Picture 7">
            <a:extLst>
              <a:ext uri="{FF2B5EF4-FFF2-40B4-BE49-F238E27FC236}">
                <a16:creationId xmlns:a16="http://schemas.microsoft.com/office/drawing/2014/main" id="{3231549F-E060-6C62-48A0-75B031A86478}"/>
              </a:ext>
            </a:extLst>
          </p:cNvPr>
          <p:cNvPicPr>
            <a:picLocks noChangeAspect="1"/>
          </p:cNvPicPr>
          <p:nvPr/>
        </p:nvPicPr>
        <p:blipFill>
          <a:blip r:embed="rId3"/>
          <a:stretch>
            <a:fillRect/>
          </a:stretch>
        </p:blipFill>
        <p:spPr>
          <a:xfrm>
            <a:off x="836612" y="-3589"/>
            <a:ext cx="10163908" cy="6861589"/>
          </a:xfrm>
          <a:prstGeom prst="rect">
            <a:avLst/>
          </a:prstGeom>
        </p:spPr>
      </p:pic>
      <p:pic>
        <p:nvPicPr>
          <p:cNvPr id="5" name="Picture 6">
            <a:extLst>
              <a:ext uri="{FF2B5EF4-FFF2-40B4-BE49-F238E27FC236}">
                <a16:creationId xmlns:a16="http://schemas.microsoft.com/office/drawing/2014/main" id="{4E53D7B6-2198-FFD5-D91D-2239D71C544A}"/>
              </a:ext>
            </a:extLst>
          </p:cNvPr>
          <p:cNvPicPr>
            <a:picLocks noChangeAspect="1"/>
          </p:cNvPicPr>
          <p:nvPr/>
        </p:nvPicPr>
        <p:blipFill rotWithShape="1">
          <a:blip r:embed="rId4"/>
          <a:srcRect t="73122"/>
          <a:stretch/>
        </p:blipFill>
        <p:spPr>
          <a:xfrm>
            <a:off x="4435844" y="6052857"/>
            <a:ext cx="6848240" cy="929887"/>
          </a:xfrm>
          <a:prstGeom prst="rect">
            <a:avLst/>
          </a:prstGeom>
        </p:spPr>
      </p:pic>
    </p:spTree>
    <p:extLst>
      <p:ext uri="{BB962C8B-B14F-4D97-AF65-F5344CB8AC3E}">
        <p14:creationId xmlns:p14="http://schemas.microsoft.com/office/powerpoint/2010/main" val="81404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53D7B6-2198-FFD5-D91D-2239D71C544A}"/>
              </a:ext>
            </a:extLst>
          </p:cNvPr>
          <p:cNvPicPr>
            <a:picLocks noChangeAspect="1"/>
          </p:cNvPicPr>
          <p:nvPr/>
        </p:nvPicPr>
        <p:blipFill>
          <a:blip r:embed="rId2"/>
          <a:stretch>
            <a:fillRect/>
          </a:stretch>
        </p:blipFill>
        <p:spPr>
          <a:xfrm>
            <a:off x="887089" y="3212123"/>
            <a:ext cx="6705613" cy="3387641"/>
          </a:xfrm>
          <a:prstGeom prst="rect">
            <a:avLst/>
          </a:prstGeom>
        </p:spPr>
      </p:pic>
      <p:sp>
        <p:nvSpPr>
          <p:cNvPr id="2" name="Title 1">
            <a:extLst>
              <a:ext uri="{FF2B5EF4-FFF2-40B4-BE49-F238E27FC236}">
                <a16:creationId xmlns:a16="http://schemas.microsoft.com/office/drawing/2014/main" id="{7878B90C-F729-00C3-B896-1C46F71BDC36}"/>
              </a:ext>
            </a:extLst>
          </p:cNvPr>
          <p:cNvSpPr>
            <a:spLocks noGrp="1"/>
          </p:cNvSpPr>
          <p:nvPr>
            <p:ph type="title"/>
          </p:nvPr>
        </p:nvSpPr>
        <p:spPr/>
        <p:txBody>
          <a:bodyPr/>
          <a:lstStyle/>
          <a:p>
            <a:r>
              <a:rPr lang="en-NL" dirty="0"/>
              <a:t>Maken flowchart</a:t>
            </a:r>
          </a:p>
        </p:txBody>
      </p:sp>
      <p:sp>
        <p:nvSpPr>
          <p:cNvPr id="3" name="Content Placeholder 2">
            <a:extLst>
              <a:ext uri="{FF2B5EF4-FFF2-40B4-BE49-F238E27FC236}">
                <a16:creationId xmlns:a16="http://schemas.microsoft.com/office/drawing/2014/main" id="{C536785C-B804-9913-97DC-102FB3962023}"/>
              </a:ext>
            </a:extLst>
          </p:cNvPr>
          <p:cNvSpPr>
            <a:spLocks noGrp="1"/>
          </p:cNvSpPr>
          <p:nvPr>
            <p:ph sz="half" idx="2"/>
          </p:nvPr>
        </p:nvSpPr>
        <p:spPr/>
        <p:txBody>
          <a:bodyPr/>
          <a:lstStyle/>
          <a:p>
            <a:endParaRPr lang="en-NL" dirty="0"/>
          </a:p>
        </p:txBody>
      </p:sp>
      <p:pic>
        <p:nvPicPr>
          <p:cNvPr id="4" name="Afbeelding 2">
            <a:extLst>
              <a:ext uri="{FF2B5EF4-FFF2-40B4-BE49-F238E27FC236}">
                <a16:creationId xmlns:a16="http://schemas.microsoft.com/office/drawing/2014/main" id="{DB2195BE-4247-EB36-53DA-F57827E1CA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5929" y="365125"/>
            <a:ext cx="6303426" cy="5306951"/>
          </a:xfrm>
          <a:prstGeom prst="rect">
            <a:avLst/>
          </a:prstGeom>
          <a:noFill/>
          <a:ln>
            <a:noFill/>
          </a:ln>
        </p:spPr>
      </p:pic>
    </p:spTree>
    <p:extLst>
      <p:ext uri="{BB962C8B-B14F-4D97-AF65-F5344CB8AC3E}">
        <p14:creationId xmlns:p14="http://schemas.microsoft.com/office/powerpoint/2010/main" val="379105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4">
            <a:extLst>
              <a:ext uri="{FF2B5EF4-FFF2-40B4-BE49-F238E27FC236}">
                <a16:creationId xmlns:a16="http://schemas.microsoft.com/office/drawing/2014/main" id="{5C3B8EC0-2D4E-0A44-B38A-F2B3A1348F5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a:lstStyle>
          <a:p>
            <a:r>
              <a:rPr lang="en-GB" b="1" dirty="0" err="1"/>
              <a:t>Vragen</a:t>
            </a:r>
            <a:r>
              <a:rPr lang="en-GB" b="1" dirty="0"/>
              <a:t> ?????</a:t>
            </a:r>
            <a:endParaRPr lang="nl-NL" dirty="0"/>
          </a:p>
        </p:txBody>
      </p:sp>
    </p:spTree>
    <p:extLst>
      <p:ext uri="{BB962C8B-B14F-4D97-AF65-F5344CB8AC3E}">
        <p14:creationId xmlns:p14="http://schemas.microsoft.com/office/powerpoint/2010/main" val="4244846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E29C275B0330428D2BFA2C8D576F4B" ma:contentTypeVersion="0" ma:contentTypeDescription="Een nieuw document maken." ma:contentTypeScope="" ma:versionID="6f3e0ea117c09d99e40ae3b100a299dc">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8370CC-8AF3-4E85-911D-3C7AD1FAAE10}">
  <ds:schemaRefs>
    <ds:schemaRef ds:uri="http://schemas.microsoft.com/sharepoint/v3/contenttype/forms"/>
  </ds:schemaRefs>
</ds:datastoreItem>
</file>

<file path=customXml/itemProps2.xml><?xml version="1.0" encoding="utf-8"?>
<ds:datastoreItem xmlns:ds="http://schemas.openxmlformats.org/officeDocument/2006/customXml" ds:itemID="{7C812B3D-632E-45B1-BE3D-5F5FC6F96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03AAC8F-903D-4F48-B309-C4EB3B4EEDD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1802</TotalTime>
  <Words>172</Words>
  <Application>Microsoft Office PowerPoint</Application>
  <PresentationFormat>Breedbeeld</PresentationFormat>
  <Paragraphs>24</Paragraphs>
  <Slides>6</Slides>
  <Notes>1</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6</vt:i4>
      </vt:variant>
    </vt:vector>
  </HeadingPairs>
  <TitlesOfParts>
    <vt:vector size="12" baseType="lpstr">
      <vt:lpstr>Arial</vt:lpstr>
      <vt:lpstr>Arial Black</vt:lpstr>
      <vt:lpstr>Calibri</vt:lpstr>
      <vt:lpstr>Times New Roman</vt:lpstr>
      <vt:lpstr>Template corporate</vt:lpstr>
      <vt:lpstr>1_Template corporate</vt:lpstr>
      <vt:lpstr>L01P01- Week 8 Weerstanden </vt:lpstr>
      <vt:lpstr>Weerstanden</vt:lpstr>
      <vt:lpstr>Weerstanden</vt:lpstr>
      <vt:lpstr>Maken flowchart</vt:lpstr>
      <vt:lpstr>Maken flowchart</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Nicolien</dc:creator>
  <cp:lastModifiedBy>Arjan Kamberg</cp:lastModifiedBy>
  <cp:revision>120</cp:revision>
  <cp:lastPrinted>2018-06-12T11:35:17Z</cp:lastPrinted>
  <dcterms:created xsi:type="dcterms:W3CDTF">2017-08-11T14:21:04Z</dcterms:created>
  <dcterms:modified xsi:type="dcterms:W3CDTF">2022-10-17T10:21:03Z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0x0101004EE29C275B0330428D2BFA2C8D576F4B</vt:lpwstr>
  </property>
</Properties>
</file>