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7"/>
  </p:notesMasterIdLst>
  <p:handoutMasterIdLst>
    <p:handoutMasterId r:id="rId28"/>
  </p:handoutMasterIdLst>
  <p:sldIdLst>
    <p:sldId id="256" r:id="rId6"/>
    <p:sldId id="391" r:id="rId7"/>
    <p:sldId id="394" r:id="rId8"/>
    <p:sldId id="396" r:id="rId9"/>
    <p:sldId id="397" r:id="rId10"/>
    <p:sldId id="401" r:id="rId11"/>
    <p:sldId id="400" r:id="rId12"/>
    <p:sldId id="398" r:id="rId13"/>
    <p:sldId id="395" r:id="rId14"/>
    <p:sldId id="388" r:id="rId15"/>
    <p:sldId id="389" r:id="rId16"/>
    <p:sldId id="390" r:id="rId17"/>
    <p:sldId id="399" r:id="rId18"/>
    <p:sldId id="403" r:id="rId19"/>
    <p:sldId id="404" r:id="rId20"/>
    <p:sldId id="405" r:id="rId21"/>
    <p:sldId id="406" r:id="rId22"/>
    <p:sldId id="393" r:id="rId23"/>
    <p:sldId id="402" r:id="rId24"/>
    <p:sldId id="392" r:id="rId25"/>
    <p:sldId id="387" r:id="rId2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FBC4DB1-8EE9-6249-8AE0-51B60AD70C33}"/>
    <pc:docChg chg="custSel addSld delSld modSld sldOrd">
      <pc:chgData name="Arjan Kamberg" userId="2cfeac95-aab1-41a7-bca5-796b19d85bc0" providerId="ADAL" clId="{BFBC4DB1-8EE9-6249-8AE0-51B60AD70C33}" dt="2022-11-24T12:46:39.718" v="501" actId="14100"/>
      <pc:docMkLst>
        <pc:docMk/>
      </pc:docMkLst>
      <pc:sldChg chg="modSp mod">
        <pc:chgData name="Arjan Kamberg" userId="2cfeac95-aab1-41a7-bca5-796b19d85bc0" providerId="ADAL" clId="{BFBC4DB1-8EE9-6249-8AE0-51B60AD70C33}" dt="2022-11-16T16:17:55.854" v="18" actId="14100"/>
        <pc:sldMkLst>
          <pc:docMk/>
          <pc:sldMk cId="248983296" sldId="256"/>
        </pc:sldMkLst>
        <pc:spChg chg="mod">
          <ac:chgData name="Arjan Kamberg" userId="2cfeac95-aab1-41a7-bca5-796b19d85bc0" providerId="ADAL" clId="{BFBC4DB1-8EE9-6249-8AE0-51B60AD70C33}" dt="2022-11-16T16:17:55.854" v="1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BFBC4DB1-8EE9-6249-8AE0-51B60AD70C33}" dt="2022-11-16T16:18:36.819" v="75" actId="20577"/>
        <pc:sldMkLst>
          <pc:docMk/>
          <pc:sldMk cId="1212195962" sldId="388"/>
        </pc:sldMkLst>
        <pc:spChg chg="mod">
          <ac:chgData name="Arjan Kamberg" userId="2cfeac95-aab1-41a7-bca5-796b19d85bc0" providerId="ADAL" clId="{BFBC4DB1-8EE9-6249-8AE0-51B60AD70C33}" dt="2022-11-16T16:18:36.819" v="75" actId="20577"/>
          <ac:spMkLst>
            <pc:docMk/>
            <pc:sldMk cId="1212195962" sldId="388"/>
            <ac:spMk id="2" creationId="{4EBE90C1-9FA4-184C-92B9-F202C3AF56D6}"/>
          </ac:spMkLst>
        </pc:spChg>
      </pc:sldChg>
      <pc:sldChg chg="addSp delSp modSp new mod modNotesTx">
        <pc:chgData name="Arjan Kamberg" userId="2cfeac95-aab1-41a7-bca5-796b19d85bc0" providerId="ADAL" clId="{BFBC4DB1-8EE9-6249-8AE0-51B60AD70C33}" dt="2022-11-24T12:46:39.718" v="501" actId="14100"/>
        <pc:sldMkLst>
          <pc:docMk/>
          <pc:sldMk cId="3775707280" sldId="389"/>
        </pc:sldMkLst>
        <pc:spChg chg="del">
          <ac:chgData name="Arjan Kamberg" userId="2cfeac95-aab1-41a7-bca5-796b19d85bc0" providerId="ADAL" clId="{BFBC4DB1-8EE9-6249-8AE0-51B60AD70C33}" dt="2022-11-16T16:18:16.926" v="25" actId="478"/>
          <ac:spMkLst>
            <pc:docMk/>
            <pc:sldMk cId="3775707280" sldId="389"/>
            <ac:spMk id="2" creationId="{A8E33DC4-646C-751A-4141-147DA0186D1B}"/>
          </ac:spMkLst>
        </pc:spChg>
        <pc:spChg chg="del">
          <ac:chgData name="Arjan Kamberg" userId="2cfeac95-aab1-41a7-bca5-796b19d85bc0" providerId="ADAL" clId="{BFBC4DB1-8EE9-6249-8AE0-51B60AD70C33}" dt="2022-11-16T16:18:18.520" v="26" actId="478"/>
          <ac:spMkLst>
            <pc:docMk/>
            <pc:sldMk cId="3775707280" sldId="389"/>
            <ac:spMk id="3" creationId="{55CC1EDA-5063-67C0-1FDB-4D96129FFADE}"/>
          </ac:spMkLst>
        </pc:spChg>
        <pc:picChg chg="add del mod">
          <ac:chgData name="Arjan Kamberg" userId="2cfeac95-aab1-41a7-bca5-796b19d85bc0" providerId="ADAL" clId="{BFBC4DB1-8EE9-6249-8AE0-51B60AD70C33}" dt="2022-11-24T12:46:34.520" v="498" actId="478"/>
          <ac:picMkLst>
            <pc:docMk/>
            <pc:sldMk cId="3775707280" sldId="389"/>
            <ac:picMk id="2" creationId="{7BA2056F-AF30-32DD-BBAE-F8AC98AED2A4}"/>
          </ac:picMkLst>
        </pc:picChg>
        <pc:picChg chg="add mod">
          <ac:chgData name="Arjan Kamberg" userId="2cfeac95-aab1-41a7-bca5-796b19d85bc0" providerId="ADAL" clId="{BFBC4DB1-8EE9-6249-8AE0-51B60AD70C33}" dt="2022-11-24T12:46:39.718" v="501" actId="14100"/>
          <ac:picMkLst>
            <pc:docMk/>
            <pc:sldMk cId="3775707280" sldId="389"/>
            <ac:picMk id="3" creationId="{9E116A9C-FEE5-1F8A-C5BB-ED8015E9DCD6}"/>
          </ac:picMkLst>
        </pc:picChg>
        <pc:picChg chg="add del mod">
          <ac:chgData name="Arjan Kamberg" userId="2cfeac95-aab1-41a7-bca5-796b19d85bc0" providerId="ADAL" clId="{BFBC4DB1-8EE9-6249-8AE0-51B60AD70C33}" dt="2022-11-24T09:32:46.815" v="483" actId="478"/>
          <ac:picMkLst>
            <pc:docMk/>
            <pc:sldMk cId="3775707280" sldId="389"/>
            <ac:picMk id="1025" creationId="{06617A49-C1EB-D394-4731-D8627F529514}"/>
          </ac:picMkLst>
        </pc:picChg>
      </pc:sldChg>
      <pc:sldChg chg="addSp delSp modSp new mod">
        <pc:chgData name="Arjan Kamberg" userId="2cfeac95-aab1-41a7-bca5-796b19d85bc0" providerId="ADAL" clId="{BFBC4DB1-8EE9-6249-8AE0-51B60AD70C33}" dt="2022-11-16T16:21:02.615" v="157" actId="478"/>
        <pc:sldMkLst>
          <pc:docMk/>
          <pc:sldMk cId="3195919162" sldId="390"/>
        </pc:sldMkLst>
        <pc:spChg chg="mod">
          <ac:chgData name="Arjan Kamberg" userId="2cfeac95-aab1-41a7-bca5-796b19d85bc0" providerId="ADAL" clId="{BFBC4DB1-8EE9-6249-8AE0-51B60AD70C33}" dt="2022-11-16T16:20:48.417" v="153" actId="20577"/>
          <ac:spMkLst>
            <pc:docMk/>
            <pc:sldMk cId="3195919162" sldId="390"/>
            <ac:spMk id="2" creationId="{155C6ABB-0F88-B266-CEBC-604143772A4E}"/>
          </ac:spMkLst>
        </pc:spChg>
        <pc:spChg chg="del">
          <ac:chgData name="Arjan Kamberg" userId="2cfeac95-aab1-41a7-bca5-796b19d85bc0" providerId="ADAL" clId="{BFBC4DB1-8EE9-6249-8AE0-51B60AD70C33}" dt="2022-11-16T16:21:02.615" v="157" actId="478"/>
          <ac:spMkLst>
            <pc:docMk/>
            <pc:sldMk cId="3195919162" sldId="390"/>
            <ac:spMk id="3" creationId="{8686DF17-A451-4907-93A5-D8E7DE110248}"/>
          </ac:spMkLst>
        </pc:spChg>
        <pc:picChg chg="add mod">
          <ac:chgData name="Arjan Kamberg" userId="2cfeac95-aab1-41a7-bca5-796b19d85bc0" providerId="ADAL" clId="{BFBC4DB1-8EE9-6249-8AE0-51B60AD70C33}" dt="2022-11-16T16:20:57.005" v="156" actId="1076"/>
          <ac:picMkLst>
            <pc:docMk/>
            <pc:sldMk cId="3195919162" sldId="390"/>
            <ac:picMk id="2049" creationId="{B0BC1980-F55D-BD64-F5BE-5290D19ABE82}"/>
          </ac:picMkLst>
        </pc:picChg>
      </pc:sldChg>
      <pc:sldChg chg="addSp delSp modSp new mod">
        <pc:chgData name="Arjan Kamberg" userId="2cfeac95-aab1-41a7-bca5-796b19d85bc0" providerId="ADAL" clId="{BFBC4DB1-8EE9-6249-8AE0-51B60AD70C33}" dt="2022-11-16T16:23:43.007" v="172" actId="478"/>
        <pc:sldMkLst>
          <pc:docMk/>
          <pc:sldMk cId="2695684955" sldId="391"/>
        </pc:sldMkLst>
        <pc:spChg chg="mod">
          <ac:chgData name="Arjan Kamberg" userId="2cfeac95-aab1-41a7-bca5-796b19d85bc0" providerId="ADAL" clId="{BFBC4DB1-8EE9-6249-8AE0-51B60AD70C33}" dt="2022-11-16T16:23:24.483" v="167" actId="20577"/>
          <ac:spMkLst>
            <pc:docMk/>
            <pc:sldMk cId="2695684955" sldId="391"/>
            <ac:spMk id="2" creationId="{4E176660-4B1D-40D7-4AF6-3A1740DC70E8}"/>
          </ac:spMkLst>
        </pc:spChg>
        <pc:spChg chg="del">
          <ac:chgData name="Arjan Kamberg" userId="2cfeac95-aab1-41a7-bca5-796b19d85bc0" providerId="ADAL" clId="{BFBC4DB1-8EE9-6249-8AE0-51B60AD70C33}" dt="2022-11-16T16:23:43.007" v="172" actId="478"/>
          <ac:spMkLst>
            <pc:docMk/>
            <pc:sldMk cId="2695684955" sldId="391"/>
            <ac:spMk id="3" creationId="{C8FCBCF6-3FF7-49E4-5894-FE4C6513AA2D}"/>
          </ac:spMkLst>
        </pc:spChg>
        <pc:picChg chg="add mod">
          <ac:chgData name="Arjan Kamberg" userId="2cfeac95-aab1-41a7-bca5-796b19d85bc0" providerId="ADAL" clId="{BFBC4DB1-8EE9-6249-8AE0-51B60AD70C33}" dt="2022-11-16T16:23:36.375" v="171" actId="1076"/>
          <ac:picMkLst>
            <pc:docMk/>
            <pc:sldMk cId="2695684955" sldId="391"/>
            <ac:picMk id="3073" creationId="{FECDAA59-360C-A753-6453-A6EA54079AD1}"/>
          </ac:picMkLst>
        </pc:picChg>
      </pc:sldChg>
      <pc:sldChg chg="modSp new mod">
        <pc:chgData name="Arjan Kamberg" userId="2cfeac95-aab1-41a7-bca5-796b19d85bc0" providerId="ADAL" clId="{BFBC4DB1-8EE9-6249-8AE0-51B60AD70C33}" dt="2022-11-16T16:24:40.367" v="203" actId="403"/>
        <pc:sldMkLst>
          <pc:docMk/>
          <pc:sldMk cId="1198307003" sldId="392"/>
        </pc:sldMkLst>
        <pc:spChg chg="mod">
          <ac:chgData name="Arjan Kamberg" userId="2cfeac95-aab1-41a7-bca5-796b19d85bc0" providerId="ADAL" clId="{BFBC4DB1-8EE9-6249-8AE0-51B60AD70C33}" dt="2022-11-16T16:23:58.327" v="188" actId="20577"/>
          <ac:spMkLst>
            <pc:docMk/>
            <pc:sldMk cId="1198307003" sldId="392"/>
            <ac:spMk id="2" creationId="{70F89CD4-FC56-803D-8B95-C997EE0EB472}"/>
          </ac:spMkLst>
        </pc:spChg>
        <pc:spChg chg="mod">
          <ac:chgData name="Arjan Kamberg" userId="2cfeac95-aab1-41a7-bca5-796b19d85bc0" providerId="ADAL" clId="{BFBC4DB1-8EE9-6249-8AE0-51B60AD70C33}" dt="2022-11-16T16:24:40.367" v="203" actId="403"/>
          <ac:spMkLst>
            <pc:docMk/>
            <pc:sldMk cId="1198307003" sldId="392"/>
            <ac:spMk id="3" creationId="{8BBAD465-EE22-F6CD-08AD-D8C114BF47DA}"/>
          </ac:spMkLst>
        </pc:spChg>
      </pc:sldChg>
      <pc:sldChg chg="new del">
        <pc:chgData name="Arjan Kamberg" userId="2cfeac95-aab1-41a7-bca5-796b19d85bc0" providerId="ADAL" clId="{BFBC4DB1-8EE9-6249-8AE0-51B60AD70C33}" dt="2022-11-16T16:25:09.368" v="205" actId="2696"/>
        <pc:sldMkLst>
          <pc:docMk/>
          <pc:sldMk cId="267475120" sldId="393"/>
        </pc:sldMkLst>
      </pc:sldChg>
      <pc:sldChg chg="addSp modSp new mod">
        <pc:chgData name="Arjan Kamberg" userId="2cfeac95-aab1-41a7-bca5-796b19d85bc0" providerId="ADAL" clId="{BFBC4DB1-8EE9-6249-8AE0-51B60AD70C33}" dt="2022-11-16T16:30:12.429" v="317" actId="14100"/>
        <pc:sldMkLst>
          <pc:docMk/>
          <pc:sldMk cId="3556892505" sldId="393"/>
        </pc:sldMkLst>
        <pc:picChg chg="add mod">
          <ac:chgData name="Arjan Kamberg" userId="2cfeac95-aab1-41a7-bca5-796b19d85bc0" providerId="ADAL" clId="{BFBC4DB1-8EE9-6249-8AE0-51B60AD70C33}" dt="2022-11-16T16:30:12.429" v="317" actId="14100"/>
          <ac:picMkLst>
            <pc:docMk/>
            <pc:sldMk cId="3556892505" sldId="393"/>
            <ac:picMk id="4" creationId="{4FF81777-72F9-8EDB-D45A-B723A1D8BCC2}"/>
          </ac:picMkLst>
        </pc:picChg>
      </pc:sldChg>
      <pc:sldChg chg="modSp new mod ord">
        <pc:chgData name="Arjan Kamberg" userId="2cfeac95-aab1-41a7-bca5-796b19d85bc0" providerId="ADAL" clId="{BFBC4DB1-8EE9-6249-8AE0-51B60AD70C33}" dt="2022-11-16T16:26:35.269" v="253" actId="20578"/>
        <pc:sldMkLst>
          <pc:docMk/>
          <pc:sldMk cId="453811576" sldId="394"/>
        </pc:sldMkLst>
        <pc:spChg chg="mod">
          <ac:chgData name="Arjan Kamberg" userId="2cfeac95-aab1-41a7-bca5-796b19d85bc0" providerId="ADAL" clId="{BFBC4DB1-8EE9-6249-8AE0-51B60AD70C33}" dt="2022-11-16T16:26:28.352" v="252" actId="20577"/>
          <ac:spMkLst>
            <pc:docMk/>
            <pc:sldMk cId="453811576" sldId="394"/>
            <ac:spMk id="2" creationId="{0F388810-6F78-B293-7784-83B0A5A73FEA}"/>
          </ac:spMkLst>
        </pc:spChg>
      </pc:sldChg>
      <pc:sldChg chg="addSp delSp modSp new mod">
        <pc:chgData name="Arjan Kamberg" userId="2cfeac95-aab1-41a7-bca5-796b19d85bc0" providerId="ADAL" clId="{BFBC4DB1-8EE9-6249-8AE0-51B60AD70C33}" dt="2022-11-16T16:31:20.300" v="326" actId="20577"/>
        <pc:sldMkLst>
          <pc:docMk/>
          <pc:sldMk cId="976953357" sldId="395"/>
        </pc:sldMkLst>
        <pc:spChg chg="mod">
          <ac:chgData name="Arjan Kamberg" userId="2cfeac95-aab1-41a7-bca5-796b19d85bc0" providerId="ADAL" clId="{BFBC4DB1-8EE9-6249-8AE0-51B60AD70C33}" dt="2022-11-16T16:31:20.300" v="326" actId="20577"/>
          <ac:spMkLst>
            <pc:docMk/>
            <pc:sldMk cId="976953357" sldId="395"/>
            <ac:spMk id="2" creationId="{8D21704D-6C85-8CB4-77AC-8694D8831A58}"/>
          </ac:spMkLst>
        </pc:spChg>
        <pc:spChg chg="del">
          <ac:chgData name="Arjan Kamberg" userId="2cfeac95-aab1-41a7-bca5-796b19d85bc0" providerId="ADAL" clId="{BFBC4DB1-8EE9-6249-8AE0-51B60AD70C33}" dt="2022-11-16T16:26:45.488" v="257" actId="478"/>
          <ac:spMkLst>
            <pc:docMk/>
            <pc:sldMk cId="976953357" sldId="395"/>
            <ac:spMk id="3" creationId="{E205F934-35FC-9779-2501-54FF07383499}"/>
          </ac:spMkLst>
        </pc:spChg>
        <pc:picChg chg="add mod">
          <ac:chgData name="Arjan Kamberg" userId="2cfeac95-aab1-41a7-bca5-796b19d85bc0" providerId="ADAL" clId="{BFBC4DB1-8EE9-6249-8AE0-51B60AD70C33}" dt="2022-11-16T16:26:50.961" v="258" actId="1076"/>
          <ac:picMkLst>
            <pc:docMk/>
            <pc:sldMk cId="976953357" sldId="395"/>
            <ac:picMk id="4097" creationId="{E5A42E1C-99A4-3241-6360-C3620243D6D6}"/>
          </ac:picMkLst>
        </pc:picChg>
      </pc:sldChg>
      <pc:sldChg chg="modSp add mod">
        <pc:chgData name="Arjan Kamberg" userId="2cfeac95-aab1-41a7-bca5-796b19d85bc0" providerId="ADAL" clId="{BFBC4DB1-8EE9-6249-8AE0-51B60AD70C33}" dt="2022-11-24T12:46:11.545" v="497" actId="20577"/>
        <pc:sldMkLst>
          <pc:docMk/>
          <pc:sldMk cId="1441063447" sldId="396"/>
        </pc:sldMkLst>
        <pc:spChg chg="mod">
          <ac:chgData name="Arjan Kamberg" userId="2cfeac95-aab1-41a7-bca5-796b19d85bc0" providerId="ADAL" clId="{BFBC4DB1-8EE9-6249-8AE0-51B60AD70C33}" dt="2022-11-24T12:46:11.545" v="497" actId="20577"/>
          <ac:spMkLst>
            <pc:docMk/>
            <pc:sldMk cId="1441063447" sldId="396"/>
            <ac:spMk id="3" creationId="{ACC1D470-5E82-CDC2-6E05-3EA5C6EDA711}"/>
          </ac:spMkLst>
        </pc:spChg>
      </pc:sldChg>
      <pc:sldChg chg="new del">
        <pc:chgData name="Arjan Kamberg" userId="2cfeac95-aab1-41a7-bca5-796b19d85bc0" providerId="ADAL" clId="{BFBC4DB1-8EE9-6249-8AE0-51B60AD70C33}" dt="2022-11-16T16:26:59.703" v="260" actId="2696"/>
        <pc:sldMkLst>
          <pc:docMk/>
          <pc:sldMk cId="2487663857" sldId="396"/>
        </pc:sldMkLst>
      </pc:sldChg>
      <pc:sldChg chg="modSp new mod modNotesTx">
        <pc:chgData name="Arjan Kamberg" userId="2cfeac95-aab1-41a7-bca5-796b19d85bc0" providerId="ADAL" clId="{BFBC4DB1-8EE9-6249-8AE0-51B60AD70C33}" dt="2022-11-16T16:39:40.747" v="385" actId="20577"/>
        <pc:sldMkLst>
          <pc:docMk/>
          <pc:sldMk cId="3950444998" sldId="397"/>
        </pc:sldMkLst>
        <pc:spChg chg="mod">
          <ac:chgData name="Arjan Kamberg" userId="2cfeac95-aab1-41a7-bca5-796b19d85bc0" providerId="ADAL" clId="{BFBC4DB1-8EE9-6249-8AE0-51B60AD70C33}" dt="2022-11-16T16:29:05.248" v="308" actId="20577"/>
          <ac:spMkLst>
            <pc:docMk/>
            <pc:sldMk cId="3950444998" sldId="397"/>
            <ac:spMk id="2" creationId="{DF5F3011-1640-FB35-F677-EA0157A5E036}"/>
          </ac:spMkLst>
        </pc:spChg>
      </pc:sldChg>
      <pc:sldChg chg="modSp add mod">
        <pc:chgData name="Arjan Kamberg" userId="2cfeac95-aab1-41a7-bca5-796b19d85bc0" providerId="ADAL" clId="{BFBC4DB1-8EE9-6249-8AE0-51B60AD70C33}" dt="2022-11-16T16:29:21.711" v="314" actId="403"/>
        <pc:sldMkLst>
          <pc:docMk/>
          <pc:sldMk cId="3957392355" sldId="398"/>
        </pc:sldMkLst>
        <pc:spChg chg="mod">
          <ac:chgData name="Arjan Kamberg" userId="2cfeac95-aab1-41a7-bca5-796b19d85bc0" providerId="ADAL" clId="{BFBC4DB1-8EE9-6249-8AE0-51B60AD70C33}" dt="2022-11-16T16:29:21.711" v="314" actId="403"/>
          <ac:spMkLst>
            <pc:docMk/>
            <pc:sldMk cId="3957392355" sldId="398"/>
            <ac:spMk id="3" creationId="{15707E17-85D5-324D-C524-CC90D1D1221D}"/>
          </ac:spMkLst>
        </pc:spChg>
      </pc:sldChg>
      <pc:sldChg chg="addSp delSp modSp add mod">
        <pc:chgData name="Arjan Kamberg" userId="2cfeac95-aab1-41a7-bca5-796b19d85bc0" providerId="ADAL" clId="{BFBC4DB1-8EE9-6249-8AE0-51B60AD70C33}" dt="2022-11-16T16:30:40.033" v="323"/>
        <pc:sldMkLst>
          <pc:docMk/>
          <pc:sldMk cId="884484100" sldId="399"/>
        </pc:sldMkLst>
        <pc:grpChg chg="del mod">
          <ac:chgData name="Arjan Kamberg" userId="2cfeac95-aab1-41a7-bca5-796b19d85bc0" providerId="ADAL" clId="{BFBC4DB1-8EE9-6249-8AE0-51B60AD70C33}" dt="2022-11-16T16:30:40.033" v="323"/>
          <ac:grpSpMkLst>
            <pc:docMk/>
            <pc:sldMk cId="884484100" sldId="399"/>
            <ac:grpSpMk id="5" creationId="{DDE03B31-2F92-0F83-9FCE-B67C49A6D2DE}"/>
          </ac:grpSpMkLst>
        </pc:grpChg>
        <pc:grpChg chg="mod">
          <ac:chgData name="Arjan Kamberg" userId="2cfeac95-aab1-41a7-bca5-796b19d85bc0" providerId="ADAL" clId="{BFBC4DB1-8EE9-6249-8AE0-51B60AD70C33}" dt="2022-11-16T16:30:40.033" v="323"/>
          <ac:grpSpMkLst>
            <pc:docMk/>
            <pc:sldMk cId="884484100" sldId="399"/>
            <ac:grpSpMk id="7" creationId="{A827C7C9-6611-A6BB-FD8E-12D1B8551724}"/>
          </ac:grpSpMkLst>
        </pc:grp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3" creationId="{6A9B9AAF-2D78-842D-232A-267341EEB668}"/>
          </ac:inkMkLst>
        </pc:ink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4" creationId="{C8C4BF9F-7073-E08F-2DC7-FC465285A44C}"/>
          </ac:inkMkLst>
        </pc:ink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6" creationId="{974EB86B-4B22-DBCA-606C-EFBAB5F27FF8}"/>
          </ac:inkMkLst>
        </pc:inkChg>
      </pc:sldChg>
      <pc:sldChg chg="addSp modSp new mod">
        <pc:chgData name="Arjan Kamberg" userId="2cfeac95-aab1-41a7-bca5-796b19d85bc0" providerId="ADAL" clId="{BFBC4DB1-8EE9-6249-8AE0-51B60AD70C33}" dt="2022-11-16T16:33:06.681" v="354" actId="14100"/>
        <pc:sldMkLst>
          <pc:docMk/>
          <pc:sldMk cId="2104822658" sldId="400"/>
        </pc:sldMkLst>
        <pc:spChg chg="mod">
          <ac:chgData name="Arjan Kamberg" userId="2cfeac95-aab1-41a7-bca5-796b19d85bc0" providerId="ADAL" clId="{BFBC4DB1-8EE9-6249-8AE0-51B60AD70C33}" dt="2022-11-16T16:31:39.503" v="337" actId="20577"/>
          <ac:spMkLst>
            <pc:docMk/>
            <pc:sldMk cId="2104822658" sldId="400"/>
            <ac:spMk id="2" creationId="{BD37A5FF-3885-305D-6D5D-9090A5C509D9}"/>
          </ac:spMkLst>
        </pc:spChg>
        <pc:spChg chg="mod">
          <ac:chgData name="Arjan Kamberg" userId="2cfeac95-aab1-41a7-bca5-796b19d85bc0" providerId="ADAL" clId="{BFBC4DB1-8EE9-6249-8AE0-51B60AD70C33}" dt="2022-11-16T16:32:33.984" v="351" actId="20577"/>
          <ac:spMkLst>
            <pc:docMk/>
            <pc:sldMk cId="2104822658" sldId="400"/>
            <ac:spMk id="3" creationId="{11821946-A10C-8FFB-DDA4-F480AAAD94B8}"/>
          </ac:spMkLst>
        </pc:spChg>
        <pc:picChg chg="add mod">
          <ac:chgData name="Arjan Kamberg" userId="2cfeac95-aab1-41a7-bca5-796b19d85bc0" providerId="ADAL" clId="{BFBC4DB1-8EE9-6249-8AE0-51B60AD70C33}" dt="2022-11-16T16:33:06.681" v="354" actId="14100"/>
          <ac:picMkLst>
            <pc:docMk/>
            <pc:sldMk cId="2104822658" sldId="400"/>
            <ac:picMk id="4" creationId="{2D94C1DB-D2FF-2996-3A2A-CFC355EBBEB0}"/>
          </ac:picMkLst>
        </pc:picChg>
      </pc:sldChg>
      <pc:sldChg chg="addSp modSp add mod">
        <pc:chgData name="Arjan Kamberg" userId="2cfeac95-aab1-41a7-bca5-796b19d85bc0" providerId="ADAL" clId="{BFBC4DB1-8EE9-6249-8AE0-51B60AD70C33}" dt="2022-11-16T16:43:03.960" v="421" actId="403"/>
        <pc:sldMkLst>
          <pc:docMk/>
          <pc:sldMk cId="935596976" sldId="401"/>
        </pc:sldMkLst>
        <pc:spChg chg="mod">
          <ac:chgData name="Arjan Kamberg" userId="2cfeac95-aab1-41a7-bca5-796b19d85bc0" providerId="ADAL" clId="{BFBC4DB1-8EE9-6249-8AE0-51B60AD70C33}" dt="2022-11-16T16:43:03.960" v="421" actId="403"/>
          <ac:spMkLst>
            <pc:docMk/>
            <pc:sldMk cId="935596976" sldId="401"/>
            <ac:spMk id="3" creationId="{15707E17-85D5-324D-C524-CC90D1D1221D}"/>
          </ac:spMkLst>
        </pc:spChg>
        <pc:picChg chg="add mod">
          <ac:chgData name="Arjan Kamberg" userId="2cfeac95-aab1-41a7-bca5-796b19d85bc0" providerId="ADAL" clId="{BFBC4DB1-8EE9-6249-8AE0-51B60AD70C33}" dt="2022-11-16T16:41:12.469" v="394" actId="1076"/>
          <ac:picMkLst>
            <pc:docMk/>
            <pc:sldMk cId="935596976" sldId="401"/>
            <ac:picMk id="4" creationId="{FCAEC118-5E94-316B-4ADA-B28D081335F2}"/>
          </ac:picMkLst>
        </pc:picChg>
        <pc:picChg chg="add mod">
          <ac:chgData name="Arjan Kamberg" userId="2cfeac95-aab1-41a7-bca5-796b19d85bc0" providerId="ADAL" clId="{BFBC4DB1-8EE9-6249-8AE0-51B60AD70C33}" dt="2022-11-16T16:41:17.869" v="396" actId="1076"/>
          <ac:picMkLst>
            <pc:docMk/>
            <pc:sldMk cId="935596976" sldId="401"/>
            <ac:picMk id="6146" creationId="{82A211D8-1CE8-1770-F8FE-99191DBDE354}"/>
          </ac:picMkLst>
        </pc:picChg>
      </pc:sldChg>
      <pc:sldChg chg="modSp new mod">
        <pc:chgData name="Arjan Kamberg" userId="2cfeac95-aab1-41a7-bca5-796b19d85bc0" providerId="ADAL" clId="{BFBC4DB1-8EE9-6249-8AE0-51B60AD70C33}" dt="2022-11-16T16:43:40.142" v="482" actId="20577"/>
        <pc:sldMkLst>
          <pc:docMk/>
          <pc:sldMk cId="104722454" sldId="402"/>
        </pc:sldMkLst>
        <pc:spChg chg="mod">
          <ac:chgData name="Arjan Kamberg" userId="2cfeac95-aab1-41a7-bca5-796b19d85bc0" providerId="ADAL" clId="{BFBC4DB1-8EE9-6249-8AE0-51B60AD70C33}" dt="2022-11-16T16:43:40.142" v="482" actId="20577"/>
          <ac:spMkLst>
            <pc:docMk/>
            <pc:sldMk cId="104722454" sldId="402"/>
            <ac:spMk id="2" creationId="{3EA8E43F-8CB2-2641-C5F0-AD91292D905A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Waarde 255 erg belangrijk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Waarde 255 erg belangrijk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37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 OP : COMMON ANODE,,,,,,COMMON Kathode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moticx.com/kleuren-bij-naam-met-code-html-hex-rg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1942585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 – RGB LED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Zoek in Tinkercad de RGB LED op en Sluit aan.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6A9C-FEE5-1F8A-C5BB-ED8015E9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7" y="0"/>
            <a:ext cx="8798168" cy="68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1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448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2601" y="1341865"/>
            <a:ext cx="736385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Afbeelding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8498" y="1379770"/>
            <a:ext cx="8187992" cy="46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4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289" y="2779507"/>
            <a:ext cx="87356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195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C259-5785-0BC4-85FB-A3D76E25A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12164678" cy="56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E43F-8CB2-2641-C5F0-AD91292D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opstelling met echte Arduino….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ECE0-3203-3BFC-48AD-3C699AA5C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7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6660-4B1D-40D7-4AF6-3A1740DC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RGB LED</a:t>
            </a:r>
          </a:p>
        </p:txBody>
      </p:sp>
      <p:pic>
        <p:nvPicPr>
          <p:cNvPr id="3073" name="Picture 1" descr="page31image10034496">
            <a:extLst>
              <a:ext uri="{FF2B5EF4-FFF2-40B4-BE49-F238E27FC236}">
                <a16:creationId xmlns:a16="http://schemas.microsoft.com/office/drawing/2014/main" id="{FECDAA59-360C-A753-6453-A6EA5407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427438"/>
            <a:ext cx="8210939" cy="51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8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9CD4-FC56-803D-8B95-C997EE0E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opdrachten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D465-EE22-F6CD-08AD-D8C114BF4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6.4.1 Datasheet RGB LED </a:t>
            </a:r>
            <a:endParaRPr lang="en-GB" sz="6600" dirty="0"/>
          </a:p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6.4.2 Twee RGB-LED ‘s </a:t>
            </a:r>
            <a:endParaRPr lang="en-GB" sz="6600" dirty="0"/>
          </a:p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6.4.3 PWM </a:t>
            </a:r>
            <a:endParaRPr lang="en-GB" sz="6600" dirty="0"/>
          </a:p>
          <a:p>
            <a:endParaRPr lang="en-NL" sz="6600" dirty="0"/>
          </a:p>
        </p:txBody>
      </p:sp>
    </p:spTree>
    <p:extLst>
      <p:ext uri="{BB962C8B-B14F-4D97-AF65-F5344CB8AC3E}">
        <p14:creationId xmlns:p14="http://schemas.microsoft.com/office/powerpoint/2010/main" val="119830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810-6F78-B293-7784-83B0A5A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Hoeveel kleuren kan je met 3 LEDs maken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470-5E82-CDC2-6E05-3EA5C6EDA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8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810-6F78-B293-7784-83B0A5A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Hoeveel kleuren kan je met 3 LEDs maken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470-5E82-CDC2-6E05-3EA5C6EDA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6600" dirty="0">
                <a:effectLst/>
                <a:latin typeface="CambriaMath"/>
              </a:rPr>
              <a:t>2^3 = (2 ∗ 2 ∗ 2 ) = </a:t>
            </a:r>
            <a:r>
              <a:rPr lang="en-NL" sz="6600" dirty="0">
                <a:latin typeface="CambriaMath"/>
              </a:rPr>
              <a:t>8</a:t>
            </a:r>
            <a:endParaRPr lang="en-NL" sz="6000" dirty="0"/>
          </a:p>
        </p:txBody>
      </p:sp>
    </p:spTree>
    <p:extLst>
      <p:ext uri="{BB962C8B-B14F-4D97-AF65-F5344CB8AC3E}">
        <p14:creationId xmlns:p14="http://schemas.microsoft.com/office/powerpoint/2010/main" val="14410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04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4852036"/>
            <a:ext cx="5841918" cy="1325563"/>
          </a:xfrm>
        </p:spPr>
        <p:txBody>
          <a:bodyPr>
            <a:normAutofit/>
          </a:bodyPr>
          <a:lstStyle/>
          <a:p>
            <a:r>
              <a:rPr lang="en-NL" sz="8800" dirty="0"/>
              <a:t>[0, 255]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EC118-5E94-316B-4ADA-B28D0813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35" y="1687313"/>
            <a:ext cx="5315265" cy="4486912"/>
          </a:xfrm>
          <a:prstGeom prst="rect">
            <a:avLst/>
          </a:prstGeom>
        </p:spPr>
      </p:pic>
      <p:pic>
        <p:nvPicPr>
          <p:cNvPr id="6146" name="Picture 2" descr="The amazing history of the Data Byte | Learnworthy.net">
            <a:extLst>
              <a:ext uri="{FF2B5EF4-FFF2-40B4-BE49-F238E27FC236}">
                <a16:creationId xmlns:a16="http://schemas.microsoft.com/office/drawing/2014/main" id="{82A211D8-1CE8-1770-F8FE-99191DBD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0" y="2515665"/>
            <a:ext cx="6013361" cy="20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A5FF-3885-305D-6D5D-9090A5C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RGB waarde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1946-A10C-8FFB-DDA4-F480AAAD9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Kijk op : </a:t>
            </a:r>
            <a:r>
              <a:rPr lang="en-GB" dirty="0">
                <a:hlinkClick r:id="rId2"/>
              </a:rPr>
              <a:t>http://domoticx.com/kleuren-bij-naam-met-code-html-hex-rgb/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4C1DB-D2FF-2996-3A2A-CFC355EB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598"/>
            <a:ext cx="11951438" cy="40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ffectLst/>
                <a:latin typeface="TimesNewRomanPSMT"/>
              </a:rPr>
              <a:t>Er is </a:t>
            </a:r>
            <a:r>
              <a:rPr lang="en-GB" sz="2800" dirty="0" err="1">
                <a:effectLst/>
                <a:latin typeface="TimesNewRomanPSMT"/>
              </a:rPr>
              <a:t>echter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truckje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dat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meer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kleuren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,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daarvoor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gebruik</a:t>
            </a:r>
            <a:r>
              <a:rPr lang="en-GB" sz="2800" dirty="0">
                <a:effectLst/>
                <a:latin typeface="TimesNewRomanPSMT"/>
              </a:rPr>
              <a:t> van de </a:t>
            </a:r>
            <a:r>
              <a:rPr lang="en-GB" sz="2800" dirty="0" err="1">
                <a:effectLst/>
                <a:latin typeface="TimesNewRomanPSMT"/>
              </a:rPr>
              <a:t>traagheid</a:t>
            </a:r>
            <a:r>
              <a:rPr lang="en-GB" sz="2800" dirty="0">
                <a:effectLst/>
                <a:latin typeface="TimesNewRomanPSMT"/>
              </a:rPr>
              <a:t> van </a:t>
            </a:r>
            <a:r>
              <a:rPr lang="en-GB" sz="2800" dirty="0" err="1">
                <a:effectLst/>
                <a:latin typeface="TimesNewRomanPSMT"/>
              </a:rPr>
              <a:t>onze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ogen</a:t>
            </a:r>
            <a:r>
              <a:rPr lang="en-GB" sz="2800" dirty="0">
                <a:effectLst/>
                <a:latin typeface="TimesNewRomanPSMT"/>
              </a:rPr>
              <a:t>. Als we heel </a:t>
            </a:r>
            <a:r>
              <a:rPr lang="en-GB" sz="2800" dirty="0" err="1">
                <a:effectLst/>
                <a:latin typeface="TimesNewRomanPSMT"/>
              </a:rPr>
              <a:t>snel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led </a:t>
            </a:r>
            <a:r>
              <a:rPr lang="en-GB" sz="2800" dirty="0" err="1">
                <a:effectLst/>
                <a:latin typeface="TimesNewRomanPSMT"/>
              </a:rPr>
              <a:t>aan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uit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lijkt</a:t>
            </a:r>
            <a:r>
              <a:rPr lang="en-GB" sz="2800" dirty="0">
                <a:effectLst/>
                <a:latin typeface="TimesNewRomanPSMT"/>
              </a:rPr>
              <a:t> het net of die led minder hard brand, </a:t>
            </a:r>
            <a:r>
              <a:rPr lang="en-GB" sz="2800" dirty="0" err="1">
                <a:effectLst/>
                <a:latin typeface="TimesNewRomanPSMT"/>
              </a:rPr>
              <a:t>oftewel</a:t>
            </a:r>
            <a:r>
              <a:rPr lang="en-GB" sz="2800" dirty="0">
                <a:effectLst/>
                <a:latin typeface="TimesNewRomanPSMT"/>
              </a:rPr>
              <a:t> minder van die </a:t>
            </a:r>
            <a:r>
              <a:rPr lang="en-GB" sz="2800" dirty="0" err="1">
                <a:effectLst/>
                <a:latin typeface="TimesNewRomanPSMT"/>
              </a:rPr>
              <a:t>kleur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produceert</a:t>
            </a:r>
            <a:r>
              <a:rPr lang="en-GB" sz="2800" dirty="0">
                <a:effectLst/>
                <a:latin typeface="TimesNewRomanPSMT"/>
              </a:rPr>
              <a:t>. </a:t>
            </a:r>
            <a:r>
              <a:rPr lang="en-GB" sz="2800" dirty="0" err="1">
                <a:effectLst/>
                <a:latin typeface="TimesNewRomanPSMT"/>
              </a:rPr>
              <a:t>Dit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voor</a:t>
            </a:r>
            <a:r>
              <a:rPr lang="en-GB" sz="2800" dirty="0">
                <a:effectLst/>
                <a:latin typeface="TimesNewRomanPSMT"/>
              </a:rPr>
              <a:t> alle 3 de LED ’s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. Op </a:t>
            </a:r>
            <a:r>
              <a:rPr lang="en-GB" sz="2800" dirty="0" err="1">
                <a:effectLst/>
                <a:latin typeface="TimesNewRomanPSMT"/>
              </a:rPr>
              <a:t>deze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manier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we tot </a:t>
            </a:r>
            <a:r>
              <a:rPr lang="en-GB" sz="2800" dirty="0" err="1">
                <a:effectLst/>
                <a:latin typeface="TimesNewRomanPSMT"/>
              </a:rPr>
              <a:t>zelfs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>
                <a:effectLst/>
                <a:latin typeface="CambriaMath"/>
              </a:rPr>
              <a:t>255# = 𝟏𝟔.𝟓𝟖𝟏.𝟑𝟕𝟓 </a:t>
            </a:r>
            <a:r>
              <a:rPr lang="en-GB" sz="2800" dirty="0" err="1">
                <a:effectLst/>
                <a:latin typeface="TimesNewRomanPSMT"/>
              </a:rPr>
              <a:t>verschillende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kleuren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. </a:t>
            </a:r>
            <a:r>
              <a:rPr lang="en-GB" sz="2800" dirty="0" err="1">
                <a:effectLst/>
                <a:latin typeface="TimesNewRomanPSMT"/>
              </a:rPr>
              <a:t>Dat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knipperen</a:t>
            </a:r>
            <a:r>
              <a:rPr lang="en-GB" sz="2800" dirty="0">
                <a:effectLst/>
                <a:latin typeface="TimesNewRomanPSMT"/>
              </a:rPr>
              <a:t> van de LED ’s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doordat</a:t>
            </a:r>
            <a:r>
              <a:rPr lang="en-GB" sz="2800" dirty="0">
                <a:effectLst/>
                <a:latin typeface="TimesNewRomanPSMT"/>
              </a:rPr>
              <a:t> we de </a:t>
            </a:r>
            <a:r>
              <a:rPr lang="en-GB" sz="2800" dirty="0" err="1">
                <a:effectLst/>
                <a:latin typeface="TimesNewRomanPSMT"/>
              </a:rPr>
              <a:t>digitale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poorten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snel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laten “</a:t>
            </a:r>
            <a:r>
              <a:rPr lang="en-GB" sz="2800" dirty="0" err="1">
                <a:effectLst/>
                <a:latin typeface="TimesNewRomanPSMT"/>
              </a:rPr>
              <a:t>knipperen</a:t>
            </a:r>
            <a:r>
              <a:rPr lang="en-GB" sz="2800" dirty="0">
                <a:effectLst/>
                <a:latin typeface="TimesNewRomanPSMT"/>
              </a:rPr>
              <a:t>” door </a:t>
            </a:r>
            <a:r>
              <a:rPr lang="en-GB" sz="2800" dirty="0" err="1">
                <a:effectLst/>
                <a:latin typeface="TimesNewRomanPSMT"/>
              </a:rPr>
              <a:t>middel</a:t>
            </a:r>
            <a:r>
              <a:rPr lang="en-GB" sz="2800" dirty="0">
                <a:effectLst/>
                <a:latin typeface="TimesNewRomanPSMT"/>
              </a:rPr>
              <a:t> van PWM </a:t>
            </a:r>
            <a:r>
              <a:rPr lang="en-GB" sz="2800" dirty="0" err="1">
                <a:effectLst/>
                <a:latin typeface="TimesNewRomanPSMT"/>
              </a:rPr>
              <a:t>oftewel</a:t>
            </a:r>
            <a:r>
              <a:rPr lang="en-GB" sz="2800" dirty="0">
                <a:effectLst/>
                <a:latin typeface="TimesNewRomanPSMT"/>
              </a:rPr>
              <a:t> Pulse With Modulation. In </a:t>
            </a:r>
            <a:r>
              <a:rPr lang="en-GB" sz="2800" dirty="0" err="1">
                <a:effectLst/>
                <a:latin typeface="TimesNewRomanPSMT"/>
              </a:rPr>
              <a:t>plaats</a:t>
            </a:r>
            <a:r>
              <a:rPr lang="en-GB" sz="2800" dirty="0">
                <a:effectLst/>
                <a:latin typeface="TimesNewRomanPSMT"/>
              </a:rPr>
              <a:t> van </a:t>
            </a:r>
            <a:r>
              <a:rPr lang="en-GB" sz="2800" dirty="0" err="1">
                <a:effectLst/>
                <a:latin typeface="TimesNewRomanPSMT"/>
              </a:rPr>
              <a:t>digitalWrite</a:t>
            </a:r>
            <a:r>
              <a:rPr lang="en-GB" sz="2800" dirty="0">
                <a:effectLst/>
                <a:latin typeface="TimesNewRomanPSMT"/>
              </a:rPr>
              <a:t>(...) </a:t>
            </a:r>
            <a:r>
              <a:rPr lang="en-GB" sz="2800" dirty="0" err="1">
                <a:effectLst/>
                <a:latin typeface="TimesNewRomanPSMT"/>
              </a:rPr>
              <a:t>gebruiken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analogWrite</a:t>
            </a:r>
            <a:r>
              <a:rPr lang="en-GB" sz="2800" dirty="0">
                <a:effectLst/>
                <a:latin typeface="TimesNewRomanPSMT"/>
              </a:rPr>
              <a:t>(...)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dan </a:t>
            </a:r>
            <a:r>
              <a:rPr lang="en-GB" sz="2800" dirty="0" err="1">
                <a:effectLst/>
                <a:latin typeface="TimesNewRomanPSMT"/>
              </a:rPr>
              <a:t>wordt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waarde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gegeven</a:t>
            </a:r>
            <a:r>
              <a:rPr lang="en-GB" sz="2800" dirty="0">
                <a:effectLst/>
                <a:latin typeface="TimesNewRomanPSMT"/>
              </a:rPr>
              <a:t> hoe </a:t>
            </a:r>
            <a:r>
              <a:rPr lang="en-GB" sz="2800" dirty="0" err="1">
                <a:effectLst/>
                <a:latin typeface="TimesNewRomanPSMT"/>
              </a:rPr>
              <a:t>veel</a:t>
            </a:r>
            <a:r>
              <a:rPr lang="en-GB" sz="2800" dirty="0">
                <a:effectLst/>
                <a:latin typeface="TimesNewRomanPSMT"/>
              </a:rPr>
              <a:t> van de </a:t>
            </a:r>
            <a:r>
              <a:rPr lang="en-GB" sz="2800" dirty="0" err="1">
                <a:effectLst/>
                <a:latin typeface="TimesNewRomanPSMT"/>
              </a:rPr>
              <a:t>tijd</a:t>
            </a:r>
            <a:r>
              <a:rPr lang="en-GB" sz="2800" dirty="0">
                <a:effectLst/>
                <a:latin typeface="TimesNewRomanPSMT"/>
              </a:rPr>
              <a:t> de LED </a:t>
            </a:r>
            <a:r>
              <a:rPr lang="en-GB" sz="2800" dirty="0" err="1">
                <a:effectLst/>
                <a:latin typeface="TimesNewRomanPSMT"/>
              </a:rPr>
              <a:t>aangaat</a:t>
            </a:r>
            <a:r>
              <a:rPr lang="en-GB" sz="2800" dirty="0">
                <a:effectLst/>
                <a:latin typeface="TimesNewRomanPSMT"/>
              </a:rPr>
              <a:t>. </a:t>
            </a:r>
            <a:endParaRPr lang="en-GB" sz="2800" dirty="0"/>
          </a:p>
          <a:p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95739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04D-6C85-8CB4-77AC-8694D88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PWM</a:t>
            </a:r>
          </a:p>
        </p:txBody>
      </p:sp>
      <p:pic>
        <p:nvPicPr>
          <p:cNvPr id="4097" name="Picture 1" descr="page32image10036368">
            <a:extLst>
              <a:ext uri="{FF2B5EF4-FFF2-40B4-BE49-F238E27FC236}">
                <a16:creationId xmlns:a16="http://schemas.microsoft.com/office/drawing/2014/main" id="{E5A42E1C-99A4-3241-6360-C3620243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320800"/>
            <a:ext cx="95377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271</Words>
  <Application>Microsoft Macintosh PowerPoint</Application>
  <PresentationFormat>Widescreen</PresentationFormat>
  <Paragraphs>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CambriaMath</vt:lpstr>
      <vt:lpstr>TimesNewRomanPSMT</vt:lpstr>
      <vt:lpstr>Template corporate</vt:lpstr>
      <vt:lpstr>1_Template corporate</vt:lpstr>
      <vt:lpstr>L01P02 – RGB LED</vt:lpstr>
      <vt:lpstr>RGB LED</vt:lpstr>
      <vt:lpstr>Hoeveel kleuren kan je met 3 LEDs maken ?</vt:lpstr>
      <vt:lpstr>Hoeveel kleuren kan je met 3 LEDs maken ?</vt:lpstr>
      <vt:lpstr>Hoe meer kleuren maken?</vt:lpstr>
      <vt:lpstr>Hoe meer kleuren maken?</vt:lpstr>
      <vt:lpstr>RGB waarde</vt:lpstr>
      <vt:lpstr>Hoe meer kleuren maken?</vt:lpstr>
      <vt:lpstr>PWM</vt:lpstr>
      <vt:lpstr>Zoek in Tinkercad de RGB LED op en Sluit aan.</vt:lpstr>
      <vt:lpstr>PowerPoint Presentation</vt:lpstr>
      <vt:lpstr>Code ontwikkelen</vt:lpstr>
      <vt:lpstr>Code ontwikkelen</vt:lpstr>
      <vt:lpstr>Code ontwikkelen</vt:lpstr>
      <vt:lpstr>Code ontwikkelen</vt:lpstr>
      <vt:lpstr>Code ontwikkelen</vt:lpstr>
      <vt:lpstr>Code ontwikkelen</vt:lpstr>
      <vt:lpstr>PowerPoint Presentation</vt:lpstr>
      <vt:lpstr>Maak opstelling met echte Arduino….</vt:lpstr>
      <vt:lpstr>Maak opdrachten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122</cp:revision>
  <cp:lastPrinted>2018-06-12T11:35:17Z</cp:lastPrinted>
  <dcterms:created xsi:type="dcterms:W3CDTF">2017-08-11T14:21:04Z</dcterms:created>
  <dcterms:modified xsi:type="dcterms:W3CDTF">2022-11-24T12:48:25Z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