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90" r:id="rId7"/>
    <p:sldId id="388" r:id="rId8"/>
    <p:sldId id="391" r:id="rId9"/>
    <p:sldId id="393" r:id="rId10"/>
    <p:sldId id="392" r:id="rId11"/>
    <p:sldId id="389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74DEC82-B02D-2B4C-BB8B-DD38D9539249}"/>
    <pc:docChg chg="custSel addSld modSld">
      <pc:chgData name="Arjan Kamberg" userId="2cfeac95-aab1-41a7-bca5-796b19d85bc0" providerId="ADAL" clId="{C74DEC82-B02D-2B4C-BB8B-DD38D9539249}" dt="2022-12-05T16:42:48.267" v="577" actId="27636"/>
      <pc:docMkLst>
        <pc:docMk/>
      </pc:docMkLst>
      <pc:sldChg chg="addSp modSp mod">
        <pc:chgData name="Arjan Kamberg" userId="2cfeac95-aab1-41a7-bca5-796b19d85bc0" providerId="ADAL" clId="{C74DEC82-B02D-2B4C-BB8B-DD38D9539249}" dt="2022-12-05T16:36:22.149" v="62" actId="20577"/>
        <pc:sldMkLst>
          <pc:docMk/>
          <pc:sldMk cId="1212195962" sldId="388"/>
        </pc:sldMkLst>
        <pc:spChg chg="mod">
          <ac:chgData name="Arjan Kamberg" userId="2cfeac95-aab1-41a7-bca5-796b19d85bc0" providerId="ADAL" clId="{C74DEC82-B02D-2B4C-BB8B-DD38D9539249}" dt="2022-12-05T16:36:22.149" v="62" actId="20577"/>
          <ac:spMkLst>
            <pc:docMk/>
            <pc:sldMk cId="1212195962" sldId="388"/>
            <ac:spMk id="2" creationId="{4EBE90C1-9FA4-184C-92B9-F202C3AF56D6}"/>
          </ac:spMkLst>
        </pc:spChg>
        <pc:picChg chg="add mod">
          <ac:chgData name="Arjan Kamberg" userId="2cfeac95-aab1-41a7-bca5-796b19d85bc0" providerId="ADAL" clId="{C74DEC82-B02D-2B4C-BB8B-DD38D9539249}" dt="2022-12-05T16:34:51.560" v="3" actId="1076"/>
          <ac:picMkLst>
            <pc:docMk/>
            <pc:sldMk cId="1212195962" sldId="388"/>
            <ac:picMk id="4" creationId="{A39A4A46-EB0B-6BFF-EEAA-1026D0A8D4C3}"/>
          </ac:picMkLst>
        </pc:picChg>
      </pc:sldChg>
      <pc:sldChg chg="modSp new mod">
        <pc:chgData name="Arjan Kamberg" userId="2cfeac95-aab1-41a7-bca5-796b19d85bc0" providerId="ADAL" clId="{C74DEC82-B02D-2B4C-BB8B-DD38D9539249}" dt="2022-12-05T16:42:48.267" v="577" actId="27636"/>
        <pc:sldMkLst>
          <pc:docMk/>
          <pc:sldMk cId="3391845766" sldId="389"/>
        </pc:sldMkLst>
        <pc:spChg chg="mod">
          <ac:chgData name="Arjan Kamberg" userId="2cfeac95-aab1-41a7-bca5-796b19d85bc0" providerId="ADAL" clId="{C74DEC82-B02D-2B4C-BB8B-DD38D9539249}" dt="2022-12-05T16:40:41.865" v="137" actId="20577"/>
          <ac:spMkLst>
            <pc:docMk/>
            <pc:sldMk cId="3391845766" sldId="389"/>
            <ac:spMk id="2" creationId="{75AF513A-F9EB-5376-7647-0F0B580B7167}"/>
          </ac:spMkLst>
        </pc:spChg>
        <pc:spChg chg="mod">
          <ac:chgData name="Arjan Kamberg" userId="2cfeac95-aab1-41a7-bca5-796b19d85bc0" providerId="ADAL" clId="{C74DEC82-B02D-2B4C-BB8B-DD38D9539249}" dt="2022-12-05T16:42:48.267" v="577" actId="27636"/>
          <ac:spMkLst>
            <pc:docMk/>
            <pc:sldMk cId="3391845766" sldId="389"/>
            <ac:spMk id="3" creationId="{C11774FE-1FB3-85FE-EEAC-28301FBFCA4D}"/>
          </ac:spMkLst>
        </pc:spChg>
      </pc:sldChg>
      <pc:sldChg chg="addSp modSp new mod">
        <pc:chgData name="Arjan Kamberg" userId="2cfeac95-aab1-41a7-bca5-796b19d85bc0" providerId="ADAL" clId="{C74DEC82-B02D-2B4C-BB8B-DD38D9539249}" dt="2022-12-05T16:36:11.059" v="17" actId="20577"/>
        <pc:sldMkLst>
          <pc:docMk/>
          <pc:sldMk cId="2684659770" sldId="390"/>
        </pc:sldMkLst>
        <pc:spChg chg="mod">
          <ac:chgData name="Arjan Kamberg" userId="2cfeac95-aab1-41a7-bca5-796b19d85bc0" providerId="ADAL" clId="{C74DEC82-B02D-2B4C-BB8B-DD38D9539249}" dt="2022-12-05T16:36:11.059" v="17" actId="20577"/>
          <ac:spMkLst>
            <pc:docMk/>
            <pc:sldMk cId="2684659770" sldId="390"/>
            <ac:spMk id="2" creationId="{628D8DBC-1E46-ABB0-9ED4-B47868C3B6CF}"/>
          </ac:spMkLst>
        </pc:spChg>
        <pc:picChg chg="add mod">
          <ac:chgData name="Arjan Kamberg" userId="2cfeac95-aab1-41a7-bca5-796b19d85bc0" providerId="ADAL" clId="{C74DEC82-B02D-2B4C-BB8B-DD38D9539249}" dt="2022-12-05T16:36:08.095" v="9" actId="1076"/>
          <ac:picMkLst>
            <pc:docMk/>
            <pc:sldMk cId="2684659770" sldId="390"/>
            <ac:picMk id="4" creationId="{D8080AF8-FF37-3A36-89C6-EA6DD3220523}"/>
          </ac:picMkLst>
        </pc:picChg>
      </pc:sldChg>
      <pc:sldChg chg="addSp delSp modSp new mod">
        <pc:chgData name="Arjan Kamberg" userId="2cfeac95-aab1-41a7-bca5-796b19d85bc0" providerId="ADAL" clId="{C74DEC82-B02D-2B4C-BB8B-DD38D9539249}" dt="2022-12-05T16:38:52.315" v="115"/>
        <pc:sldMkLst>
          <pc:docMk/>
          <pc:sldMk cId="3663159794" sldId="391"/>
        </pc:sldMkLst>
        <pc:spChg chg="mod">
          <ac:chgData name="Arjan Kamberg" userId="2cfeac95-aab1-41a7-bca5-796b19d85bc0" providerId="ADAL" clId="{C74DEC82-B02D-2B4C-BB8B-DD38D9539249}" dt="2022-12-05T16:36:39.540" v="90" actId="20577"/>
          <ac:spMkLst>
            <pc:docMk/>
            <pc:sldMk cId="3663159794" sldId="391"/>
            <ac:spMk id="2" creationId="{B6D119E7-D3F5-01F5-EF4D-A314A306F105}"/>
          </ac:spMkLst>
        </pc:spChg>
        <pc:picChg chg="add mod">
          <ac:chgData name="Arjan Kamberg" userId="2cfeac95-aab1-41a7-bca5-796b19d85bc0" providerId="ADAL" clId="{C74DEC82-B02D-2B4C-BB8B-DD38D9539249}" dt="2022-12-05T16:38:05.914" v="113" actId="1076"/>
          <ac:picMkLst>
            <pc:docMk/>
            <pc:sldMk cId="3663159794" sldId="391"/>
            <ac:picMk id="4" creationId="{EEAFD42D-1D63-B1CA-A756-ED878A91FB64}"/>
          </ac:picMkLst>
        </pc:picChg>
        <pc:picChg chg="add del">
          <ac:chgData name="Arjan Kamberg" userId="2cfeac95-aab1-41a7-bca5-796b19d85bc0" providerId="ADAL" clId="{C74DEC82-B02D-2B4C-BB8B-DD38D9539249}" dt="2022-12-05T16:38:52.315" v="115"/>
          <ac:picMkLst>
            <pc:docMk/>
            <pc:sldMk cId="3663159794" sldId="391"/>
            <ac:picMk id="1026" creationId="{1D637156-4481-53B8-0DB1-A559FEF043CF}"/>
          </ac:picMkLst>
        </pc:picChg>
      </pc:sldChg>
      <pc:sldChg chg="addSp modSp new mod">
        <pc:chgData name="Arjan Kamberg" userId="2cfeac95-aab1-41a7-bca5-796b19d85bc0" providerId="ADAL" clId="{C74DEC82-B02D-2B4C-BB8B-DD38D9539249}" dt="2022-12-05T16:40:22.414" v="129" actId="1076"/>
        <pc:sldMkLst>
          <pc:docMk/>
          <pc:sldMk cId="1446872980" sldId="392"/>
        </pc:sldMkLst>
        <pc:spChg chg="mod">
          <ac:chgData name="Arjan Kamberg" userId="2cfeac95-aab1-41a7-bca5-796b19d85bc0" providerId="ADAL" clId="{C74DEC82-B02D-2B4C-BB8B-DD38D9539249}" dt="2022-12-05T16:36:54.224" v="109" actId="20577"/>
          <ac:spMkLst>
            <pc:docMk/>
            <pc:sldMk cId="1446872980" sldId="392"/>
            <ac:spMk id="2" creationId="{52B27C6B-47D3-09B1-4D73-784F32C39286}"/>
          </ac:spMkLst>
        </pc:spChg>
        <pc:picChg chg="add mod">
          <ac:chgData name="Arjan Kamberg" userId="2cfeac95-aab1-41a7-bca5-796b19d85bc0" providerId="ADAL" clId="{C74DEC82-B02D-2B4C-BB8B-DD38D9539249}" dt="2022-12-05T16:40:22.414" v="129" actId="1076"/>
          <ac:picMkLst>
            <pc:docMk/>
            <pc:sldMk cId="1446872980" sldId="392"/>
            <ac:picMk id="3074" creationId="{8B5951BF-1594-1308-498B-0F8811C33C7E}"/>
          </ac:picMkLst>
        </pc:picChg>
      </pc:sldChg>
      <pc:sldChg chg="addSp modSp new">
        <pc:chgData name="Arjan Kamberg" userId="2cfeac95-aab1-41a7-bca5-796b19d85bc0" providerId="ADAL" clId="{C74DEC82-B02D-2B4C-BB8B-DD38D9539249}" dt="2022-12-05T16:39:28.731" v="125" actId="1076"/>
        <pc:sldMkLst>
          <pc:docMk/>
          <pc:sldMk cId="1253281099" sldId="393"/>
        </pc:sldMkLst>
        <pc:picChg chg="add mod">
          <ac:chgData name="Arjan Kamberg" userId="2cfeac95-aab1-41a7-bca5-796b19d85bc0" providerId="ADAL" clId="{C74DEC82-B02D-2B4C-BB8B-DD38D9539249}" dt="2022-12-05T16:39:18.183" v="122" actId="1076"/>
          <ac:picMkLst>
            <pc:docMk/>
            <pc:sldMk cId="1253281099" sldId="393"/>
            <ac:picMk id="2050" creationId="{E40D8A36-3B0A-E07E-923D-6F1970AB31F1}"/>
          </ac:picMkLst>
        </pc:picChg>
        <pc:picChg chg="add mod">
          <ac:chgData name="Arjan Kamberg" userId="2cfeac95-aab1-41a7-bca5-796b19d85bc0" providerId="ADAL" clId="{C74DEC82-B02D-2B4C-BB8B-DD38D9539249}" dt="2022-12-05T16:39:28.731" v="125" actId="1076"/>
          <ac:picMkLst>
            <pc:docMk/>
            <pc:sldMk cId="1253281099" sldId="393"/>
            <ac:picMk id="2052" creationId="{334BEB0E-3644-EEFD-8D6A-7F0418B1434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05-12-2022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05-12-2022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8DBC-1E46-ABB0-9ED4-B47868C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Drukknop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72A6-604A-37CA-2573-CE044D63D0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0AF8-FF37-3A36-89C6-EA6DD322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75" y="1470109"/>
            <a:ext cx="8694250" cy="50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Zelfde met schuifknop… wat is het verschil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A4A46-EB0B-6BFF-EEAA-1026D0A8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66" y="1590632"/>
            <a:ext cx="9045942" cy="52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19E7-D3F5-01F5-EF4D-A314A30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Pull-down weerstand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1B04-87F9-5E93-B6CB-F2B96D2216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FD42D-1D63-B1CA-A756-ED878A91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52" y="1690688"/>
            <a:ext cx="9479696" cy="50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EF45-E966-5BE1-C119-11B6D625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DD74-831E-7E5D-9E1D-DD4E9C6907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2050" name="Picture 2" descr="Pull-Down weerstand - Arduino">
            <a:extLst>
              <a:ext uri="{FF2B5EF4-FFF2-40B4-BE49-F238E27FC236}">
                <a16:creationId xmlns:a16="http://schemas.microsoft.com/office/drawing/2014/main" id="{E40D8A36-3B0A-E07E-923D-6F1970AB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4" y="-25701"/>
            <a:ext cx="10792680" cy="355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ull-Down weerstand - Arduino">
            <a:extLst>
              <a:ext uri="{FF2B5EF4-FFF2-40B4-BE49-F238E27FC236}">
                <a16:creationId xmlns:a16="http://schemas.microsoft.com/office/drawing/2014/main" id="{334BEB0E-3644-EEFD-8D6A-7F0418B1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4" y="3290584"/>
            <a:ext cx="10958025" cy="34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7C6B-47D3-09B1-4D73-784F32C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</a:t>
            </a:r>
            <a:r>
              <a:rPr lang="en-GB" dirty="0"/>
              <a:t>r</a:t>
            </a:r>
            <a:r>
              <a:rPr lang="en-NL" dirty="0"/>
              <a:t>aad als antenne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37AF-AE93-5C3B-AEF8-13FD61C6FA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Pull-Down weerstand - Arduino">
            <a:extLst>
              <a:ext uri="{FF2B5EF4-FFF2-40B4-BE49-F238E27FC236}">
                <a16:creationId xmlns:a16="http://schemas.microsoft.com/office/drawing/2014/main" id="{8B5951BF-1594-1308-498B-0F8811C3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1690688"/>
            <a:ext cx="11524255" cy="3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7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513A-F9EB-5376-7647-0F0B580B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74FE-1FB3-85FE-EEAC-28301FBFCA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L" sz="2800" dirty="0"/>
              <a:t>Je heb de afgelopen week een 7-segments display aangestuurd.</a:t>
            </a:r>
          </a:p>
          <a:p>
            <a:r>
              <a:rPr lang="en-NL" sz="2800" dirty="0"/>
              <a:t>Je heb daarbij een teller op laten lopen en iedere seconde 0 t/m 9 getoond.</a:t>
            </a:r>
          </a:p>
          <a:p>
            <a:endParaRPr lang="en-NL" sz="2800" dirty="0"/>
          </a:p>
          <a:p>
            <a:r>
              <a:rPr lang="en-NL" sz="2800" dirty="0"/>
              <a:t>Vandaag heb je een drukknop geleerd. Als je op de knop druk gaat de teller ophoog.</a:t>
            </a:r>
          </a:p>
          <a:p>
            <a:endParaRPr lang="en-NL" sz="2800" dirty="0"/>
          </a:p>
          <a:p>
            <a:r>
              <a:rPr lang="en-NL" sz="2800" dirty="0"/>
              <a:t>Combineer de twee, en als je op de knop druk gaat de teller omhoog en dat toon je op de 7-segments display.</a:t>
            </a:r>
          </a:p>
          <a:p>
            <a:endParaRPr lang="en-NL" sz="2800" dirty="0"/>
          </a:p>
          <a:p>
            <a:r>
              <a:rPr lang="en-NL" sz="2800" dirty="0"/>
              <a:t>Let op dat de teller groter dan 9 kan worden.</a:t>
            </a:r>
          </a:p>
        </p:txBody>
      </p:sp>
    </p:spTree>
    <p:extLst>
      <p:ext uri="{BB962C8B-B14F-4D97-AF65-F5344CB8AC3E}">
        <p14:creationId xmlns:p14="http://schemas.microsoft.com/office/powerpoint/2010/main" val="33918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105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Project </vt:lpstr>
      <vt:lpstr>Drukknop</vt:lpstr>
      <vt:lpstr>Zelfde met schuifknop… wat is het verschil</vt:lpstr>
      <vt:lpstr>Pull-down weerstand</vt:lpstr>
      <vt:lpstr>PowerPoint Presentation</vt:lpstr>
      <vt:lpstr>Draad als antenne</vt:lpstr>
      <vt:lpstr>Opdracht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2022-12-05T16:42:56Z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