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87" r:id="rId1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274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9C1734B-960D-5041-8E14-C59BB6C99D1B}"/>
    <pc:docChg chg="undo custSel addSld modSld">
      <pc:chgData name="Arjan Kamberg" userId="2cfeac95-aab1-41a7-bca5-796b19d85bc0" providerId="ADAL" clId="{C9C1734B-960D-5041-8E14-C59BB6C99D1B}" dt="2023-01-11T17:07:27.224" v="838" actId="20577"/>
      <pc:docMkLst>
        <pc:docMk/>
      </pc:docMkLst>
      <pc:sldChg chg="modSp mod">
        <pc:chgData name="Arjan Kamberg" userId="2cfeac95-aab1-41a7-bca5-796b19d85bc0" providerId="ADAL" clId="{C9C1734B-960D-5041-8E14-C59BB6C99D1B}" dt="2023-01-11T17:07:27.224" v="838" actId="20577"/>
        <pc:sldMkLst>
          <pc:docMk/>
          <pc:sldMk cId="248983296" sldId="256"/>
        </pc:sldMkLst>
        <pc:spChg chg="mod">
          <ac:chgData name="Arjan Kamberg" userId="2cfeac95-aab1-41a7-bca5-796b19d85bc0" providerId="ADAL" clId="{C9C1734B-960D-5041-8E14-C59BB6C99D1B}" dt="2023-01-11T17:07:27.224" v="838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mod">
        <pc:chgData name="Arjan Kamberg" userId="2cfeac95-aab1-41a7-bca5-796b19d85bc0" providerId="ADAL" clId="{C9C1734B-960D-5041-8E14-C59BB6C99D1B}" dt="2023-01-11T16:47:45.560" v="71" actId="1076"/>
        <pc:sldMkLst>
          <pc:docMk/>
          <pc:sldMk cId="1212195962" sldId="388"/>
        </pc:sldMkLst>
        <pc:spChg chg="mod">
          <ac:chgData name="Arjan Kamberg" userId="2cfeac95-aab1-41a7-bca5-796b19d85bc0" providerId="ADAL" clId="{C9C1734B-960D-5041-8E14-C59BB6C99D1B}" dt="2023-01-11T16:47:38.370" v="68" actId="20577"/>
          <ac:spMkLst>
            <pc:docMk/>
            <pc:sldMk cId="1212195962" sldId="388"/>
            <ac:spMk id="2" creationId="{4EBE90C1-9FA4-184C-92B9-F202C3AF56D6}"/>
          </ac:spMkLst>
        </pc:spChg>
        <pc:picChg chg="add mod">
          <ac:chgData name="Arjan Kamberg" userId="2cfeac95-aab1-41a7-bca5-796b19d85bc0" providerId="ADAL" clId="{C9C1734B-960D-5041-8E14-C59BB6C99D1B}" dt="2023-01-11T16:47:45.560" v="71" actId="1076"/>
          <ac:picMkLst>
            <pc:docMk/>
            <pc:sldMk cId="1212195962" sldId="388"/>
            <ac:picMk id="4" creationId="{B2BB5C11-96A0-14C0-B349-61B33D5B3B19}"/>
          </ac:picMkLst>
        </pc:picChg>
      </pc:sldChg>
      <pc:sldChg chg="addSp modSp new mod">
        <pc:chgData name="Arjan Kamberg" userId="2cfeac95-aab1-41a7-bca5-796b19d85bc0" providerId="ADAL" clId="{C9C1734B-960D-5041-8E14-C59BB6C99D1B}" dt="2023-01-11T16:50:54.128" v="164" actId="5793"/>
        <pc:sldMkLst>
          <pc:docMk/>
          <pc:sldMk cId="3745978794" sldId="389"/>
        </pc:sldMkLst>
        <pc:spChg chg="mod">
          <ac:chgData name="Arjan Kamberg" userId="2cfeac95-aab1-41a7-bca5-796b19d85bc0" providerId="ADAL" clId="{C9C1734B-960D-5041-8E14-C59BB6C99D1B}" dt="2023-01-11T16:50:54.128" v="164" actId="5793"/>
          <ac:spMkLst>
            <pc:docMk/>
            <pc:sldMk cId="3745978794" sldId="389"/>
            <ac:spMk id="2" creationId="{BB9E42E2-724E-FC4F-4111-48E39F6B4314}"/>
          </ac:spMkLst>
        </pc:spChg>
        <pc:picChg chg="add mod">
          <ac:chgData name="Arjan Kamberg" userId="2cfeac95-aab1-41a7-bca5-796b19d85bc0" providerId="ADAL" clId="{C9C1734B-960D-5041-8E14-C59BB6C99D1B}" dt="2023-01-11T16:50:28.295" v="80" actId="1076"/>
          <ac:picMkLst>
            <pc:docMk/>
            <pc:sldMk cId="3745978794" sldId="389"/>
            <ac:picMk id="4" creationId="{622A6E51-8266-3116-FA00-F07BBD095BC0}"/>
          </ac:picMkLst>
        </pc:picChg>
      </pc:sldChg>
      <pc:sldChg chg="modSp new mod">
        <pc:chgData name="Arjan Kamberg" userId="2cfeac95-aab1-41a7-bca5-796b19d85bc0" providerId="ADAL" clId="{C9C1734B-960D-5041-8E14-C59BB6C99D1B}" dt="2023-01-11T16:51:11.582" v="198" actId="20577"/>
        <pc:sldMkLst>
          <pc:docMk/>
          <pc:sldMk cId="1039881395" sldId="390"/>
        </pc:sldMkLst>
        <pc:spChg chg="mod">
          <ac:chgData name="Arjan Kamberg" userId="2cfeac95-aab1-41a7-bca5-796b19d85bc0" providerId="ADAL" clId="{C9C1734B-960D-5041-8E14-C59BB6C99D1B}" dt="2023-01-11T16:51:11.582" v="198" actId="20577"/>
          <ac:spMkLst>
            <pc:docMk/>
            <pc:sldMk cId="1039881395" sldId="390"/>
            <ac:spMk id="2" creationId="{896CF74E-AF33-49E1-2457-AC5A28FEBEB8}"/>
          </ac:spMkLst>
        </pc:spChg>
      </pc:sldChg>
      <pc:sldChg chg="modSp add mod">
        <pc:chgData name="Arjan Kamberg" userId="2cfeac95-aab1-41a7-bca5-796b19d85bc0" providerId="ADAL" clId="{C9C1734B-960D-5041-8E14-C59BB6C99D1B}" dt="2023-01-11T16:51:47.224" v="300" actId="403"/>
        <pc:sldMkLst>
          <pc:docMk/>
          <pc:sldMk cId="3474946035" sldId="391"/>
        </pc:sldMkLst>
        <pc:spChg chg="mod">
          <ac:chgData name="Arjan Kamberg" userId="2cfeac95-aab1-41a7-bca5-796b19d85bc0" providerId="ADAL" clId="{C9C1734B-960D-5041-8E14-C59BB6C99D1B}" dt="2023-01-11T16:51:47.224" v="300" actId="403"/>
          <ac:spMkLst>
            <pc:docMk/>
            <pc:sldMk cId="3474946035" sldId="391"/>
            <ac:spMk id="3" creationId="{DEEEF96E-104C-3481-E813-35A8BBA49E27}"/>
          </ac:spMkLst>
        </pc:spChg>
      </pc:sldChg>
      <pc:sldChg chg="modSp add mod">
        <pc:chgData name="Arjan Kamberg" userId="2cfeac95-aab1-41a7-bca5-796b19d85bc0" providerId="ADAL" clId="{C9C1734B-960D-5041-8E14-C59BB6C99D1B}" dt="2023-01-11T16:52:11.876" v="362" actId="5793"/>
        <pc:sldMkLst>
          <pc:docMk/>
          <pc:sldMk cId="1264707857" sldId="392"/>
        </pc:sldMkLst>
        <pc:spChg chg="mod">
          <ac:chgData name="Arjan Kamberg" userId="2cfeac95-aab1-41a7-bca5-796b19d85bc0" providerId="ADAL" clId="{C9C1734B-960D-5041-8E14-C59BB6C99D1B}" dt="2023-01-11T16:52:11.876" v="362" actId="5793"/>
          <ac:spMkLst>
            <pc:docMk/>
            <pc:sldMk cId="1264707857" sldId="392"/>
            <ac:spMk id="3" creationId="{DEEEF96E-104C-3481-E813-35A8BBA49E27}"/>
          </ac:spMkLst>
        </pc:spChg>
      </pc:sldChg>
      <pc:sldChg chg="addSp delSp modSp new mod">
        <pc:chgData name="Arjan Kamberg" userId="2cfeac95-aab1-41a7-bca5-796b19d85bc0" providerId="ADAL" clId="{C9C1734B-960D-5041-8E14-C59BB6C99D1B}" dt="2023-01-11T16:58:21.924" v="429" actId="478"/>
        <pc:sldMkLst>
          <pc:docMk/>
          <pc:sldMk cId="1996580840" sldId="393"/>
        </pc:sldMkLst>
        <pc:spChg chg="mod">
          <ac:chgData name="Arjan Kamberg" userId="2cfeac95-aab1-41a7-bca5-796b19d85bc0" providerId="ADAL" clId="{C9C1734B-960D-5041-8E14-C59BB6C99D1B}" dt="2023-01-11T16:52:35.518" v="424" actId="20577"/>
          <ac:spMkLst>
            <pc:docMk/>
            <pc:sldMk cId="1996580840" sldId="393"/>
            <ac:spMk id="2" creationId="{F026EB48-5C79-27DC-6859-962F218262C2}"/>
          </ac:spMkLst>
        </pc:spChg>
        <pc:spChg chg="del">
          <ac:chgData name="Arjan Kamberg" userId="2cfeac95-aab1-41a7-bca5-796b19d85bc0" providerId="ADAL" clId="{C9C1734B-960D-5041-8E14-C59BB6C99D1B}" dt="2023-01-11T16:58:21.924" v="429" actId="478"/>
          <ac:spMkLst>
            <pc:docMk/>
            <pc:sldMk cId="1996580840" sldId="393"/>
            <ac:spMk id="3" creationId="{E6656FF4-6628-DBBF-7F1A-ACA2DB86DA47}"/>
          </ac:spMkLst>
        </pc:spChg>
        <pc:picChg chg="add mod">
          <ac:chgData name="Arjan Kamberg" userId="2cfeac95-aab1-41a7-bca5-796b19d85bc0" providerId="ADAL" clId="{C9C1734B-960D-5041-8E14-C59BB6C99D1B}" dt="2023-01-11T16:58:19.832" v="428" actId="1076"/>
          <ac:picMkLst>
            <pc:docMk/>
            <pc:sldMk cId="1996580840" sldId="393"/>
            <ac:picMk id="4" creationId="{55A58B39-4555-7F60-2FDD-4E29C616BD4D}"/>
          </ac:picMkLst>
        </pc:picChg>
      </pc:sldChg>
      <pc:sldChg chg="addSp delSp modSp new mod">
        <pc:chgData name="Arjan Kamberg" userId="2cfeac95-aab1-41a7-bca5-796b19d85bc0" providerId="ADAL" clId="{C9C1734B-960D-5041-8E14-C59BB6C99D1B}" dt="2023-01-11T17:00:47.686" v="490" actId="1076"/>
        <pc:sldMkLst>
          <pc:docMk/>
          <pc:sldMk cId="3499945184" sldId="394"/>
        </pc:sldMkLst>
        <pc:spChg chg="mod">
          <ac:chgData name="Arjan Kamberg" userId="2cfeac95-aab1-41a7-bca5-796b19d85bc0" providerId="ADAL" clId="{C9C1734B-960D-5041-8E14-C59BB6C99D1B}" dt="2023-01-11T16:58:47.575" v="481" actId="20577"/>
          <ac:spMkLst>
            <pc:docMk/>
            <pc:sldMk cId="3499945184" sldId="394"/>
            <ac:spMk id="2" creationId="{3521742B-02E6-A355-778B-EA4FC6C4518F}"/>
          </ac:spMkLst>
        </pc:spChg>
        <pc:picChg chg="add del mod">
          <ac:chgData name="Arjan Kamberg" userId="2cfeac95-aab1-41a7-bca5-796b19d85bc0" providerId="ADAL" clId="{C9C1734B-960D-5041-8E14-C59BB6C99D1B}" dt="2023-01-11T16:58:55.499" v="485" actId="478"/>
          <ac:picMkLst>
            <pc:docMk/>
            <pc:sldMk cId="3499945184" sldId="394"/>
            <ac:picMk id="4" creationId="{6A2B41B6-6CED-70B1-F7A0-050560782C2B}"/>
          </ac:picMkLst>
        </pc:picChg>
        <pc:picChg chg="add mod">
          <ac:chgData name="Arjan Kamberg" userId="2cfeac95-aab1-41a7-bca5-796b19d85bc0" providerId="ADAL" clId="{C9C1734B-960D-5041-8E14-C59BB6C99D1B}" dt="2023-01-11T17:00:47.686" v="490" actId="1076"/>
          <ac:picMkLst>
            <pc:docMk/>
            <pc:sldMk cId="3499945184" sldId="394"/>
            <ac:picMk id="5" creationId="{D9282C5F-3D3F-C52A-BF66-06B720DFFD6B}"/>
          </ac:picMkLst>
        </pc:picChg>
      </pc:sldChg>
      <pc:sldChg chg="addSp modSp new mod">
        <pc:chgData name="Arjan Kamberg" userId="2cfeac95-aab1-41a7-bca5-796b19d85bc0" providerId="ADAL" clId="{C9C1734B-960D-5041-8E14-C59BB6C99D1B}" dt="2023-01-11T17:04:10.798" v="546"/>
        <pc:sldMkLst>
          <pc:docMk/>
          <pc:sldMk cId="1609877814" sldId="395"/>
        </pc:sldMkLst>
        <pc:spChg chg="mod">
          <ac:chgData name="Arjan Kamberg" userId="2cfeac95-aab1-41a7-bca5-796b19d85bc0" providerId="ADAL" clId="{C9C1734B-960D-5041-8E14-C59BB6C99D1B}" dt="2023-01-11T17:02:06.223" v="528" actId="20577"/>
          <ac:spMkLst>
            <pc:docMk/>
            <pc:sldMk cId="1609877814" sldId="395"/>
            <ac:spMk id="2" creationId="{5FC1FCC6-7832-5144-3268-4E2562289B14}"/>
          </ac:spMkLst>
        </pc:spChg>
        <pc:grpChg chg="mod">
          <ac:chgData name="Arjan Kamberg" userId="2cfeac95-aab1-41a7-bca5-796b19d85bc0" providerId="ADAL" clId="{C9C1734B-960D-5041-8E14-C59BB6C99D1B}" dt="2023-01-11T17:04:10.798" v="546"/>
          <ac:grpSpMkLst>
            <pc:docMk/>
            <pc:sldMk cId="1609877814" sldId="395"/>
            <ac:grpSpMk id="7" creationId="{A1943E3D-B31E-5E4D-7268-68914D68A1E8}"/>
          </ac:grpSpMkLst>
        </pc:grpChg>
        <pc:picChg chg="add mod">
          <ac:chgData name="Arjan Kamberg" userId="2cfeac95-aab1-41a7-bca5-796b19d85bc0" providerId="ADAL" clId="{C9C1734B-960D-5041-8E14-C59BB6C99D1B}" dt="2023-01-11T17:01:56.535" v="495" actId="14100"/>
          <ac:picMkLst>
            <pc:docMk/>
            <pc:sldMk cId="1609877814" sldId="395"/>
            <ac:picMk id="4" creationId="{6C0EBC4A-D784-7978-3EE8-130B0CEA48D6}"/>
          </ac:picMkLst>
        </pc:picChg>
        <pc:inkChg chg="add mod">
          <ac:chgData name="Arjan Kamberg" userId="2cfeac95-aab1-41a7-bca5-796b19d85bc0" providerId="ADAL" clId="{C9C1734B-960D-5041-8E14-C59BB6C99D1B}" dt="2023-01-11T17:04:10.798" v="546"/>
          <ac:inkMkLst>
            <pc:docMk/>
            <pc:sldMk cId="1609877814" sldId="395"/>
            <ac:inkMk id="5" creationId="{6B0C5933-37D6-A68A-F4F2-7DC273F7F376}"/>
          </ac:inkMkLst>
        </pc:inkChg>
        <pc:inkChg chg="add mod">
          <ac:chgData name="Arjan Kamberg" userId="2cfeac95-aab1-41a7-bca5-796b19d85bc0" providerId="ADAL" clId="{C9C1734B-960D-5041-8E14-C59BB6C99D1B}" dt="2023-01-11T17:04:10.798" v="546"/>
          <ac:inkMkLst>
            <pc:docMk/>
            <pc:sldMk cId="1609877814" sldId="395"/>
            <ac:inkMk id="6" creationId="{56032E19-3A5F-F0D8-4B71-F2A545236646}"/>
          </ac:inkMkLst>
        </pc:inkChg>
      </pc:sldChg>
      <pc:sldChg chg="addSp delSp modSp add mod">
        <pc:chgData name="Arjan Kamberg" userId="2cfeac95-aab1-41a7-bca5-796b19d85bc0" providerId="ADAL" clId="{C9C1734B-960D-5041-8E14-C59BB6C99D1B}" dt="2023-01-11T17:04:04.472" v="543" actId="9405"/>
        <pc:sldMkLst>
          <pc:docMk/>
          <pc:sldMk cId="795712022" sldId="396"/>
        </pc:sldMkLst>
        <pc:spChg chg="mod">
          <ac:chgData name="Arjan Kamberg" userId="2cfeac95-aab1-41a7-bca5-796b19d85bc0" providerId="ADAL" clId="{C9C1734B-960D-5041-8E14-C59BB6C99D1B}" dt="2023-01-11T17:02:13.962" v="537" actId="20577"/>
          <ac:spMkLst>
            <pc:docMk/>
            <pc:sldMk cId="795712022" sldId="396"/>
            <ac:spMk id="2" creationId="{5FC1FCC6-7832-5144-3268-4E2562289B14}"/>
          </ac:spMkLst>
        </pc:spChg>
        <pc:picChg chg="del">
          <ac:chgData name="Arjan Kamberg" userId="2cfeac95-aab1-41a7-bca5-796b19d85bc0" providerId="ADAL" clId="{C9C1734B-960D-5041-8E14-C59BB6C99D1B}" dt="2023-01-11T17:02:41.359" v="538" actId="478"/>
          <ac:picMkLst>
            <pc:docMk/>
            <pc:sldMk cId="795712022" sldId="396"/>
            <ac:picMk id="4" creationId="{6C0EBC4A-D784-7978-3EE8-130B0CEA48D6}"/>
          </ac:picMkLst>
        </pc:picChg>
        <pc:picChg chg="add mod">
          <ac:chgData name="Arjan Kamberg" userId="2cfeac95-aab1-41a7-bca5-796b19d85bc0" providerId="ADAL" clId="{C9C1734B-960D-5041-8E14-C59BB6C99D1B}" dt="2023-01-11T17:02:49.370" v="541" actId="14100"/>
          <ac:picMkLst>
            <pc:docMk/>
            <pc:sldMk cId="795712022" sldId="396"/>
            <ac:picMk id="5" creationId="{408CD2F2-9C67-98DA-E61F-E48F097E16B0}"/>
          </ac:picMkLst>
        </pc:picChg>
        <pc:inkChg chg="add">
          <ac:chgData name="Arjan Kamberg" userId="2cfeac95-aab1-41a7-bca5-796b19d85bc0" providerId="ADAL" clId="{C9C1734B-960D-5041-8E14-C59BB6C99D1B}" dt="2023-01-11T17:04:02.496" v="542" actId="9405"/>
          <ac:inkMkLst>
            <pc:docMk/>
            <pc:sldMk cId="795712022" sldId="396"/>
            <ac:inkMk id="6" creationId="{AB961476-5823-0F5C-1D07-8DA1793C4BA4}"/>
          </ac:inkMkLst>
        </pc:inkChg>
        <pc:inkChg chg="add">
          <ac:chgData name="Arjan Kamberg" userId="2cfeac95-aab1-41a7-bca5-796b19d85bc0" providerId="ADAL" clId="{C9C1734B-960D-5041-8E14-C59BB6C99D1B}" dt="2023-01-11T17:04:04.472" v="543" actId="9405"/>
          <ac:inkMkLst>
            <pc:docMk/>
            <pc:sldMk cId="795712022" sldId="396"/>
            <ac:inkMk id="7" creationId="{946E1806-F2EA-CCEA-A6E5-6E5BEB1A7A85}"/>
          </ac:inkMkLst>
        </pc:inkChg>
      </pc:sldChg>
      <pc:sldChg chg="addSp delSp modSp new mod">
        <pc:chgData name="Arjan Kamberg" userId="2cfeac95-aab1-41a7-bca5-796b19d85bc0" providerId="ADAL" clId="{C9C1734B-960D-5041-8E14-C59BB6C99D1B}" dt="2023-01-11T17:06:14.059" v="831" actId="20577"/>
        <pc:sldMkLst>
          <pc:docMk/>
          <pc:sldMk cId="1292934715" sldId="397"/>
        </pc:sldMkLst>
        <pc:spChg chg="mod">
          <ac:chgData name="Arjan Kamberg" userId="2cfeac95-aab1-41a7-bca5-796b19d85bc0" providerId="ADAL" clId="{C9C1734B-960D-5041-8E14-C59BB6C99D1B}" dt="2023-01-11T17:06:14.059" v="831" actId="20577"/>
          <ac:spMkLst>
            <pc:docMk/>
            <pc:sldMk cId="1292934715" sldId="397"/>
            <ac:spMk id="2" creationId="{A5C16A0C-3B33-E9FA-6612-2CDA105835F0}"/>
          </ac:spMkLst>
        </pc:spChg>
        <pc:spChg chg="mod">
          <ac:chgData name="Arjan Kamberg" userId="2cfeac95-aab1-41a7-bca5-796b19d85bc0" providerId="ADAL" clId="{C9C1734B-960D-5041-8E14-C59BB6C99D1B}" dt="2023-01-11T17:06:04.352" v="820" actId="20577"/>
          <ac:spMkLst>
            <pc:docMk/>
            <pc:sldMk cId="1292934715" sldId="397"/>
            <ac:spMk id="3" creationId="{97D0C831-EA75-D4A1-E985-FEC8F46C85AD}"/>
          </ac:spMkLst>
        </pc:spChg>
        <pc:inkChg chg="add del">
          <ac:chgData name="Arjan Kamberg" userId="2cfeac95-aab1-41a7-bca5-796b19d85bc0" providerId="ADAL" clId="{C9C1734B-960D-5041-8E14-C59BB6C99D1B}" dt="2023-01-11T17:04:20.595" v="549" actId="9405"/>
          <ac:inkMkLst>
            <pc:docMk/>
            <pc:sldMk cId="1292934715" sldId="397"/>
            <ac:inkMk id="4" creationId="{FB795213-D95B-05B7-0E5C-17BF8C2D19AA}"/>
          </ac:inkMkLst>
        </pc:ink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11-01-2023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4:08.3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1693 37 24575,'-31'-4'0,"-9"0"0,-6 4 0,-15 0 0,-9 0 0,-16 0 0,35 0 0,-1 0 0,-6 0 0,-2 1 0,-8 4 0,-3 3 0,-4 6 0,-1 3 0,-2 6 0,1 2 0,3 5 0,2 1 0,8-2 0,3 0 0,9-2 0,3-1 0,-29 20 0,19-6 0,15-4 0,11-3 0,6 0 0,7 0 0,3 0 0,3 1 0,2 1 0,4 1 0,3 2 0,2 6 0,3 5 0,4 8 0,9 4 0,12-4 0,12-1 0,10 0 0,12 4 0,-23-25 0,3 1 0,5 1 0,2 2 0,7 3 0,1 1 0,1 0 0,0-1 0,-2-3 0,1-2 0,-1-1 0,1-1 0,0-4 0,1-1 0,8-1 0,3-1 0,6 1 0,2-2 0,4-1 0,2-2 0,4-2 0,0-1 0,0 0 0,0-3 0,-1-2 0,2-1 0,1-1 0,2-3 0,4-2 0,2-1 0,4-4 0,1 0 0,1-2 0,-1-1 0,-2-2 0,-2-3 0,-5-2 0,-4-4 0,-9-3 0,-3-3 0,-7-4 0,-5-3 0,-9 0 0,-4-3 0,29-30 0,-19-10 0,-17-18 0,-25 32 0,-2-2 0,-3-4 0,-3-1 0,-1-2 0,-2 0 0,-3 2 0,-1 1 0,-2 3 0,0 1 0,0 1 0,0 1 0,0 1 0,0 0 0,-1-48 0,-5 5 0,-8 8 0,-15 7 0,-21 2 0,13 36 0,-4 0 0,-13-4 0,-7 2 0,-19-3 0,-8 5-394,14 13 0,-4 3 0,-3 3 394,-9 2 0,-3 3 0,-2 3 0,19 5 0,-1 1 0,-1 3 0,-1 0-400,-4 1 0,-1 1 1,0 1-1,0 1 400,3-1 0,0 0 0,-1 2 0,-3 4 0,-2 5 0,-7 4 0,0 2 0,4 0 0,10-5 0,3-4 0,9-3 0,-2 4 0,-13 14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4:10.2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4374 575 24575,'-84'-4'0,"26"1"0,-5 2 0,-20 0 0,-5 2 0,20-1 0,-3 0 0,-1 0-296,-2-1 1,-1 1-1,1 1 296,2 0 0,0 2 0,2 2 0,-30 9 0,3 6 0,10 5 0,4 6 145,10 5 1,4 5-146,6 3 0,3 2 74,4 4 0,3 4-74,-2 8 0,0 4 0,-2 4 0,1 2 0,-3 5 0,2-1 0,4-6 0,2-3 0,9-10 0,3-3 0,8-11 0,5-2 448,-6 19-448,19-7 0,8 2 0,5 11 0,7 13 0,6-31 0,5 1 0,9 8 0,7 0 0,14 9 0,8 0 0,-7-14 0,4 1 0,2-1-334,6 2 0,3 0 0,2-1 334,7 3 0,3-2 0,1-2 0,4 0 0,1-3 0,2-2 0,0-6 0,2-2 0,1-2 0,4-2 0,3-1 0,0-4 0,1-2 0,2-2 0,0-3-345,-23-8 0,0 0 0,1-2 0,0-2 345,1 0 0,1-2 0,0-1 0,1-1 0,1-1 0,1-2 0,1 0 0,0-2 0,4-1 0,2-1 0,0-3 0,0-1-423,3-3 1,1-2-1,0-1 1,-1-3 422,-1-2 0,-1-2 0,-1-2 0,-1-2 0,-6-2 0,-1-3 0,-2-1 0,-2-2-191,13-10 1,-3-3 0,-6-2 190,-11 3 0,-5-2 0,-3-2 0,16-21 0,-8-4 402,-12 2 1,-7-3-403,-9-2 0,-6-1 634,-6-1 1,-6-1-635,-5 2 0,-6-1 922,-3-1 1,-5-1-923,-10-7 0,-6-2 0,-7-9 0,-7-2-11,5 28 1,-3 0 0,-3 0 10,-4-5 0,-4 1 0,-2 0 0,-3-1 0,-2 1 0,-2 2 0,-2 2 0,-2 2 0,-3 0 0,-5-1 0,-2 1 0,-3 2 0,-1 3 0,-2 2 0,-3 3 0,-2 2 0,-3 2 0,-7 3-800,2 10 1,-4 2 0,-7 3 0,-4 3 799,16 11 0,-3 1 0,-4 3 0,-3 2 0,-3 2 0,-4 2-365,14 2 1,-3 2 0,-2 1 0,-3 1 0,-2 1 0,-2 2 0,-1 2 0,-2 2 0,-2 1 180,8 2 1,-1 2 0,-3 1 0,-1 1 0,-1 2 0,-2 1 0,0 1 0,-2 2 0,0 2 0,-1 1-1,0 2 1,0 2 89,8 0 0,-3 2 1,-1 3-1,-1 2 0,-2 2 1,0 1-1,0 0 1,0 2-1,0-1 0,2 1 1,2-1-1,1-2 0,3 0 1,2-2-1,4-2 1,-11 2-1,3-2 0,3-1 1,2-1-1,2-1 0,2 0 1,0 2-1,1 1 1,1 1-1,0 4 0,-2 9 1,1 1-1,-1 0 1,1-1-1,-1 1 0,1-1 1,-1 1-1,1-1 0,-1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4:02.4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2594 9 24575,'-98'-4'0,"40"2"0,-3 0 0,-11 2 0,-4 0 0,-9 0 0,-2 0 0,-5 0 0,0 0 0,0 0 0,1 0 0,4 0 0,1 0 0,6 2 0,2 3 0,3 2 0,1 4 0,0 8 0,1 5 0,-1 6 0,0 4 0,1 5 0,0 3 0,1 4 0,3 2 0,3-3 0,2-1 0,7-2 0,2-2 0,8-4 0,4-1 0,-25 22 0,15-2 0,10-3 0,7 0 0,5 3 0,7 2 0,6 7 0,5 10 0,7 12 0,3 10 0,3-46 0,0 0 0,0 2 0,3 1 0,6 4 0,6 0 0,9 3 0,7-1 0,12 5 0,7-2 0,12 0 0,6-3 0,6-5 0,3-4 0,1-3 0,2-4 0,6-5 0,2-5 0,4-3 0,4-4-284,-26-10 1,2-2 0,3-2 283,6-2 0,3-1 0,1-2 0,5-2 0,1-2 0,1 0 0,3-1 0,0-2 0,-1 1 0,-2-1 0,-1 0 0,-1 0 0,-1 0 0,-1 0 0,-2 0 0,-5 0 0,-3 0 0,1-1 0,2-1 0,0-1 0,-2-1 0,-2-2 0,-1-2 0,-2-1 0,-2-2 0,0-2 0,-2-2-91,0-2 1,0-1 0,-3-2 90,25-11 0,-3-3 0,-4-2 0,-3-3 0,-9-1 0,-5-4 0,-7-3 0,-6-4 0,-6-1 0,-5-4 0,-7 0 0,-4-3 0,-6 0 0,-5-1 419,-4 5 0,-3 1-419,2-41 283,-8 13-283,-9 11 0,-10 2 0,-13 0 0,-10 2 0,-9 1 0,-3 5 0,-1 0 0,-7 1 0,-7 1 0,-5 2 0,-4 4 0,-2 2 0,-9 5 0,28 22 0,-5 1 0,-15-1 0,-6 2 0,-14 0 0,-5 1-250,27 7 1,-2 0 0,-1 1 249,-5 0 0,-2 0 0,0 1 0,-1 0 0,0 1 0,-2 1 0,-6 1 0,-2 1 0,-1 1-394,-1 2 1,-1 0 0,0 2 393,-4 3 0,-1 2 0,10 0 0,3-1 0,8 0 0,15 2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7:04:04.4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1589 628 24575,'-61'0'0,"-10"0"0,-18 6 0,39 3 0,0 5 0,-7 9 0,-1 6 0,-4 12 0,1 5 0,-1 4 0,2 4 0,-1 4 0,3 2 0,4-1 0,4 1 0,3-2 0,3 2 0,3-1 0,3 0 0,7-5 0,2-1 0,2-4 0,3-1 0,-12 36 0,10-5 0,9-3 0,9-2 0,4 5 0,4 3 0,8 2 0,11 0 0,18-2 0,21-4 0,-16-34 0,6 0 0,12 4 0,6 1 0,10 4 0,7 0-314,-20-15 1,4-2-1,2 0 314,7 0 0,3-1 0,2-1 0,8 1 0,3-2 0,2-2-387,-19-9 0,1-1 0,1 0 1,1-2 386,2-1 0,0-1 0,0 0 0,1-2 0,-1-2 0,1 0 0,-1-1 0,1-2 0,1-1 0,0-1 0,1-1 0,-1-1 0,-1 0 0,1-1 0,-1-1 0,0 0 0,0-1 0,1-1 0,-1-1 0,0 0 0,-5-3 0,1 0 0,-2-1 0,-2-2-145,15-3 1,-3-3 0,-3-3 144,-8-2 0,-4-4 0,-3-4 0,21-22 0,-6-10 0,-30 13 0,-3-5 0,-3-2 0,0-3 0,-3-3 0,-2-2 0,0-4 0,-3-2 0,-3-2 0,-3-1 0,-2 0 0,-3-1 0,-3 4 0,-3 1 0,-2-1 0,6-31 0,-8 0 0,-9 6 0,-10 1 0,-14 1 0,-10 2 0,-11-4 0,-9 1 0,8 28 0,-4 0 0,-4 0 0,-5-4 0,-3 0 0,-3 1-327,-4-2 0,-2 1 0,-2 2 327,-5-2 0,-2 2 0,-1 2 0,-3 1 0,-2 3 0,-3 3 0,-2 2 0,-2 3 0,-3 2-229,16 12 1,-1 2 0,-2 2 0,-2 1 228,-9 1 0,-2 2 0,-3 2 0,-1 2-175,11 5 0,-1 2 0,-1 1 1,-2 1-1,1 1 175,-3 2 0,0 0 0,-1 2 0,0 1 0,1 1 0,0 1 0,0 0 0,0 2 0,1 0 0,1 1-332,-15-1 0,3 0 0,-1 4 0,1 5 332,17 2 0,-1 3 0,1 3 0,1 6 0,-1 7 0,4 9 0,-2 8 0,0 6 0,3 2 0,2-3 0,6-7 0,-22 6 0,8-6 0,3 9 0,17 11 0,0 0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11-01-2023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9" y="1213199"/>
            <a:ext cx="11121969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 </a:t>
            </a:r>
            <a:r>
              <a:rPr lang="nl-NL" sz="8800"/>
              <a:t>– Les 9</a:t>
            </a:r>
            <a:br>
              <a:rPr lang="nl-NL" sz="8800" dirty="0"/>
            </a:br>
            <a:r>
              <a:rPr lang="nl-NL" sz="8800" dirty="0"/>
              <a:t>Betere drukknop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CC6-7832-5144-3268-4E25622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Teller wijzigen bij Loslaten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6452-BBE7-2376-9903-7FF0AE51F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CD2F2-9C67-98DA-E61F-E48F097E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6" y="1642892"/>
            <a:ext cx="10173672" cy="4675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961476-5823-0F5C-1D07-8DA1793C4BA4}"/>
                  </a:ext>
                </a:extLst>
              </p14:cNvPr>
              <p14:cNvContentPartPr/>
              <p14:nvPr/>
            </p14:nvContentPartPr>
            <p14:xfrm>
              <a:off x="3739597" y="3172689"/>
              <a:ext cx="1634760" cy="82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961476-5823-0F5C-1D07-8DA1793C4B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3957" y="3137049"/>
                <a:ext cx="170640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6E1806-F2EA-CCEA-A6E5-6E5BEB1A7A85}"/>
                  </a:ext>
                </a:extLst>
              </p14:cNvPr>
              <p14:cNvContentPartPr/>
              <p14:nvPr/>
            </p14:nvContentPartPr>
            <p14:xfrm>
              <a:off x="8519677" y="2751129"/>
              <a:ext cx="1792440" cy="1165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6E1806-F2EA-CCEA-A6E5-6E5BEB1A7A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3677" y="2715129"/>
                <a:ext cx="1864080" cy="12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71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6A0C-3B33-E9FA-6612-2CDA105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: Toepassen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C831-EA75-D4A1-E985-FEC8F46C85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2800" dirty="0"/>
              <a:t>Pas de betere code toe aan de 7 segments display.</a:t>
            </a:r>
          </a:p>
          <a:p>
            <a:endParaRPr lang="en-NL" sz="2800" dirty="0"/>
          </a:p>
          <a:p>
            <a:r>
              <a:rPr lang="en-NL" sz="2800" dirty="0"/>
              <a:t>Maar de 7 segments display met 2 drukknoppen, 1 knop voor omhoog, 1 knop voor omlaag.</a:t>
            </a:r>
          </a:p>
          <a:p>
            <a:endParaRPr lang="en-NL" sz="2800" dirty="0"/>
          </a:p>
          <a:p>
            <a:r>
              <a:rPr lang="en-NL" sz="2800" dirty="0"/>
              <a:t>Voor iedere knop moet je apparte vorige waarde hebben.</a:t>
            </a:r>
          </a:p>
        </p:txBody>
      </p:sp>
    </p:spTree>
    <p:extLst>
      <p:ext uri="{BB962C8B-B14F-4D97-AF65-F5344CB8AC3E}">
        <p14:creationId xmlns:p14="http://schemas.microsoft.com/office/powerpoint/2010/main" val="129293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Aansluiting </a:t>
            </a:r>
            <a:br>
              <a:rPr lang="en-NL" dirty="0"/>
            </a:br>
            <a:r>
              <a:rPr lang="en-NL" dirty="0"/>
              <a:t>electronica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5C11-96A0-14C0-B349-61B33D5B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11" y="94418"/>
            <a:ext cx="8049724" cy="66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42E2-724E-FC4F-4111-48E39F6B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Knop indrukken -&gt; teller heel snel omhoog…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783C-5768-B0A7-7C87-01A2D883F2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6E51-8266-3116-FA00-F07BBD09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56711"/>
            <a:ext cx="8072926" cy="51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74E-AF33-49E1-2457-AC5A28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kunnen we dit oplossen?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F96E-104C-3481-E813-35A8BBA49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88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74E-AF33-49E1-2457-AC5A28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kunnen we dit oplossen?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F96E-104C-3481-E813-35A8BBA49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800" dirty="0"/>
              <a:t>1. Een sleep erbij zetten, zodat je langer de knop moet indrukken.</a:t>
            </a:r>
          </a:p>
        </p:txBody>
      </p:sp>
    </p:spTree>
    <p:extLst>
      <p:ext uri="{BB962C8B-B14F-4D97-AF65-F5344CB8AC3E}">
        <p14:creationId xmlns:p14="http://schemas.microsoft.com/office/powerpoint/2010/main" val="347494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74E-AF33-49E1-2457-AC5A28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kunnen we dit oplossen?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F96E-104C-3481-E813-35A8BBA49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800" dirty="0"/>
              <a:t>1. Een sleep erbij zetten, zodat je langer de knop moet indrukken.</a:t>
            </a:r>
          </a:p>
          <a:p>
            <a:endParaRPr lang="en-NL" sz="4800" dirty="0"/>
          </a:p>
          <a:p>
            <a:r>
              <a:rPr lang="en-NL" sz="4800" dirty="0"/>
              <a:t>NADEEL : GEEN CONTROLE WELKE WAARDE HET WORDT…</a:t>
            </a:r>
          </a:p>
        </p:txBody>
      </p:sp>
    </p:spTree>
    <p:extLst>
      <p:ext uri="{BB962C8B-B14F-4D97-AF65-F5344CB8AC3E}">
        <p14:creationId xmlns:p14="http://schemas.microsoft.com/office/powerpoint/2010/main" val="12647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EB48-5C79-27DC-6859-962F2182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Slimme oplossing… Kijk naar de wijziging van de knop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58B39-4555-7F60-2FDD-4E29C616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9" y="2122428"/>
            <a:ext cx="11217041" cy="37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42B-02E6-A355-778B-EA4FC6C4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 lossen dit op met oude waarde en nieuwe waarde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D753-3B99-1091-6283-F2A2798F1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82C5F-3D3F-C52A-BF66-06B720DF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" y="1555569"/>
            <a:ext cx="11070065" cy="42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4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CC6-7832-5144-3268-4E25622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Teller wijzigen bij indrukken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6452-BBE7-2376-9903-7FF0AE51F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EBC4A-D784-7978-3EE8-130B0CEA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9" y="1825200"/>
            <a:ext cx="9469921" cy="4352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943E3D-B31E-5E4D-7268-68914D68A1E8}"/>
              </a:ext>
            </a:extLst>
          </p:cNvPr>
          <p:cNvGrpSpPr/>
          <p:nvPr/>
        </p:nvGrpSpPr>
        <p:grpSpPr>
          <a:xfrm>
            <a:off x="3692077" y="2782809"/>
            <a:ext cx="6282360" cy="1215000"/>
            <a:chOff x="3692077" y="2782809"/>
            <a:chExt cx="6282360" cy="12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0C5933-37D6-A68A-F4F2-7DC273F7F376}"/>
                    </a:ext>
                  </a:extLst>
                </p14:cNvPr>
                <p14:cNvContentPartPr/>
                <p14:nvPr/>
              </p14:nvContentPartPr>
              <p14:xfrm>
                <a:off x="3692077" y="3150009"/>
                <a:ext cx="1290600" cy="714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0C5933-37D6-A68A-F4F2-7DC273F7F3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56437" y="3114009"/>
                  <a:ext cx="136224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032E19-3A5F-F0D8-4B71-F2A545236646}"/>
                    </a:ext>
                  </a:extLst>
                </p14:cNvPr>
                <p14:cNvContentPartPr/>
                <p14:nvPr/>
              </p14:nvContentPartPr>
              <p14:xfrm>
                <a:off x="7462357" y="2782809"/>
                <a:ext cx="2512080" cy="121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032E19-3A5F-F0D8-4B71-F2A5452366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26357" y="2747169"/>
                  <a:ext cx="2583720" cy="128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987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152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Template corporate</vt:lpstr>
      <vt:lpstr>1_Template corporate</vt:lpstr>
      <vt:lpstr>L01P02 – Les 9 Betere drukknop </vt:lpstr>
      <vt:lpstr>Aansluiting  electronica</vt:lpstr>
      <vt:lpstr>Knop indrukken -&gt; teller heel snel omhoog…</vt:lpstr>
      <vt:lpstr>Hoe kunnen we dit oplossen?</vt:lpstr>
      <vt:lpstr>Hoe kunnen we dit oplossen?</vt:lpstr>
      <vt:lpstr>Hoe kunnen we dit oplossen?</vt:lpstr>
      <vt:lpstr>Slimme oplossing… Kijk naar de wijziging van de knop</vt:lpstr>
      <vt:lpstr>We lossen dit op met oude waarde en nieuwe waarde</vt:lpstr>
      <vt:lpstr>Teller wijzigen bij indrukken</vt:lpstr>
      <vt:lpstr>Teller wijzigen bij Loslaten</vt:lpstr>
      <vt:lpstr>Opdracht : Toepassen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2023-01-11T17:07:31Z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