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89" r:id="rId7"/>
    <p:sldId id="388" r:id="rId8"/>
    <p:sldId id="387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73178846-BC82-D74E-AE9C-BF9400214C31}"/>
    <pc:docChg chg="addSld modSld">
      <pc:chgData name="Arjan Kamberg" userId="2cfeac95-aab1-41a7-bca5-796b19d85bc0" providerId="ADAL" clId="{73178846-BC82-D74E-AE9C-BF9400214C31}" dt="2023-01-23T11:24:52.601" v="76" actId="20577"/>
      <pc:docMkLst>
        <pc:docMk/>
      </pc:docMkLst>
      <pc:sldChg chg="modSp mod">
        <pc:chgData name="Arjan Kamberg" userId="2cfeac95-aab1-41a7-bca5-796b19d85bc0" providerId="ADAL" clId="{73178846-BC82-D74E-AE9C-BF9400214C31}" dt="2023-01-23T11:24:21.242" v="15" actId="20577"/>
        <pc:sldMkLst>
          <pc:docMk/>
          <pc:sldMk cId="248983296" sldId="256"/>
        </pc:sldMkLst>
        <pc:spChg chg="mod">
          <ac:chgData name="Arjan Kamberg" userId="2cfeac95-aab1-41a7-bca5-796b19d85bc0" providerId="ADAL" clId="{73178846-BC82-D74E-AE9C-BF9400214C31}" dt="2023-01-23T11:24:21.242" v="15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73178846-BC82-D74E-AE9C-BF9400214C31}" dt="2023-01-23T11:24:11.991" v="9" actId="20577"/>
        <pc:sldMkLst>
          <pc:docMk/>
          <pc:sldMk cId="1212195962" sldId="388"/>
        </pc:sldMkLst>
        <pc:spChg chg="mod">
          <ac:chgData name="Arjan Kamberg" userId="2cfeac95-aab1-41a7-bca5-796b19d85bc0" providerId="ADAL" clId="{73178846-BC82-D74E-AE9C-BF9400214C31}" dt="2023-01-23T11:24:11.991" v="9" actId="20577"/>
          <ac:spMkLst>
            <pc:docMk/>
            <pc:sldMk cId="1212195962" sldId="388"/>
            <ac:spMk id="2" creationId="{4EBE90C1-9FA4-184C-92B9-F202C3AF56D6}"/>
          </ac:spMkLst>
        </pc:spChg>
      </pc:sldChg>
      <pc:sldChg chg="modSp new mod">
        <pc:chgData name="Arjan Kamberg" userId="2cfeac95-aab1-41a7-bca5-796b19d85bc0" providerId="ADAL" clId="{73178846-BC82-D74E-AE9C-BF9400214C31}" dt="2023-01-23T11:24:52.601" v="76" actId="20577"/>
        <pc:sldMkLst>
          <pc:docMk/>
          <pc:sldMk cId="3776370891" sldId="389"/>
        </pc:sldMkLst>
        <pc:spChg chg="mod">
          <ac:chgData name="Arjan Kamberg" userId="2cfeac95-aab1-41a7-bca5-796b19d85bc0" providerId="ADAL" clId="{73178846-BC82-D74E-AE9C-BF9400214C31}" dt="2023-01-23T11:24:43.671" v="65" actId="20577"/>
          <ac:spMkLst>
            <pc:docMk/>
            <pc:sldMk cId="3776370891" sldId="389"/>
            <ac:spMk id="2" creationId="{482FE775-AB7D-8550-79DF-CCABF8668DDC}"/>
          </ac:spMkLst>
        </pc:spChg>
        <pc:spChg chg="mod">
          <ac:chgData name="Arjan Kamberg" userId="2cfeac95-aab1-41a7-bca5-796b19d85bc0" providerId="ADAL" clId="{73178846-BC82-D74E-AE9C-BF9400214C31}" dt="2023-01-23T11:24:52.601" v="76" actId="20577"/>
          <ac:spMkLst>
            <pc:docMk/>
            <pc:sldMk cId="3776370891" sldId="389"/>
            <ac:spMk id="3" creationId="{5621F9CE-22FA-58D0-D689-FED77F7F3F5B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23-01-2023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23-01-2023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Python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775-AB7D-8550-79DF-CCABF866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Installeer Thonny 4.02 (23-01-2023)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F9CE-22FA-58D0-D689-FED77F7F3F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Thonny.org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6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Hst 4 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20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Python </vt:lpstr>
      <vt:lpstr>Installeer Thonny 4.02 (23-01-2023)</vt:lpstr>
      <vt:lpstr>Hst 4 en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2023-01-23T11:25:03Z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