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0"/>
  </p:notesMasterIdLst>
  <p:handoutMasterIdLst>
    <p:handoutMasterId r:id="rId11"/>
  </p:handoutMasterIdLst>
  <p:sldIdLst>
    <p:sldId id="256" r:id="rId6"/>
    <p:sldId id="388" r:id="rId7"/>
    <p:sldId id="389" r:id="rId8"/>
    <p:sldId id="387" r:id="rId9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29-01-2023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29-01-2023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Toets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Eindresultaat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0F0B9-AD5F-E77D-CE02-E6AF67E80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273" y="523875"/>
            <a:ext cx="6134100" cy="596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518591-875D-A6DE-13B5-7E294AB1D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61" y="1825200"/>
            <a:ext cx="5054600" cy="177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27BA6-EB14-8027-DF22-1A676E2DB977}"/>
              </a:ext>
            </a:extLst>
          </p:cNvPr>
          <p:cNvSpPr txBox="1"/>
          <p:nvPr/>
        </p:nvSpPr>
        <p:spPr>
          <a:xfrm>
            <a:off x="755161" y="3774831"/>
            <a:ext cx="43795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Let op. </a:t>
            </a:r>
          </a:p>
          <a:p>
            <a:pPr marL="342900" indent="-342900">
              <a:buAutoNum type="arabicPeriod"/>
            </a:pPr>
            <a:r>
              <a:rPr lang="en-NL" dirty="0"/>
              <a:t>Gebruik zinnig commentaar</a:t>
            </a:r>
          </a:p>
          <a:p>
            <a:pPr marL="342900" indent="-342900">
              <a:buAutoNum type="arabicPeriod"/>
            </a:pPr>
            <a:r>
              <a:rPr lang="en-NL" dirty="0"/>
              <a:t>For loop is NIET toegestaan</a:t>
            </a:r>
          </a:p>
          <a:p>
            <a:pPr marL="342900" indent="-342900">
              <a:buAutoNum type="arabicPeriod"/>
            </a:pPr>
            <a:r>
              <a:rPr lang="en-NL" dirty="0"/>
              <a:t>Hoogte boom minimaal 3</a:t>
            </a:r>
          </a:p>
          <a:p>
            <a:pPr marL="342900" indent="-342900">
              <a:buAutoNum type="arabicPeriod"/>
            </a:pPr>
            <a:r>
              <a:rPr lang="en-NL" dirty="0"/>
              <a:t>Hoogte van stam is constante van 2</a:t>
            </a:r>
          </a:p>
          <a:p>
            <a:pPr marL="342900" indent="-342900">
              <a:buAutoNum type="arabicPeriod"/>
            </a:pPr>
            <a:r>
              <a:rPr lang="en-NL" dirty="0"/>
              <a:t>Breedte van de stam is constante 3</a:t>
            </a:r>
          </a:p>
          <a:p>
            <a:pPr marL="342900" indent="-342900">
              <a:buAutoNum type="arabicPeriod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534F-6ACD-6896-6D9A-BE8868A3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08AE9-EFEF-5C7F-586C-85D6CDA45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033" y="0"/>
            <a:ext cx="7349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AAC8F-903D-4F48-B309-C4EB3B4EEDDC}">
  <ds:schemaRefs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38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Template corporate</vt:lpstr>
      <vt:lpstr>1_Template corporate</vt:lpstr>
      <vt:lpstr>Toets </vt:lpstr>
      <vt:lpstr>Eindresultaat</vt:lpstr>
      <vt:lpstr>flowchart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120</cp:revision>
  <cp:lastPrinted>2018-06-12T11:35:17Z</cp:lastPrinted>
  <dcterms:created xsi:type="dcterms:W3CDTF">2017-08-11T14:21:04Z</dcterms:created>
  <dcterms:modified xsi:type="dcterms:W3CDTF">2023-01-29T18:33:54Z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