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4"/>
  </p:notesMasterIdLst>
  <p:handoutMasterIdLst>
    <p:handoutMasterId r:id="rId15"/>
  </p:handoutMasterIdLst>
  <p:sldIdLst>
    <p:sldId id="256" r:id="rId6"/>
    <p:sldId id="388" r:id="rId7"/>
    <p:sldId id="389" r:id="rId8"/>
    <p:sldId id="390" r:id="rId9"/>
    <p:sldId id="392" r:id="rId10"/>
    <p:sldId id="391" r:id="rId11"/>
    <p:sldId id="394" r:id="rId12"/>
    <p:sldId id="387" r:id="rId13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341" autoAdjust="0"/>
  </p:normalViewPr>
  <p:slideViewPr>
    <p:cSldViewPr snapToGrid="0">
      <p:cViewPr varScale="1">
        <p:scale>
          <a:sx n="79" d="100"/>
          <a:sy n="79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7-3-2023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7-3-2023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 smtClean="0"/>
              <a:t>Databases – CR-tabellen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 hebben deze database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5431414"/>
            <a:ext cx="10515600" cy="746185"/>
          </a:xfrm>
        </p:spPr>
        <p:txBody>
          <a:bodyPr/>
          <a:lstStyle/>
          <a:p>
            <a:r>
              <a:rPr lang="nl-NL" dirty="0" smtClean="0"/>
              <a:t>Ieder persoon heeft een </a:t>
            </a:r>
            <a:r>
              <a:rPr lang="nl-NL" dirty="0" err="1" smtClean="0"/>
              <a:t>hobbie</a:t>
            </a:r>
            <a:r>
              <a:rPr lang="nl-NL" dirty="0" smtClean="0"/>
              <a:t>. Hoe ga je die toevoegen….</a:t>
            </a:r>
            <a:endParaRPr lang="en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AF7B5D0-5903-3E43-B784-21625F14BF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3320" y="1690688"/>
            <a:ext cx="11398826" cy="37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Hobby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Hoe gaan we deze koppelen ?</a:t>
            </a:r>
          </a:p>
          <a:p>
            <a:endParaRPr lang="nl-NL" dirty="0"/>
          </a:p>
          <a:p>
            <a:r>
              <a:rPr lang="nl-NL" dirty="0" smtClean="0"/>
              <a:t>Vul de Hobby tabel in met </a:t>
            </a:r>
          </a:p>
          <a:p>
            <a:r>
              <a:rPr lang="nl-NL" dirty="0" smtClean="0"/>
              <a:t>10 </a:t>
            </a:r>
            <a:r>
              <a:rPr lang="nl-NL" dirty="0" err="1" smtClean="0"/>
              <a:t>hobbies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733" y="312887"/>
            <a:ext cx="7627552" cy="611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Hobby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Hoeveel </a:t>
            </a:r>
            <a:r>
              <a:rPr lang="nl-NL" dirty="0" err="1" smtClean="0"/>
              <a:t>hobbies</a:t>
            </a:r>
            <a:r>
              <a:rPr lang="nl-NL" dirty="0" smtClean="0"/>
              <a:t> mag een </a:t>
            </a:r>
          </a:p>
          <a:p>
            <a:r>
              <a:rPr lang="nl-NL" dirty="0" smtClean="0"/>
              <a:t>Mens hebben ?????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027" y="256128"/>
            <a:ext cx="8335538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3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Hobby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Hoeveel </a:t>
            </a:r>
            <a:r>
              <a:rPr lang="nl-NL" dirty="0" err="1" smtClean="0"/>
              <a:t>hobbies</a:t>
            </a:r>
            <a:r>
              <a:rPr lang="nl-NL" dirty="0" smtClean="0"/>
              <a:t> mag een </a:t>
            </a:r>
          </a:p>
          <a:p>
            <a:r>
              <a:rPr lang="nl-NL" dirty="0" smtClean="0"/>
              <a:t>Mens hebben ?????</a:t>
            </a:r>
          </a:p>
          <a:p>
            <a:endParaRPr lang="nl-NL" dirty="0"/>
          </a:p>
          <a:p>
            <a:r>
              <a:rPr lang="nl-NL" dirty="0" smtClean="0"/>
              <a:t>Hoe kunnen we dit oplossen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462" y="365125"/>
            <a:ext cx="8335538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0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Dubbele PK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We maken een CR tabel aan, oftewel een Cross reference tabel.</a:t>
            </a:r>
          </a:p>
          <a:p>
            <a:r>
              <a:rPr lang="nl-NL" dirty="0" smtClean="0"/>
              <a:t>In deze tabel kunnen we dus ieder persoon meerdere </a:t>
            </a:r>
            <a:r>
              <a:rPr lang="nl-NL" dirty="0" err="1" smtClean="0"/>
              <a:t>hobbies</a:t>
            </a:r>
            <a:r>
              <a:rPr lang="nl-NL" dirty="0" smtClean="0"/>
              <a:t> geven.</a:t>
            </a:r>
          </a:p>
          <a:p>
            <a:r>
              <a:rPr lang="nl-NL" dirty="0" smtClean="0"/>
              <a:t>Maar: Mag een persoon meerdere keren dezelfde hobby hebben?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9" y="2848279"/>
            <a:ext cx="11832261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Dubbele PK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Vul de database in. Geef ieder persoon 1 of meer </a:t>
            </a:r>
            <a:r>
              <a:rPr lang="nl-NL" dirty="0" err="1" smtClean="0"/>
              <a:t>hobbies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9" y="2848279"/>
            <a:ext cx="11832261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9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113</Words>
  <Application>Microsoft Office PowerPoint</Application>
  <PresentationFormat>Breedbeeld</PresentationFormat>
  <Paragraphs>24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Template corporate</vt:lpstr>
      <vt:lpstr>1_Template corporate</vt:lpstr>
      <vt:lpstr>Databases – CR-tabellen </vt:lpstr>
      <vt:lpstr>We hebben deze database</vt:lpstr>
      <vt:lpstr>Hobby</vt:lpstr>
      <vt:lpstr>Hobby</vt:lpstr>
      <vt:lpstr>Hobby</vt:lpstr>
      <vt:lpstr>Dubbele PK</vt:lpstr>
      <vt:lpstr>Dubbele PK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121</cp:revision>
  <cp:lastPrinted>2018-06-12T11:35:17Z</cp:lastPrinted>
  <dcterms:created xsi:type="dcterms:W3CDTF">2017-08-11T14:21:04Z</dcterms:created>
  <dcterms:modified xsi:type="dcterms:W3CDTF">2023-03-07T17:46:40Z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