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88" r:id="rId7"/>
    <p:sldId id="387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7-3-2023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7-3-2023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 smtClean="0"/>
              <a:t>Database ontwerpen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Bekijken KNMI bestanden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10</Words>
  <Application>Microsoft Office PowerPoint</Application>
  <PresentationFormat>Breedbeeld</PresentationFormat>
  <Paragraphs>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Database ontwerpen</vt:lpstr>
      <vt:lpstr>Bekijken KNMI bestanden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2023-03-07T17:54:53Z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