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10"/>
  </p:notesMasterIdLst>
  <p:handoutMasterIdLst>
    <p:handoutMasterId r:id="rId11"/>
  </p:handoutMasterIdLst>
  <p:sldIdLst>
    <p:sldId id="256" r:id="rId6"/>
    <p:sldId id="388" r:id="rId7"/>
    <p:sldId id="389" r:id="rId8"/>
    <p:sldId id="387" r:id="rId9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94341" autoAdjust="0"/>
  </p:normalViewPr>
  <p:slideViewPr>
    <p:cSldViewPr snapToGrid="0">
      <p:cViewPr varScale="1">
        <p:scale>
          <a:sx n="109" d="100"/>
          <a:sy n="109" d="100"/>
        </p:scale>
        <p:origin x="2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F79FAF97-4546-FA4E-8B77-E1D705A7800E}"/>
    <pc:docChg chg="modSld">
      <pc:chgData name="Arjan Kamberg" userId="2cfeac95-aab1-41a7-bca5-796b19d85bc0" providerId="ADAL" clId="{F79FAF97-4546-FA4E-8B77-E1D705A7800E}" dt="2021-03-25T21:17:23.177" v="4"/>
      <pc:docMkLst>
        <pc:docMk/>
      </pc:docMkLst>
      <pc:sldChg chg="addSp delSp modSp mod">
        <pc:chgData name="Arjan Kamberg" userId="2cfeac95-aab1-41a7-bca5-796b19d85bc0" providerId="ADAL" clId="{F79FAF97-4546-FA4E-8B77-E1D705A7800E}" dt="2021-03-25T21:17:23.177" v="4"/>
        <pc:sldMkLst>
          <pc:docMk/>
          <pc:sldMk cId="2141729157" sldId="360"/>
        </pc:sldMkLst>
        <pc:spChg chg="mod">
          <ac:chgData name="Arjan Kamberg" userId="2cfeac95-aab1-41a7-bca5-796b19d85bc0" providerId="ADAL" clId="{F79FAF97-4546-FA4E-8B77-E1D705A7800E}" dt="2021-03-25T21:17:13.513" v="1" actId="20577"/>
          <ac:spMkLst>
            <pc:docMk/>
            <pc:sldMk cId="2141729157" sldId="360"/>
            <ac:spMk id="2" creationId="{FF96216C-A868-884D-9867-B0E0AF546CB8}"/>
          </ac:spMkLst>
        </pc:spChg>
        <pc:spChg chg="add del mod">
          <ac:chgData name="Arjan Kamberg" userId="2cfeac95-aab1-41a7-bca5-796b19d85bc0" providerId="ADAL" clId="{F79FAF97-4546-FA4E-8B77-E1D705A7800E}" dt="2021-03-25T21:17:23.177" v="4"/>
          <ac:spMkLst>
            <pc:docMk/>
            <pc:sldMk cId="2141729157" sldId="360"/>
            <ac:spMk id="4" creationId="{E3D4887B-CD36-2E4E-A77F-025BC5A699B5}"/>
          </ac:spMkLst>
        </pc:spChg>
      </pc:sldChg>
      <pc:sldChg chg="modSp mod">
        <pc:chgData name="Arjan Kamberg" userId="2cfeac95-aab1-41a7-bca5-796b19d85bc0" providerId="ADAL" clId="{F79FAF97-4546-FA4E-8B77-E1D705A7800E}" dt="2021-03-25T21:17:17.820" v="2" actId="20577"/>
        <pc:sldMkLst>
          <pc:docMk/>
          <pc:sldMk cId="3714023842" sldId="361"/>
        </pc:sldMkLst>
        <pc:spChg chg="mod">
          <ac:chgData name="Arjan Kamberg" userId="2cfeac95-aab1-41a7-bca5-796b19d85bc0" providerId="ADAL" clId="{F79FAF97-4546-FA4E-8B77-E1D705A7800E}" dt="2021-03-25T21:17:17.820" v="2" actId="20577"/>
          <ac:spMkLst>
            <pc:docMk/>
            <pc:sldMk cId="3714023842" sldId="361"/>
            <ac:spMk id="2" creationId="{FF96216C-A868-884D-9867-B0E0AF546CB8}"/>
          </ac:spMkLst>
        </pc:spChg>
      </pc:sldChg>
    </pc:docChg>
  </pc:docChgLst>
  <pc:docChgLst>
    <pc:chgData name="Arjan Kamberg" userId="2cfeac95-aab1-41a7-bca5-796b19d85bc0" providerId="ADAL" clId="{CAC0DE05-FB81-B247-909C-B48A7A198DF2}"/>
    <pc:docChg chg="custSel delSld modSld">
      <pc:chgData name="Arjan Kamberg" userId="2cfeac95-aab1-41a7-bca5-796b19d85bc0" providerId="ADAL" clId="{CAC0DE05-FB81-B247-909C-B48A7A198DF2}" dt="2022-03-07T16:47:46.935" v="12" actId="2696"/>
      <pc:docMkLst>
        <pc:docMk/>
      </pc:docMkLst>
      <pc:sldChg chg="delSp mod">
        <pc:chgData name="Arjan Kamberg" userId="2cfeac95-aab1-41a7-bca5-796b19d85bc0" providerId="ADAL" clId="{CAC0DE05-FB81-B247-909C-B48A7A198DF2}" dt="2022-03-07T16:47:39.715" v="0" actId="478"/>
        <pc:sldMkLst>
          <pc:docMk/>
          <pc:sldMk cId="1212195962" sldId="388"/>
        </pc:sldMkLst>
        <pc:picChg chg="del">
          <ac:chgData name="Arjan Kamberg" userId="2cfeac95-aab1-41a7-bca5-796b19d85bc0" providerId="ADAL" clId="{CAC0DE05-FB81-B247-909C-B48A7A198DF2}" dt="2022-03-07T16:47:39.715" v="0" actId="478"/>
          <ac:picMkLst>
            <pc:docMk/>
            <pc:sldMk cId="1212195962" sldId="388"/>
            <ac:picMk id="4" creationId="{28B0F8B2-CE90-BF47-8DC1-374E488D84FD}"/>
          </ac:picMkLst>
        </pc:picChg>
      </pc:sldChg>
      <pc:sldChg chg="del">
        <pc:chgData name="Arjan Kamberg" userId="2cfeac95-aab1-41a7-bca5-796b19d85bc0" providerId="ADAL" clId="{CAC0DE05-FB81-B247-909C-B48A7A198DF2}" dt="2022-03-07T16:47:42.187" v="1" actId="2696"/>
        <pc:sldMkLst>
          <pc:docMk/>
          <pc:sldMk cId="3665043672" sldId="389"/>
        </pc:sldMkLst>
      </pc:sldChg>
      <pc:sldChg chg="del">
        <pc:chgData name="Arjan Kamberg" userId="2cfeac95-aab1-41a7-bca5-796b19d85bc0" providerId="ADAL" clId="{CAC0DE05-FB81-B247-909C-B48A7A198DF2}" dt="2022-03-07T16:47:42.654" v="2" actId="2696"/>
        <pc:sldMkLst>
          <pc:docMk/>
          <pc:sldMk cId="2283350102" sldId="390"/>
        </pc:sldMkLst>
      </pc:sldChg>
      <pc:sldChg chg="del">
        <pc:chgData name="Arjan Kamberg" userId="2cfeac95-aab1-41a7-bca5-796b19d85bc0" providerId="ADAL" clId="{CAC0DE05-FB81-B247-909C-B48A7A198DF2}" dt="2022-03-07T16:47:43.018" v="3" actId="2696"/>
        <pc:sldMkLst>
          <pc:docMk/>
          <pc:sldMk cId="2079557222" sldId="391"/>
        </pc:sldMkLst>
      </pc:sldChg>
      <pc:sldChg chg="del">
        <pc:chgData name="Arjan Kamberg" userId="2cfeac95-aab1-41a7-bca5-796b19d85bc0" providerId="ADAL" clId="{CAC0DE05-FB81-B247-909C-B48A7A198DF2}" dt="2022-03-07T16:47:43.422" v="4" actId="2696"/>
        <pc:sldMkLst>
          <pc:docMk/>
          <pc:sldMk cId="899573104" sldId="392"/>
        </pc:sldMkLst>
      </pc:sldChg>
      <pc:sldChg chg="del">
        <pc:chgData name="Arjan Kamberg" userId="2cfeac95-aab1-41a7-bca5-796b19d85bc0" providerId="ADAL" clId="{CAC0DE05-FB81-B247-909C-B48A7A198DF2}" dt="2022-03-07T16:47:44.253" v="6" actId="2696"/>
        <pc:sldMkLst>
          <pc:docMk/>
          <pc:sldMk cId="3808281892" sldId="393"/>
        </pc:sldMkLst>
      </pc:sldChg>
      <pc:sldChg chg="del">
        <pc:chgData name="Arjan Kamberg" userId="2cfeac95-aab1-41a7-bca5-796b19d85bc0" providerId="ADAL" clId="{CAC0DE05-FB81-B247-909C-B48A7A198DF2}" dt="2022-03-07T16:47:43.841" v="5" actId="2696"/>
        <pc:sldMkLst>
          <pc:docMk/>
          <pc:sldMk cId="599577290" sldId="395"/>
        </pc:sldMkLst>
      </pc:sldChg>
      <pc:sldChg chg="del">
        <pc:chgData name="Arjan Kamberg" userId="2cfeac95-aab1-41a7-bca5-796b19d85bc0" providerId="ADAL" clId="{CAC0DE05-FB81-B247-909C-B48A7A198DF2}" dt="2022-03-07T16:47:45.184" v="8" actId="2696"/>
        <pc:sldMkLst>
          <pc:docMk/>
          <pc:sldMk cId="1216635248" sldId="396"/>
        </pc:sldMkLst>
      </pc:sldChg>
      <pc:sldChg chg="del">
        <pc:chgData name="Arjan Kamberg" userId="2cfeac95-aab1-41a7-bca5-796b19d85bc0" providerId="ADAL" clId="{CAC0DE05-FB81-B247-909C-B48A7A198DF2}" dt="2022-03-07T16:47:44.647" v="7" actId="2696"/>
        <pc:sldMkLst>
          <pc:docMk/>
          <pc:sldMk cId="3301830037" sldId="397"/>
        </pc:sldMkLst>
      </pc:sldChg>
      <pc:sldChg chg="del">
        <pc:chgData name="Arjan Kamberg" userId="2cfeac95-aab1-41a7-bca5-796b19d85bc0" providerId="ADAL" clId="{CAC0DE05-FB81-B247-909C-B48A7A198DF2}" dt="2022-03-07T16:47:45.622" v="9" actId="2696"/>
        <pc:sldMkLst>
          <pc:docMk/>
          <pc:sldMk cId="4032235498" sldId="398"/>
        </pc:sldMkLst>
      </pc:sldChg>
      <pc:sldChg chg="del">
        <pc:chgData name="Arjan Kamberg" userId="2cfeac95-aab1-41a7-bca5-796b19d85bc0" providerId="ADAL" clId="{CAC0DE05-FB81-B247-909C-B48A7A198DF2}" dt="2022-03-07T16:47:46.124" v="10" actId="2696"/>
        <pc:sldMkLst>
          <pc:docMk/>
          <pc:sldMk cId="3447936170" sldId="399"/>
        </pc:sldMkLst>
      </pc:sldChg>
      <pc:sldChg chg="del">
        <pc:chgData name="Arjan Kamberg" userId="2cfeac95-aab1-41a7-bca5-796b19d85bc0" providerId="ADAL" clId="{CAC0DE05-FB81-B247-909C-B48A7A198DF2}" dt="2022-03-07T16:47:46.533" v="11" actId="2696"/>
        <pc:sldMkLst>
          <pc:docMk/>
          <pc:sldMk cId="1869224072" sldId="400"/>
        </pc:sldMkLst>
      </pc:sldChg>
      <pc:sldChg chg="del">
        <pc:chgData name="Arjan Kamberg" userId="2cfeac95-aab1-41a7-bca5-796b19d85bc0" providerId="ADAL" clId="{CAC0DE05-FB81-B247-909C-B48A7A198DF2}" dt="2022-03-07T16:47:46.935" v="12" actId="2696"/>
        <pc:sldMkLst>
          <pc:docMk/>
          <pc:sldMk cId="239890730" sldId="401"/>
        </pc:sldMkLst>
      </pc:sldChg>
    </pc:docChg>
  </pc:docChgLst>
  <pc:docChgLst>
    <pc:chgData name="Arjan Kamberg" userId="2cfeac95-aab1-41a7-bca5-796b19d85bc0" providerId="ADAL" clId="{D45726F3-9156-7844-92AC-D2DC3CD1AD03}"/>
    <pc:docChg chg="undo custSel addSld delSld modSld sldOrd">
      <pc:chgData name="Arjan Kamberg" userId="2cfeac95-aab1-41a7-bca5-796b19d85bc0" providerId="ADAL" clId="{D45726F3-9156-7844-92AC-D2DC3CD1AD03}" dt="2021-11-08T17:58:15.562" v="982" actId="20577"/>
      <pc:docMkLst>
        <pc:docMk/>
      </pc:docMkLst>
      <pc:sldChg chg="modSp mod">
        <pc:chgData name="Arjan Kamberg" userId="2cfeac95-aab1-41a7-bca5-796b19d85bc0" providerId="ADAL" clId="{D45726F3-9156-7844-92AC-D2DC3CD1AD03}" dt="2021-11-03T20:50:29.714" v="6" actId="20577"/>
        <pc:sldMkLst>
          <pc:docMk/>
          <pc:sldMk cId="248983296" sldId="256"/>
        </pc:sldMkLst>
        <pc:spChg chg="mod">
          <ac:chgData name="Arjan Kamberg" userId="2cfeac95-aab1-41a7-bca5-796b19d85bc0" providerId="ADAL" clId="{D45726F3-9156-7844-92AC-D2DC3CD1AD03}" dt="2021-11-03T20:50:29.714" v="6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 del">
        <pc:chgData name="Arjan Kamberg" userId="2cfeac95-aab1-41a7-bca5-796b19d85bc0" providerId="ADAL" clId="{D45726F3-9156-7844-92AC-D2DC3CD1AD03}" dt="2021-11-04T09:05:35.466" v="130" actId="2696"/>
        <pc:sldMkLst>
          <pc:docMk/>
          <pc:sldMk cId="1527427677" sldId="358"/>
        </pc:sldMkLst>
      </pc:sldChg>
      <pc:sldChg chg="addSp delSp add del mod">
        <pc:chgData name="Arjan Kamberg" userId="2cfeac95-aab1-41a7-bca5-796b19d85bc0" providerId="ADAL" clId="{D45726F3-9156-7844-92AC-D2DC3CD1AD03}" dt="2021-11-04T09:04:20.192" v="121" actId="478"/>
        <pc:sldMkLst>
          <pc:docMk/>
          <pc:sldMk cId="2519029509" sldId="359"/>
        </pc:sldMkLst>
        <pc:picChg chg="add del">
          <ac:chgData name="Arjan Kamberg" userId="2cfeac95-aab1-41a7-bca5-796b19d85bc0" providerId="ADAL" clId="{D45726F3-9156-7844-92AC-D2DC3CD1AD03}" dt="2021-11-04T09:04:20.192" v="121" actId="478"/>
          <ac:picMkLst>
            <pc:docMk/>
            <pc:sldMk cId="2519029509" sldId="359"/>
            <ac:picMk id="7" creationId="{B424769C-E0D7-7349-B9F8-0E5AE49B693B}"/>
          </ac:picMkLst>
        </pc:picChg>
      </pc:sldChg>
      <pc:sldChg chg="del">
        <pc:chgData name="Arjan Kamberg" userId="2cfeac95-aab1-41a7-bca5-796b19d85bc0" providerId="ADAL" clId="{D45726F3-9156-7844-92AC-D2DC3CD1AD03}" dt="2021-11-03T21:32:21.994" v="90" actId="2696"/>
        <pc:sldMkLst>
          <pc:docMk/>
          <pc:sldMk cId="3622289142" sldId="359"/>
        </pc:sldMkLst>
      </pc:sldChg>
      <pc:sldChg chg="del">
        <pc:chgData name="Arjan Kamberg" userId="2cfeac95-aab1-41a7-bca5-796b19d85bc0" providerId="ADAL" clId="{D45726F3-9156-7844-92AC-D2DC3CD1AD03}" dt="2021-11-03T20:50:42.803" v="9" actId="2696"/>
        <pc:sldMkLst>
          <pc:docMk/>
          <pc:sldMk cId="2141729157" sldId="360"/>
        </pc:sldMkLst>
      </pc:sldChg>
      <pc:sldChg chg="del">
        <pc:chgData name="Arjan Kamberg" userId="2cfeac95-aab1-41a7-bca5-796b19d85bc0" providerId="ADAL" clId="{D45726F3-9156-7844-92AC-D2DC3CD1AD03}" dt="2021-11-03T20:50:45.665" v="10" actId="2696"/>
        <pc:sldMkLst>
          <pc:docMk/>
          <pc:sldMk cId="3714023842" sldId="361"/>
        </pc:sldMkLst>
      </pc:sldChg>
      <pc:sldChg chg="del">
        <pc:chgData name="Arjan Kamberg" userId="2cfeac95-aab1-41a7-bca5-796b19d85bc0" providerId="ADAL" clId="{D45726F3-9156-7844-92AC-D2DC3CD1AD03}" dt="2021-11-03T20:50:39.239" v="8" actId="2696"/>
        <pc:sldMkLst>
          <pc:docMk/>
          <pc:sldMk cId="868713278" sldId="362"/>
        </pc:sldMkLst>
      </pc:sldChg>
      <pc:sldChg chg="del">
        <pc:chgData name="Arjan Kamberg" userId="2cfeac95-aab1-41a7-bca5-796b19d85bc0" providerId="ADAL" clId="{D45726F3-9156-7844-92AC-D2DC3CD1AD03}" dt="2021-11-03T20:50:46.690" v="11" actId="2696"/>
        <pc:sldMkLst>
          <pc:docMk/>
          <pc:sldMk cId="2901008432" sldId="363"/>
        </pc:sldMkLst>
      </pc:sldChg>
      <pc:sldChg chg="del">
        <pc:chgData name="Arjan Kamberg" userId="2cfeac95-aab1-41a7-bca5-796b19d85bc0" providerId="ADAL" clId="{D45726F3-9156-7844-92AC-D2DC3CD1AD03}" dt="2021-11-03T20:50:47.902" v="12" actId="2696"/>
        <pc:sldMkLst>
          <pc:docMk/>
          <pc:sldMk cId="3590793152" sldId="364"/>
        </pc:sldMkLst>
      </pc:sldChg>
      <pc:sldChg chg="del">
        <pc:chgData name="Arjan Kamberg" userId="2cfeac95-aab1-41a7-bca5-796b19d85bc0" providerId="ADAL" clId="{D45726F3-9156-7844-92AC-D2DC3CD1AD03}" dt="2021-11-04T08:57:37.404" v="110" actId="2696"/>
        <pc:sldMkLst>
          <pc:docMk/>
          <pc:sldMk cId="1470196129" sldId="365"/>
        </pc:sldMkLst>
      </pc:sldChg>
      <pc:sldChg chg="del">
        <pc:chgData name="Arjan Kamberg" userId="2cfeac95-aab1-41a7-bca5-796b19d85bc0" providerId="ADAL" clId="{D45726F3-9156-7844-92AC-D2DC3CD1AD03}" dt="2021-11-04T08:57:39.632" v="111" actId="2696"/>
        <pc:sldMkLst>
          <pc:docMk/>
          <pc:sldMk cId="193403394" sldId="366"/>
        </pc:sldMkLst>
      </pc:sldChg>
      <pc:sldChg chg="del">
        <pc:chgData name="Arjan Kamberg" userId="2cfeac95-aab1-41a7-bca5-796b19d85bc0" providerId="ADAL" clId="{D45726F3-9156-7844-92AC-D2DC3CD1AD03}" dt="2021-11-04T08:57:40.369" v="112" actId="2696"/>
        <pc:sldMkLst>
          <pc:docMk/>
          <pc:sldMk cId="4210046883" sldId="367"/>
        </pc:sldMkLst>
      </pc:sldChg>
      <pc:sldChg chg="del">
        <pc:chgData name="Arjan Kamberg" userId="2cfeac95-aab1-41a7-bca5-796b19d85bc0" providerId="ADAL" clId="{D45726F3-9156-7844-92AC-D2DC3CD1AD03}" dt="2021-11-04T08:57:47.397" v="115" actId="2696"/>
        <pc:sldMkLst>
          <pc:docMk/>
          <pc:sldMk cId="1493555660" sldId="368"/>
        </pc:sldMkLst>
      </pc:sldChg>
      <pc:sldChg chg="del">
        <pc:chgData name="Arjan Kamberg" userId="2cfeac95-aab1-41a7-bca5-796b19d85bc0" providerId="ADAL" clId="{D45726F3-9156-7844-92AC-D2DC3CD1AD03}" dt="2021-11-04T08:57:46.645" v="114" actId="2696"/>
        <pc:sldMkLst>
          <pc:docMk/>
          <pc:sldMk cId="2227513843" sldId="369"/>
        </pc:sldMkLst>
      </pc:sldChg>
      <pc:sldChg chg="addSp delSp modSp mod ord">
        <pc:chgData name="Arjan Kamberg" userId="2cfeac95-aab1-41a7-bca5-796b19d85bc0" providerId="ADAL" clId="{D45726F3-9156-7844-92AC-D2DC3CD1AD03}" dt="2021-11-04T08:55:48.870" v="109" actId="1076"/>
        <pc:sldMkLst>
          <pc:docMk/>
          <pc:sldMk cId="1479149824" sldId="370"/>
        </pc:sldMkLst>
        <pc:spChg chg="mod">
          <ac:chgData name="Arjan Kamberg" userId="2cfeac95-aab1-41a7-bca5-796b19d85bc0" providerId="ADAL" clId="{D45726F3-9156-7844-92AC-D2DC3CD1AD03}" dt="2021-11-03T21:11:10.344" v="39" actId="20577"/>
          <ac:spMkLst>
            <pc:docMk/>
            <pc:sldMk cId="1479149824" sldId="370"/>
            <ac:spMk id="2" creationId="{BD9A825D-71F1-C845-8433-12D14D20A14D}"/>
          </ac:spMkLst>
        </pc:spChg>
        <pc:spChg chg="del mod">
          <ac:chgData name="Arjan Kamberg" userId="2cfeac95-aab1-41a7-bca5-796b19d85bc0" providerId="ADAL" clId="{D45726F3-9156-7844-92AC-D2DC3CD1AD03}" dt="2021-11-03T21:23:52.855" v="68" actId="478"/>
          <ac:spMkLst>
            <pc:docMk/>
            <pc:sldMk cId="1479149824" sldId="370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5:46.966" v="108" actId="1076"/>
          <ac:picMkLst>
            <pc:docMk/>
            <pc:sldMk cId="1479149824" sldId="370"/>
            <ac:picMk id="3" creationId="{28DDBE7F-7F63-0249-B404-7781458E4429}"/>
          </ac:picMkLst>
        </pc:picChg>
        <pc:picChg chg="add mod">
          <ac:chgData name="Arjan Kamberg" userId="2cfeac95-aab1-41a7-bca5-796b19d85bc0" providerId="ADAL" clId="{D45726F3-9156-7844-92AC-D2DC3CD1AD03}" dt="2021-11-04T08:55:48.870" v="109" actId="1076"/>
          <ac:picMkLst>
            <pc:docMk/>
            <pc:sldMk cId="1479149824" sldId="370"/>
            <ac:picMk id="4" creationId="{0A41541C-BF7E-CA48-A964-9B3097886A2D}"/>
          </ac:picMkLst>
        </pc:picChg>
        <pc:picChg chg="add del mod">
          <ac:chgData name="Arjan Kamberg" userId="2cfeac95-aab1-41a7-bca5-796b19d85bc0" providerId="ADAL" clId="{D45726F3-9156-7844-92AC-D2DC3CD1AD03}" dt="2021-11-03T21:32:03.621" v="85" actId="478"/>
          <ac:picMkLst>
            <pc:docMk/>
            <pc:sldMk cId="1479149824" sldId="370"/>
            <ac:picMk id="4" creationId="{A8C2B208-B306-5E4A-B6F4-7C1EB5B272C3}"/>
          </ac:picMkLst>
        </pc:picChg>
      </pc:sldChg>
      <pc:sldChg chg="del">
        <pc:chgData name="Arjan Kamberg" userId="2cfeac95-aab1-41a7-bca5-796b19d85bc0" providerId="ADAL" clId="{D45726F3-9156-7844-92AC-D2DC3CD1AD03}" dt="2021-11-04T08:57:48.069" v="116" actId="2696"/>
        <pc:sldMkLst>
          <pc:docMk/>
          <pc:sldMk cId="292082514" sldId="371"/>
        </pc:sldMkLst>
      </pc:sldChg>
      <pc:sldChg chg="del">
        <pc:chgData name="Arjan Kamberg" userId="2cfeac95-aab1-41a7-bca5-796b19d85bc0" providerId="ADAL" clId="{D45726F3-9156-7844-92AC-D2DC3CD1AD03}" dt="2021-11-04T09:07:32.447" v="134" actId="2696"/>
        <pc:sldMkLst>
          <pc:docMk/>
          <pc:sldMk cId="1438217074" sldId="372"/>
        </pc:sldMkLst>
      </pc:sldChg>
      <pc:sldChg chg="addSp delSp modSp del mod">
        <pc:chgData name="Arjan Kamberg" userId="2cfeac95-aab1-41a7-bca5-796b19d85bc0" providerId="ADAL" clId="{D45726F3-9156-7844-92AC-D2DC3CD1AD03}" dt="2021-11-04T09:05:28.307" v="128" actId="2696"/>
        <pc:sldMkLst>
          <pc:docMk/>
          <pc:sldMk cId="141463542" sldId="373"/>
        </pc:sldMkLst>
        <pc:spChg chg="add mod">
          <ac:chgData name="Arjan Kamberg" userId="2cfeac95-aab1-41a7-bca5-796b19d85bc0" providerId="ADAL" clId="{D45726F3-9156-7844-92AC-D2DC3CD1AD03}" dt="2021-11-03T21:54:14.341" v="94" actId="1076"/>
          <ac:spMkLst>
            <pc:docMk/>
            <pc:sldMk cId="141463542" sldId="373"/>
            <ac:spMk id="6" creationId="{DBD8E810-C3B8-9846-8E19-EA53561D9C9B}"/>
          </ac:spMkLst>
        </pc:spChg>
        <pc:picChg chg="del">
          <ac:chgData name="Arjan Kamberg" userId="2cfeac95-aab1-41a7-bca5-796b19d85bc0" providerId="ADAL" clId="{D45726F3-9156-7844-92AC-D2DC3CD1AD03}" dt="2021-11-03T21:54:07.854" v="92" actId="478"/>
          <ac:picMkLst>
            <pc:docMk/>
            <pc:sldMk cId="141463542" sldId="373"/>
            <ac:picMk id="4" creationId="{5593DE00-7EC7-0047-9192-385569672A84}"/>
          </ac:picMkLst>
        </pc:picChg>
      </pc:sldChg>
      <pc:sldChg chg="add del">
        <pc:chgData name="Arjan Kamberg" userId="2cfeac95-aab1-41a7-bca5-796b19d85bc0" providerId="ADAL" clId="{D45726F3-9156-7844-92AC-D2DC3CD1AD03}" dt="2021-11-04T09:05:34.004" v="129" actId="2696"/>
        <pc:sldMkLst>
          <pc:docMk/>
          <pc:sldMk cId="4006517260" sldId="374"/>
        </pc:sldMkLst>
      </pc:sldChg>
      <pc:sldChg chg="add del">
        <pc:chgData name="Arjan Kamberg" userId="2cfeac95-aab1-41a7-bca5-796b19d85bc0" providerId="ADAL" clId="{D45726F3-9156-7844-92AC-D2DC3CD1AD03}" dt="2021-11-04T09:07:34.974" v="135" actId="2696"/>
        <pc:sldMkLst>
          <pc:docMk/>
          <pc:sldMk cId="2337285145" sldId="375"/>
        </pc:sldMkLst>
      </pc:sldChg>
      <pc:sldChg chg="add del">
        <pc:chgData name="Arjan Kamberg" userId="2cfeac95-aab1-41a7-bca5-796b19d85bc0" providerId="ADAL" clId="{D45726F3-9156-7844-92AC-D2DC3CD1AD03}" dt="2021-11-04T09:07:36.522" v="137" actId="2696"/>
        <pc:sldMkLst>
          <pc:docMk/>
          <pc:sldMk cId="2928230646" sldId="376"/>
        </pc:sldMkLst>
      </pc:sldChg>
      <pc:sldChg chg="add del">
        <pc:chgData name="Arjan Kamberg" userId="2cfeac95-aab1-41a7-bca5-796b19d85bc0" providerId="ADAL" clId="{D45726F3-9156-7844-92AC-D2DC3CD1AD03}" dt="2021-11-04T09:07:35.942" v="136" actId="2696"/>
        <pc:sldMkLst>
          <pc:docMk/>
          <pc:sldMk cId="1072888199" sldId="378"/>
        </pc:sldMkLst>
      </pc:sldChg>
      <pc:sldChg chg="add del">
        <pc:chgData name="Arjan Kamberg" userId="2cfeac95-aab1-41a7-bca5-796b19d85bc0" providerId="ADAL" clId="{D45726F3-9156-7844-92AC-D2DC3CD1AD03}" dt="2021-11-04T08:57:43.111" v="113" actId="2696"/>
        <pc:sldMkLst>
          <pc:docMk/>
          <pc:sldMk cId="2711201744" sldId="379"/>
        </pc:sldMkLst>
      </pc:sldChg>
      <pc:sldChg chg="addSp delSp modSp add del mod ord">
        <pc:chgData name="Arjan Kamberg" userId="2cfeac95-aab1-41a7-bca5-796b19d85bc0" providerId="ADAL" clId="{D45726F3-9156-7844-92AC-D2DC3CD1AD03}" dt="2021-11-08T17:55:11.692" v="485" actId="2696"/>
        <pc:sldMkLst>
          <pc:docMk/>
          <pc:sldMk cId="2068847737" sldId="380"/>
        </pc:sldMkLst>
        <pc:spChg chg="mod">
          <ac:chgData name="Arjan Kamberg" userId="2cfeac95-aab1-41a7-bca5-796b19d85bc0" providerId="ADAL" clId="{D45726F3-9156-7844-92AC-D2DC3CD1AD03}" dt="2021-11-04T09:24:35.322" v="160" actId="20577"/>
          <ac:spMkLst>
            <pc:docMk/>
            <pc:sldMk cId="2068847737" sldId="380"/>
            <ac:spMk id="2" creationId="{23F271A3-539B-5343-A6E5-878A1FC0B924}"/>
          </ac:spMkLst>
        </pc:spChg>
        <pc:spChg chg="del">
          <ac:chgData name="Arjan Kamberg" userId="2cfeac95-aab1-41a7-bca5-796b19d85bc0" providerId="ADAL" clId="{D45726F3-9156-7844-92AC-D2DC3CD1AD03}" dt="2021-11-03T21:18:33.137" v="41"/>
          <ac:spMkLst>
            <pc:docMk/>
            <pc:sldMk cId="2068847737" sldId="380"/>
            <ac:spMk id="3" creationId="{8AEFDABF-793E-1045-A80C-44E2C83A767B}"/>
          </ac:spMkLst>
        </pc:spChg>
        <pc:picChg chg="add mod">
          <ac:chgData name="Arjan Kamberg" userId="2cfeac95-aab1-41a7-bca5-796b19d85bc0" providerId="ADAL" clId="{D45726F3-9156-7844-92AC-D2DC3CD1AD03}" dt="2021-11-03T21:18:33.137" v="41"/>
          <ac:picMkLst>
            <pc:docMk/>
            <pc:sldMk cId="2068847737" sldId="380"/>
            <ac:picMk id="4" creationId="{E391B698-392C-C848-A3E0-76A9AEE40FFA}"/>
          </ac:picMkLst>
        </pc:picChg>
      </pc:sldChg>
      <pc:sldChg chg="addSp modSp add mod">
        <pc:chgData name="Arjan Kamberg" userId="2cfeac95-aab1-41a7-bca5-796b19d85bc0" providerId="ADAL" clId="{D45726F3-9156-7844-92AC-D2DC3CD1AD03}" dt="2021-11-03T21:32:08.497" v="87" actId="1076"/>
        <pc:sldMkLst>
          <pc:docMk/>
          <pc:sldMk cId="3284960945" sldId="381"/>
        </pc:sldMkLst>
        <pc:spChg chg="mod">
          <ac:chgData name="Arjan Kamberg" userId="2cfeac95-aab1-41a7-bca5-796b19d85bc0" providerId="ADAL" clId="{D45726F3-9156-7844-92AC-D2DC3CD1AD03}" dt="2021-11-03T21:23:40.645" v="65" actId="20577"/>
          <ac:spMkLst>
            <pc:docMk/>
            <pc:sldMk cId="3284960945" sldId="381"/>
            <ac:spMk id="2" creationId="{BD9A825D-71F1-C845-8433-12D14D20A14D}"/>
          </ac:spMkLst>
        </pc:spChg>
        <pc:picChg chg="add mod">
          <ac:chgData name="Arjan Kamberg" userId="2cfeac95-aab1-41a7-bca5-796b19d85bc0" providerId="ADAL" clId="{D45726F3-9156-7844-92AC-D2DC3CD1AD03}" dt="2021-11-03T21:32:08.497" v="87" actId="1076"/>
          <ac:picMkLst>
            <pc:docMk/>
            <pc:sldMk cId="3284960945" sldId="381"/>
            <ac:picMk id="4" creationId="{2DDDA71E-E3AF-8646-9AD2-11A40D7FD5E9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8:54:19.464" v="100" actId="1076"/>
        <pc:sldMkLst>
          <pc:docMk/>
          <pc:sldMk cId="1585130333" sldId="382"/>
        </pc:sldMkLst>
        <pc:spChg chg="mod">
          <ac:chgData name="Arjan Kamberg" userId="2cfeac95-aab1-41a7-bca5-796b19d85bc0" providerId="ADAL" clId="{D45726F3-9156-7844-92AC-D2DC3CD1AD03}" dt="2021-11-03T21:31:51.829" v="82" actId="20577"/>
          <ac:spMkLst>
            <pc:docMk/>
            <pc:sldMk cId="1585130333" sldId="382"/>
            <ac:spMk id="2" creationId="{BD9A825D-71F1-C845-8433-12D14D20A14D}"/>
          </ac:spMkLst>
        </pc:spChg>
        <pc:spChg chg="del">
          <ac:chgData name="Arjan Kamberg" userId="2cfeac95-aab1-41a7-bca5-796b19d85bc0" providerId="ADAL" clId="{D45726F3-9156-7844-92AC-D2DC3CD1AD03}" dt="2021-11-03T21:31:54.786" v="83" actId="478"/>
          <ac:spMkLst>
            <pc:docMk/>
            <pc:sldMk cId="1585130333" sldId="382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4:19.464" v="100" actId="1076"/>
          <ac:picMkLst>
            <pc:docMk/>
            <pc:sldMk cId="1585130333" sldId="382"/>
            <ac:picMk id="3" creationId="{097F4F39-A049-6047-B44F-333BF3EC8AAD}"/>
          </ac:picMkLst>
        </pc:picChg>
        <pc:picChg chg="add del mod">
          <ac:chgData name="Arjan Kamberg" userId="2cfeac95-aab1-41a7-bca5-796b19d85bc0" providerId="ADAL" clId="{D45726F3-9156-7844-92AC-D2DC3CD1AD03}" dt="2021-11-04T08:54:03.807" v="95" actId="478"/>
          <ac:picMkLst>
            <pc:docMk/>
            <pc:sldMk cId="1585130333" sldId="382"/>
            <ac:picMk id="4" creationId="{9E7EF871-94F5-B24C-B97A-1CECF438BD31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9:04:38.257" v="127" actId="1076"/>
        <pc:sldMkLst>
          <pc:docMk/>
          <pc:sldMk cId="1973814441" sldId="383"/>
        </pc:sldMkLst>
        <pc:picChg chg="add mod">
          <ac:chgData name="Arjan Kamberg" userId="2cfeac95-aab1-41a7-bca5-796b19d85bc0" providerId="ADAL" clId="{D45726F3-9156-7844-92AC-D2DC3CD1AD03}" dt="2021-11-04T09:04:38.257" v="127" actId="1076"/>
          <ac:picMkLst>
            <pc:docMk/>
            <pc:sldMk cId="1973814441" sldId="383"/>
            <ac:picMk id="3" creationId="{911FA11A-AA26-4F4D-BA73-DB026EDC0336}"/>
          </ac:picMkLst>
        </pc:picChg>
        <pc:picChg chg="del">
          <ac:chgData name="Arjan Kamberg" userId="2cfeac95-aab1-41a7-bca5-796b19d85bc0" providerId="ADAL" clId="{D45726F3-9156-7844-92AC-D2DC3CD1AD03}" dt="2021-11-04T09:04:23.068" v="122" actId="478"/>
          <ac:picMkLst>
            <pc:docMk/>
            <pc:sldMk cId="1973814441" sldId="383"/>
            <ac:picMk id="7" creationId="{B424769C-E0D7-7349-B9F8-0E5AE49B693B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8T17:57:07.449" v="801" actId="20577"/>
        <pc:sldMkLst>
          <pc:docMk/>
          <pc:sldMk cId="4039691124" sldId="384"/>
        </pc:sldMkLst>
        <pc:spChg chg="mod">
          <ac:chgData name="Arjan Kamberg" userId="2cfeac95-aab1-41a7-bca5-796b19d85bc0" providerId="ADAL" clId="{D45726F3-9156-7844-92AC-D2DC3CD1AD03}" dt="2021-11-08T17:57:07.449" v="801" actId="20577"/>
          <ac:spMkLst>
            <pc:docMk/>
            <pc:sldMk cId="4039691124" sldId="384"/>
            <ac:spMk id="2" creationId="{23F271A3-539B-5343-A6E5-878A1FC0B924}"/>
          </ac:spMkLst>
        </pc:spChg>
        <pc:spChg chg="add mod">
          <ac:chgData name="Arjan Kamberg" userId="2cfeac95-aab1-41a7-bca5-796b19d85bc0" providerId="ADAL" clId="{D45726F3-9156-7844-92AC-D2DC3CD1AD03}" dt="2021-11-08T17:56:58.899" v="789" actId="20577"/>
          <ac:spMkLst>
            <pc:docMk/>
            <pc:sldMk cId="4039691124" sldId="384"/>
            <ac:spMk id="5" creationId="{55793CCC-3C4A-FA46-A016-F9585AE291A5}"/>
          </ac:spMkLst>
        </pc:spChg>
        <pc:spChg chg="add del mod">
          <ac:chgData name="Arjan Kamberg" userId="2cfeac95-aab1-41a7-bca5-796b19d85bc0" providerId="ADAL" clId="{D45726F3-9156-7844-92AC-D2DC3CD1AD03}" dt="2021-11-04T09:24:40.730" v="167"/>
          <ac:spMkLst>
            <pc:docMk/>
            <pc:sldMk cId="4039691124" sldId="384"/>
            <ac:spMk id="7" creationId="{5043D429-B066-9445-96C0-718EC4AD93BD}"/>
          </ac:spMkLst>
        </pc:spChg>
        <pc:picChg chg="del">
          <ac:chgData name="Arjan Kamberg" userId="2cfeac95-aab1-41a7-bca5-796b19d85bc0" providerId="ADAL" clId="{D45726F3-9156-7844-92AC-D2DC3CD1AD03}" dt="2021-11-04T09:24:14.510" v="139" actId="478"/>
          <ac:picMkLst>
            <pc:docMk/>
            <pc:sldMk cId="4039691124" sldId="384"/>
            <ac:picMk id="4" creationId="{E391B698-392C-C848-A3E0-76A9AEE40FFA}"/>
          </ac:picMkLst>
        </pc:picChg>
        <pc:picChg chg="add del mod">
          <ac:chgData name="Arjan Kamberg" userId="2cfeac95-aab1-41a7-bca5-796b19d85bc0" providerId="ADAL" clId="{D45726F3-9156-7844-92AC-D2DC3CD1AD03}" dt="2021-11-08T17:55:35.253" v="498" actId="478"/>
          <ac:picMkLst>
            <pc:docMk/>
            <pc:sldMk cId="4039691124" sldId="384"/>
            <ac:picMk id="6" creationId="{C47F2C13-4C61-8644-8783-0CA266049124}"/>
          </ac:picMkLst>
        </pc:picChg>
      </pc:sldChg>
      <pc:sldChg chg="modSp new mod">
        <pc:chgData name="Arjan Kamberg" userId="2cfeac95-aab1-41a7-bca5-796b19d85bc0" providerId="ADAL" clId="{D45726F3-9156-7844-92AC-D2DC3CD1AD03}" dt="2021-11-08T17:50:25.232" v="420" actId="5793"/>
        <pc:sldMkLst>
          <pc:docMk/>
          <pc:sldMk cId="2577373772" sldId="385"/>
        </pc:sldMkLst>
        <pc:spChg chg="mod">
          <ac:chgData name="Arjan Kamberg" userId="2cfeac95-aab1-41a7-bca5-796b19d85bc0" providerId="ADAL" clId="{D45726F3-9156-7844-92AC-D2DC3CD1AD03}" dt="2021-11-08T17:49:12.814" v="204" actId="20577"/>
          <ac:spMkLst>
            <pc:docMk/>
            <pc:sldMk cId="2577373772" sldId="385"/>
            <ac:spMk id="2" creationId="{5C882282-FE84-8549-9B65-13FFEFD3E6C2}"/>
          </ac:spMkLst>
        </pc:spChg>
        <pc:spChg chg="mod">
          <ac:chgData name="Arjan Kamberg" userId="2cfeac95-aab1-41a7-bca5-796b19d85bc0" providerId="ADAL" clId="{D45726F3-9156-7844-92AC-D2DC3CD1AD03}" dt="2021-11-08T17:50:25.232" v="420" actId="5793"/>
          <ac:spMkLst>
            <pc:docMk/>
            <pc:sldMk cId="2577373772" sldId="385"/>
            <ac:spMk id="3" creationId="{6F2D354B-7311-994E-80F9-6E672BAB0667}"/>
          </ac:spMkLst>
        </pc:spChg>
      </pc:sldChg>
      <pc:sldChg chg="modSp new mod ord">
        <pc:chgData name="Arjan Kamberg" userId="2cfeac95-aab1-41a7-bca5-796b19d85bc0" providerId="ADAL" clId="{D45726F3-9156-7844-92AC-D2DC3CD1AD03}" dt="2021-11-08T17:50:55.409" v="444" actId="20577"/>
        <pc:sldMkLst>
          <pc:docMk/>
          <pc:sldMk cId="1887088387" sldId="386"/>
        </pc:sldMkLst>
        <pc:spChg chg="mod">
          <ac:chgData name="Arjan Kamberg" userId="2cfeac95-aab1-41a7-bca5-796b19d85bc0" providerId="ADAL" clId="{D45726F3-9156-7844-92AC-D2DC3CD1AD03}" dt="2021-11-08T17:50:55.409" v="444" actId="20577"/>
          <ac:spMkLst>
            <pc:docMk/>
            <pc:sldMk cId="1887088387" sldId="386"/>
            <ac:spMk id="2" creationId="{A1176A30-0CE7-1245-90B1-390D4D16D703}"/>
          </ac:spMkLst>
        </pc:spChg>
      </pc:sldChg>
      <pc:sldChg chg="addSp delSp modSp add mod">
        <pc:chgData name="Arjan Kamberg" userId="2cfeac95-aab1-41a7-bca5-796b19d85bc0" providerId="ADAL" clId="{D45726F3-9156-7844-92AC-D2DC3CD1AD03}" dt="2021-11-08T17:52:14.800" v="453" actId="1076"/>
        <pc:sldMkLst>
          <pc:docMk/>
          <pc:sldMk cId="2740463952" sldId="387"/>
        </pc:sldMkLst>
        <pc:spChg chg="del">
          <ac:chgData name="Arjan Kamberg" userId="2cfeac95-aab1-41a7-bca5-796b19d85bc0" providerId="ADAL" clId="{D45726F3-9156-7844-92AC-D2DC3CD1AD03}" dt="2021-11-08T17:51:45.436" v="448" actId="478"/>
          <ac:spMkLst>
            <pc:docMk/>
            <pc:sldMk cId="2740463952" sldId="387"/>
            <ac:spMk id="3" creationId="{ED49157B-49EE-8241-AF42-156380042C2C}"/>
          </ac:spMkLst>
        </pc:spChg>
        <pc:spChg chg="add mod">
          <ac:chgData name="Arjan Kamberg" userId="2cfeac95-aab1-41a7-bca5-796b19d85bc0" providerId="ADAL" clId="{D45726F3-9156-7844-92AC-D2DC3CD1AD03}" dt="2021-11-08T17:51:42.473" v="447" actId="1076"/>
          <ac:spMkLst>
            <pc:docMk/>
            <pc:sldMk cId="2740463952" sldId="387"/>
            <ac:spMk id="4" creationId="{58ECF3A9-D05E-C741-B9D8-DB3D01286FA5}"/>
          </ac:spMkLst>
        </pc:spChg>
        <pc:spChg chg="add mod">
          <ac:chgData name="Arjan Kamberg" userId="2cfeac95-aab1-41a7-bca5-796b19d85bc0" providerId="ADAL" clId="{D45726F3-9156-7844-92AC-D2DC3CD1AD03}" dt="2021-11-08T17:52:07.398" v="451" actId="1076"/>
          <ac:spMkLst>
            <pc:docMk/>
            <pc:sldMk cId="2740463952" sldId="387"/>
            <ac:spMk id="5" creationId="{8F40FD06-A643-2A41-8CA5-ACA412BD8C08}"/>
          </ac:spMkLst>
        </pc:spChg>
        <pc:picChg chg="add mod">
          <ac:chgData name="Arjan Kamberg" userId="2cfeac95-aab1-41a7-bca5-796b19d85bc0" providerId="ADAL" clId="{D45726F3-9156-7844-92AC-D2DC3CD1AD03}" dt="2021-11-08T17:52:14.800" v="453" actId="1076"/>
          <ac:picMkLst>
            <pc:docMk/>
            <pc:sldMk cId="2740463952" sldId="387"/>
            <ac:picMk id="1025" creationId="{6CCFA334-D601-2B45-BFAB-CD3CBA6C640E}"/>
          </ac:picMkLst>
        </pc:picChg>
        <pc:picChg chg="add mod">
          <ac:chgData name="Arjan Kamberg" userId="2cfeac95-aab1-41a7-bca5-796b19d85bc0" providerId="ADAL" clId="{D45726F3-9156-7844-92AC-D2DC3CD1AD03}" dt="2021-11-08T17:52:10.733" v="452" actId="1076"/>
          <ac:picMkLst>
            <pc:docMk/>
            <pc:sldMk cId="2740463952" sldId="387"/>
            <ac:picMk id="1027" creationId="{C03C7598-86BC-3C49-86FB-CBDF0190B54B}"/>
          </ac:picMkLst>
        </pc:picChg>
      </pc:sldChg>
      <pc:sldChg chg="addSp modSp add mod">
        <pc:chgData name="Arjan Kamberg" userId="2cfeac95-aab1-41a7-bca5-796b19d85bc0" providerId="ADAL" clId="{D45726F3-9156-7844-92AC-D2DC3CD1AD03}" dt="2021-11-08T17:53:02.115" v="484" actId="1076"/>
        <pc:sldMkLst>
          <pc:docMk/>
          <pc:sldMk cId="1107129958" sldId="388"/>
        </pc:sldMkLst>
        <pc:spChg chg="add mod">
          <ac:chgData name="Arjan Kamberg" userId="2cfeac95-aab1-41a7-bca5-796b19d85bc0" providerId="ADAL" clId="{D45726F3-9156-7844-92AC-D2DC3CD1AD03}" dt="2021-11-08T17:52:43.064" v="464" actId="20577"/>
          <ac:spMkLst>
            <pc:docMk/>
            <pc:sldMk cId="1107129958" sldId="388"/>
            <ac:spMk id="7" creationId="{B2F1075A-D007-8D48-95A4-52D939A0C43E}"/>
          </ac:spMkLst>
        </pc:spChg>
        <pc:spChg chg="add mod">
          <ac:chgData name="Arjan Kamberg" userId="2cfeac95-aab1-41a7-bca5-796b19d85bc0" providerId="ADAL" clId="{D45726F3-9156-7844-92AC-D2DC3CD1AD03}" dt="2021-11-08T17:53:02.115" v="484" actId="1076"/>
          <ac:spMkLst>
            <pc:docMk/>
            <pc:sldMk cId="1107129958" sldId="388"/>
            <ac:spMk id="8" creationId="{E562710B-9BC3-0349-97A1-BC66118ECBB5}"/>
          </ac:spMkLst>
        </pc:spChg>
      </pc:sldChg>
      <pc:sldChg chg="modSp add mod">
        <pc:chgData name="Arjan Kamberg" userId="2cfeac95-aab1-41a7-bca5-796b19d85bc0" providerId="ADAL" clId="{D45726F3-9156-7844-92AC-D2DC3CD1AD03}" dt="2021-11-08T17:58:15.562" v="982" actId="20577"/>
        <pc:sldMkLst>
          <pc:docMk/>
          <pc:sldMk cId="3161693243" sldId="389"/>
        </pc:sldMkLst>
        <pc:spChg chg="mod">
          <ac:chgData name="Arjan Kamberg" userId="2cfeac95-aab1-41a7-bca5-796b19d85bc0" providerId="ADAL" clId="{D45726F3-9156-7844-92AC-D2DC3CD1AD03}" dt="2021-11-08T17:57:15.817" v="803" actId="20577"/>
          <ac:spMkLst>
            <pc:docMk/>
            <pc:sldMk cId="3161693243" sldId="389"/>
            <ac:spMk id="2" creationId="{23F271A3-539B-5343-A6E5-878A1FC0B924}"/>
          </ac:spMkLst>
        </pc:spChg>
        <pc:spChg chg="mod">
          <ac:chgData name="Arjan Kamberg" userId="2cfeac95-aab1-41a7-bca5-796b19d85bc0" providerId="ADAL" clId="{D45726F3-9156-7844-92AC-D2DC3CD1AD03}" dt="2021-11-08T17:58:15.562" v="982" actId="20577"/>
          <ac:spMkLst>
            <pc:docMk/>
            <pc:sldMk cId="3161693243" sldId="389"/>
            <ac:spMk id="5" creationId="{55793CCC-3C4A-FA46-A016-F9585AE291A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16-03-2023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16-03-2023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04648F9-71D5-4088-A705-93B3953ED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199"/>
            <a:ext cx="9144000" cy="4273201"/>
          </a:xfrm>
        </p:spPr>
        <p:txBody>
          <a:bodyPr>
            <a:normAutofit/>
          </a:bodyPr>
          <a:lstStyle/>
          <a:p>
            <a:r>
              <a:rPr lang="nl-NL" sz="8800" dirty="0"/>
              <a:t>Toets</a:t>
            </a:r>
            <a:br>
              <a:rPr lang="nl-NL" dirty="0"/>
            </a:br>
            <a:endParaRPr lang="nl-NL" dirty="0"/>
          </a:p>
        </p:txBody>
      </p:sp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90C1-9FA4-184C-92B9-F202C3AF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Eindresultaat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B0F0B9-AD5F-E77D-CE02-E6AF67E80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273" y="523875"/>
            <a:ext cx="6134100" cy="596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518591-875D-A6DE-13B5-7E294AB1D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61" y="1825200"/>
            <a:ext cx="5054600" cy="177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027BA6-EB14-8027-DF22-1A676E2DB977}"/>
              </a:ext>
            </a:extLst>
          </p:cNvPr>
          <p:cNvSpPr txBox="1"/>
          <p:nvPr/>
        </p:nvSpPr>
        <p:spPr>
          <a:xfrm>
            <a:off x="755161" y="3774831"/>
            <a:ext cx="43795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Let op. </a:t>
            </a:r>
          </a:p>
          <a:p>
            <a:pPr marL="342900" indent="-342900">
              <a:buAutoNum type="arabicPeriod"/>
            </a:pPr>
            <a:r>
              <a:rPr lang="en-NL" dirty="0"/>
              <a:t>Gebruik zinnig commentaar</a:t>
            </a:r>
          </a:p>
          <a:p>
            <a:pPr marL="342900" indent="-342900">
              <a:buAutoNum type="arabicPeriod"/>
            </a:pPr>
            <a:r>
              <a:rPr lang="en-NL" dirty="0"/>
              <a:t>Toegestaan: print, while, input, str, float, int, type, if</a:t>
            </a:r>
          </a:p>
          <a:p>
            <a:pPr marL="342900" indent="-342900">
              <a:buAutoNum type="arabicPeriod"/>
            </a:pPr>
            <a:r>
              <a:rPr lang="en-NL" dirty="0"/>
              <a:t>Hoogte boom minimaal 3</a:t>
            </a:r>
          </a:p>
          <a:p>
            <a:pPr marL="342900" indent="-342900">
              <a:buAutoNum type="arabicPeriod"/>
            </a:pPr>
            <a:r>
              <a:rPr lang="en-NL" dirty="0"/>
              <a:t>Hoogte van stam is constante van 2</a:t>
            </a:r>
          </a:p>
          <a:p>
            <a:pPr marL="342900" indent="-342900">
              <a:buAutoNum type="arabicPeriod"/>
            </a:pPr>
            <a:r>
              <a:rPr lang="en-NL" dirty="0"/>
              <a:t>Breedte van de stam is constante 3</a:t>
            </a:r>
          </a:p>
          <a:p>
            <a:pPr marL="342900" indent="-342900">
              <a:buAutoNum type="arabicPeriod"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12195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5534F-6ACD-6896-6D9A-BE8868A36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flowchart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808AE9-EFEF-5C7F-586C-85D6CDA45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033" y="0"/>
            <a:ext cx="73491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0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4">
            <a:extLst>
              <a:ext uri="{FF2B5EF4-FFF2-40B4-BE49-F238E27FC236}">
                <a16:creationId xmlns:a16="http://schemas.microsoft.com/office/drawing/2014/main" id="{5C3B8EC0-2D4E-0A44-B38A-F2B3A1348F59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b="1" dirty="0" err="1"/>
              <a:t>Vragen</a:t>
            </a:r>
            <a:r>
              <a:rPr lang="en-GB" b="1" dirty="0"/>
              <a:t> ?????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484662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03AAC8F-903D-4F48-B309-C4EB3B4EEDDC}">
  <ds:schemaRefs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1645</TotalTime>
  <Words>50</Words>
  <Application>Microsoft Macintosh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Template corporate</vt:lpstr>
      <vt:lpstr>1_Template corporate</vt:lpstr>
      <vt:lpstr>Toets </vt:lpstr>
      <vt:lpstr>Eindresultaat</vt:lpstr>
      <vt:lpstr>flowchart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121</cp:revision>
  <cp:lastPrinted>2018-06-12T11:35:17Z</cp:lastPrinted>
  <dcterms:created xsi:type="dcterms:W3CDTF">2017-08-11T14:21:04Z</dcterms:created>
  <dcterms:modified xsi:type="dcterms:W3CDTF">2023-03-16T15:15:24Z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