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9"/>
  </p:notesMasterIdLst>
  <p:handoutMasterIdLst>
    <p:handoutMasterId r:id="rId10"/>
  </p:handoutMasterIdLst>
  <p:sldIdLst>
    <p:sldId id="256" r:id="rId6"/>
    <p:sldId id="388" r:id="rId7"/>
    <p:sldId id="387" r:id="rId8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18-04-2023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18-04-2023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Toets Herkansing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Opgave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7BA6-EB14-8027-DF22-1A676E2DB977}"/>
              </a:ext>
            </a:extLst>
          </p:cNvPr>
          <p:cNvSpPr txBox="1"/>
          <p:nvPr/>
        </p:nvSpPr>
        <p:spPr>
          <a:xfrm>
            <a:off x="755161" y="3173170"/>
            <a:ext cx="4379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Let op. </a:t>
            </a:r>
          </a:p>
          <a:p>
            <a:pPr marL="342900" indent="-342900">
              <a:buAutoNum type="arabicPeriod"/>
            </a:pPr>
            <a:r>
              <a:rPr lang="en-NL" dirty="0"/>
              <a:t>Gebruik zinnig commentaar</a:t>
            </a:r>
          </a:p>
          <a:p>
            <a:pPr marL="342900" indent="-342900">
              <a:buAutoNum type="arabicPeriod"/>
            </a:pPr>
            <a:r>
              <a:rPr lang="en-NL" dirty="0"/>
              <a:t>Toegestaan: print, while, input, str, float, int, type, if</a:t>
            </a:r>
          </a:p>
          <a:p>
            <a:pPr marL="342900" indent="-342900">
              <a:buAutoNum type="arabicPeriod"/>
            </a:pPr>
            <a:r>
              <a:rPr lang="en-NL" dirty="0"/>
              <a:t>Hoogte boom minimaal 3</a:t>
            </a:r>
          </a:p>
          <a:p>
            <a:pPr marL="342900" indent="-342900">
              <a:buAutoNum type="arabicPeriod"/>
            </a:pPr>
            <a:r>
              <a:rPr lang="en-NL" dirty="0"/>
              <a:t>Hoogte van stam is constante van 2</a:t>
            </a:r>
          </a:p>
          <a:p>
            <a:pPr marL="342900" indent="-342900">
              <a:buAutoNum type="arabicPeriod"/>
            </a:pPr>
            <a:r>
              <a:rPr lang="en-NL" dirty="0"/>
              <a:t>Breedte van de stam is constante 3</a:t>
            </a:r>
          </a:p>
          <a:p>
            <a:pPr marL="342900" indent="-342900">
              <a:buAutoNum type="arabicPeriod"/>
            </a:pPr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16BFF-3093-A842-C166-1033DCD06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61" y="1541954"/>
            <a:ext cx="771557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Maak een python programma dat een tafelmatrix laat zien.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en-NL" sz="2000" dirty="0">
                <a:solidFill>
                  <a:srgbClr val="40404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Als eerste is er de invoer die vraagt hoe breed de matrix moet zijn.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Maak eerst een stroomdiagram hoe je dit gaat aanpakken.</a:t>
            </a: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Tip: Maak eerst 1 regel in orde met streepjes en uitlijning.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Daarna ga je die regel steeds herhalen.</a:t>
            </a: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7">
            <a:extLst>
              <a:ext uri="{FF2B5EF4-FFF2-40B4-BE49-F238E27FC236}">
                <a16:creationId xmlns:a16="http://schemas.microsoft.com/office/drawing/2014/main" id="{97FE7FBB-1947-286B-3735-9DA5602AB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569" y="2541960"/>
            <a:ext cx="32004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103D47C-9802-EFD4-F5DD-2A48117D9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538" y="6172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en-N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nl-NL" altLang="en-NL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en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58ACD-1553-A193-7B0A-F653AADCD8BF}"/>
              </a:ext>
            </a:extLst>
          </p:cNvPr>
          <p:cNvSpPr txBox="1"/>
          <p:nvPr/>
        </p:nvSpPr>
        <p:spPr>
          <a:xfrm>
            <a:off x="839788" y="5481494"/>
            <a:ext cx="504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Je levert een .py bestand in en een draw.io bestand.</a:t>
            </a:r>
          </a:p>
        </p:txBody>
      </p:sp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121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Template corporate</vt:lpstr>
      <vt:lpstr>1_Template corporate</vt:lpstr>
      <vt:lpstr>Toets Herkansing </vt:lpstr>
      <vt:lpstr>Opgave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122</cp:revision>
  <cp:lastPrinted>2018-06-12T11:35:17Z</cp:lastPrinted>
  <dcterms:created xsi:type="dcterms:W3CDTF">2017-08-11T14:21:04Z</dcterms:created>
  <dcterms:modified xsi:type="dcterms:W3CDTF">2023-04-18T06:34:59Z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