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2"/>
  </p:notesMasterIdLst>
  <p:handoutMasterIdLst>
    <p:handoutMasterId r:id="rId13"/>
  </p:handoutMasterIdLst>
  <p:sldIdLst>
    <p:sldId id="256" r:id="rId6"/>
    <p:sldId id="390" r:id="rId7"/>
    <p:sldId id="391" r:id="rId8"/>
    <p:sldId id="388" r:id="rId9"/>
    <p:sldId id="389" r:id="rId10"/>
    <p:sldId id="387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2608CB26-A586-434D-8C74-81B1F5B7CBD8}"/>
    <pc:docChg chg="custSel addSld modSld">
      <pc:chgData name="Arjan Kamberg" userId="2cfeac95-aab1-41a7-bca5-796b19d85bc0" providerId="ADAL" clId="{2608CB26-A586-434D-8C74-81B1F5B7CBD8}" dt="2023-02-06T12:41:02.862" v="50" actId="20577"/>
      <pc:docMkLst>
        <pc:docMk/>
      </pc:docMkLst>
      <pc:sldChg chg="modSp mod">
        <pc:chgData name="Arjan Kamberg" userId="2cfeac95-aab1-41a7-bca5-796b19d85bc0" providerId="ADAL" clId="{2608CB26-A586-434D-8C74-81B1F5B7CBD8}" dt="2023-02-06T12:31:54.393" v="16" actId="20577"/>
        <pc:sldMkLst>
          <pc:docMk/>
          <pc:sldMk cId="248983296" sldId="256"/>
        </pc:sldMkLst>
        <pc:spChg chg="mod">
          <ac:chgData name="Arjan Kamberg" userId="2cfeac95-aab1-41a7-bca5-796b19d85bc0" providerId="ADAL" clId="{2608CB26-A586-434D-8C74-81B1F5B7CBD8}" dt="2023-02-06T12:31:54.393" v="1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mod">
        <pc:chgData name="Arjan Kamberg" userId="2cfeac95-aab1-41a7-bca5-796b19d85bc0" providerId="ADAL" clId="{2608CB26-A586-434D-8C74-81B1F5B7CBD8}" dt="2023-02-06T12:32:12.139" v="18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2608CB26-A586-434D-8C74-81B1F5B7CBD8}" dt="2023-02-06T12:32:12.139" v="18" actId="1076"/>
          <ac:picMkLst>
            <pc:docMk/>
            <pc:sldMk cId="1212195962" sldId="388"/>
            <ac:picMk id="4" creationId="{1E8E0415-5817-3FC0-6E30-BE282123D912}"/>
          </ac:picMkLst>
        </pc:picChg>
      </pc:sldChg>
      <pc:sldChg chg="addSp modSp new mod">
        <pc:chgData name="Arjan Kamberg" userId="2cfeac95-aab1-41a7-bca5-796b19d85bc0" providerId="ADAL" clId="{2608CB26-A586-434D-8C74-81B1F5B7CBD8}" dt="2023-02-06T12:32:52.938" v="21" actId="1076"/>
        <pc:sldMkLst>
          <pc:docMk/>
          <pc:sldMk cId="1089367850" sldId="389"/>
        </pc:sldMkLst>
        <pc:picChg chg="add mod">
          <ac:chgData name="Arjan Kamberg" userId="2cfeac95-aab1-41a7-bca5-796b19d85bc0" providerId="ADAL" clId="{2608CB26-A586-434D-8C74-81B1F5B7CBD8}" dt="2023-02-06T12:32:52.938" v="21" actId="1076"/>
          <ac:picMkLst>
            <pc:docMk/>
            <pc:sldMk cId="1089367850" sldId="389"/>
            <ac:picMk id="4" creationId="{41EB0045-406C-27BA-4142-01BEB3301648}"/>
          </ac:picMkLst>
        </pc:picChg>
      </pc:sldChg>
      <pc:sldChg chg="addSp delSp modSp new mod">
        <pc:chgData name="Arjan Kamberg" userId="2cfeac95-aab1-41a7-bca5-796b19d85bc0" providerId="ADAL" clId="{2608CB26-A586-434D-8C74-81B1F5B7CBD8}" dt="2023-02-06T12:40:07.640" v="37" actId="20577"/>
        <pc:sldMkLst>
          <pc:docMk/>
          <pc:sldMk cId="631429249" sldId="390"/>
        </pc:sldMkLst>
        <pc:spChg chg="mod">
          <ac:chgData name="Arjan Kamberg" userId="2cfeac95-aab1-41a7-bca5-796b19d85bc0" providerId="ADAL" clId="{2608CB26-A586-434D-8C74-81B1F5B7CBD8}" dt="2023-02-06T12:40:07.640" v="37" actId="20577"/>
          <ac:spMkLst>
            <pc:docMk/>
            <pc:sldMk cId="631429249" sldId="390"/>
            <ac:spMk id="2" creationId="{CE91908A-44DB-6F94-5011-4B09C76C8A3F}"/>
          </ac:spMkLst>
        </pc:spChg>
        <pc:spChg chg="del">
          <ac:chgData name="Arjan Kamberg" userId="2cfeac95-aab1-41a7-bca5-796b19d85bc0" providerId="ADAL" clId="{2608CB26-A586-434D-8C74-81B1F5B7CBD8}" dt="2023-02-06T12:40:01.283" v="25" actId="478"/>
          <ac:spMkLst>
            <pc:docMk/>
            <pc:sldMk cId="631429249" sldId="390"/>
            <ac:spMk id="3" creationId="{D7C111D0-93DC-E969-D547-1B497CAB7997}"/>
          </ac:spMkLst>
        </pc:spChg>
        <pc:picChg chg="add mod">
          <ac:chgData name="Arjan Kamberg" userId="2cfeac95-aab1-41a7-bca5-796b19d85bc0" providerId="ADAL" clId="{2608CB26-A586-434D-8C74-81B1F5B7CBD8}" dt="2023-02-06T12:39:59.408" v="24" actId="1076"/>
          <ac:picMkLst>
            <pc:docMk/>
            <pc:sldMk cId="631429249" sldId="390"/>
            <ac:picMk id="4" creationId="{4A2AE474-6C37-5B87-D5BB-7F234FF9D350}"/>
          </ac:picMkLst>
        </pc:picChg>
      </pc:sldChg>
      <pc:sldChg chg="addSp modSp new mod">
        <pc:chgData name="Arjan Kamberg" userId="2cfeac95-aab1-41a7-bca5-796b19d85bc0" providerId="ADAL" clId="{2608CB26-A586-434D-8C74-81B1F5B7CBD8}" dt="2023-02-06T12:41:02.862" v="50" actId="20577"/>
        <pc:sldMkLst>
          <pc:docMk/>
          <pc:sldMk cId="500412347" sldId="391"/>
        </pc:sldMkLst>
        <pc:spChg chg="mod">
          <ac:chgData name="Arjan Kamberg" userId="2cfeac95-aab1-41a7-bca5-796b19d85bc0" providerId="ADAL" clId="{2608CB26-A586-434D-8C74-81B1F5B7CBD8}" dt="2023-02-06T12:41:02.862" v="50" actId="20577"/>
          <ac:spMkLst>
            <pc:docMk/>
            <pc:sldMk cId="500412347" sldId="391"/>
            <ac:spMk id="2" creationId="{DAD0E8F0-6CA8-FB5A-01BB-312C27E8D97A}"/>
          </ac:spMkLst>
        </pc:spChg>
        <pc:picChg chg="add mod">
          <ac:chgData name="Arjan Kamberg" userId="2cfeac95-aab1-41a7-bca5-796b19d85bc0" providerId="ADAL" clId="{2608CB26-A586-434D-8C74-81B1F5B7CBD8}" dt="2023-02-06T12:40:58.851" v="41" actId="14100"/>
          <ac:picMkLst>
            <pc:docMk/>
            <pc:sldMk cId="500412347" sldId="391"/>
            <ac:picMk id="4" creationId="{A6E84DDF-EC60-C00C-F2AA-F4BF63094A67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06-02-2023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06-02-2023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L01P03 - Lenspomp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908A-44DB-6F94-5011-4B09C76C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Het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E474-6C37-5B87-D5BB-7F234FF9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7772400" cy="44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E8F0-6CA8-FB5A-01BB-312C27E8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Uitvoer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E0A8-7191-D2D0-21F2-3AC8DBF6D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84DDF-EC60-C00C-F2AA-F4BF6309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35149"/>
            <a:ext cx="9912462" cy="45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E0415-5817-3FC0-6E30-BE282123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25200"/>
            <a:ext cx="7772400" cy="43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EEF6-F685-0BCE-B4CD-0AFAA0F2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62C5-B9D8-FAD3-668C-8058FAAF6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B0045-406C-27BA-4142-01BEB330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1" y="1929172"/>
            <a:ext cx="7772400" cy="42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12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Template corporate</vt:lpstr>
      <vt:lpstr>1_Template corporate</vt:lpstr>
      <vt:lpstr>L01P03 - Lenspomp </vt:lpstr>
      <vt:lpstr>Het schema</vt:lpstr>
      <vt:lpstr>Uitvoer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2023-02-06T12:41:08Z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