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57" r:id="rId7"/>
    <p:sldId id="365" r:id="rId8"/>
    <p:sldId id="364" r:id="rId9"/>
    <p:sldId id="358" r:id="rId10"/>
    <p:sldId id="259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07B74D37-4B5D-DF4D-B3C6-781941F79CDE}"/>
    <pc:docChg chg="custSel addSld modSld">
      <pc:chgData name="Arjan Kamberg" userId="2cfeac95-aab1-41a7-bca5-796b19d85bc0" providerId="ADAL" clId="{07B74D37-4B5D-DF4D-B3C6-781941F79CDE}" dt="2020-10-10T07:00:22.256" v="33"/>
      <pc:docMkLst>
        <pc:docMk/>
      </pc:docMkLst>
      <pc:sldChg chg="addSp delSp modSp mod">
        <pc:chgData name="Arjan Kamberg" userId="2cfeac95-aab1-41a7-bca5-796b19d85bc0" providerId="ADAL" clId="{07B74D37-4B5D-DF4D-B3C6-781941F79CDE}" dt="2020-10-09T01:19:46.914" v="31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07B74D37-4B5D-DF4D-B3C6-781941F79CDE}" dt="2020-10-09T01:19:33.303" v="1" actId="478"/>
          <ac:spMkLst>
            <pc:docMk/>
            <pc:sldMk cId="248983296" sldId="256"/>
            <ac:spMk id="3" creationId="{86C22332-79D1-4B4F-916A-5DFBD29BDE8F}"/>
          </ac:spMkLst>
        </pc:spChg>
        <pc:spChg chg="add mod">
          <ac:chgData name="Arjan Kamberg" userId="2cfeac95-aab1-41a7-bca5-796b19d85bc0" providerId="ADAL" clId="{07B74D37-4B5D-DF4D-B3C6-781941F79CDE}" dt="2020-10-09T01:19:46.914" v="31" actId="20577"/>
          <ac:spMkLst>
            <pc:docMk/>
            <pc:sldMk cId="248983296" sldId="256"/>
            <ac:spMk id="6" creationId="{37EF3A44-A7FA-184A-8C75-7F5AF26B6936}"/>
          </ac:spMkLst>
        </pc:spChg>
        <pc:spChg chg="del">
          <ac:chgData name="Arjan Kamberg" userId="2cfeac95-aab1-41a7-bca5-796b19d85bc0" providerId="ADAL" clId="{07B74D37-4B5D-DF4D-B3C6-781941F79CDE}" dt="2020-10-09T01:19:32.136" v="0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07B74D37-4B5D-DF4D-B3C6-781941F79CDE}" dt="2020-10-10T07:00:17.685" v="32"/>
        <pc:sldMkLst>
          <pc:docMk/>
          <pc:sldMk cId="1863120997" sldId="357"/>
        </pc:sldMkLst>
      </pc:sldChg>
      <pc:sldChg chg="add">
        <pc:chgData name="Arjan Kamberg" userId="2cfeac95-aab1-41a7-bca5-796b19d85bc0" providerId="ADAL" clId="{07B74D37-4B5D-DF4D-B3C6-781941F79CDE}" dt="2020-10-10T07:00:22.256" v="33"/>
        <pc:sldMkLst>
          <pc:docMk/>
          <pc:sldMk cId="154263161" sldId="365"/>
        </pc:sldMkLst>
      </pc:sldChg>
    </pc:docChg>
  </pc:docChgLst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taken staan nu  in de sprint (en niet meer in de </a:t>
            </a:r>
            <a:r>
              <a:rPr lang="nl-NL" dirty="0" err="1"/>
              <a:t>backlog</a:t>
            </a:r>
            <a:r>
              <a:rPr lang="nl-NL" dirty="0"/>
              <a:t>) Splits de taken op in taken van maximaal 1 storypoint. Zodat iedereen iedere les een taak afheeft.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7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taken staan nu  in de sprint (en niet meer in de </a:t>
            </a:r>
            <a:r>
              <a:rPr lang="nl-NL" dirty="0" err="1"/>
              <a:t>backlog</a:t>
            </a:r>
            <a:r>
              <a:rPr lang="nl-NL" dirty="0"/>
              <a:t>) Splits de taken op in taken van maximaal 1 storypoint. Zodat iedereen iedere les een taak afheeft.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29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37EF3A44-A7FA-184A-8C75-7F5AF26B6936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04 – Sprint planning en </a:t>
            </a:r>
            <a:r>
              <a:rPr lang="nl-NL" dirty="0" err="1"/>
              <a:t>Standup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F307-9CB4-1349-A927-0F833384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sprint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6411-BBDD-EA4A-8C8E-FED235518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We gaan de komende 2 weken een sprint doen.</a:t>
            </a:r>
          </a:p>
          <a:p>
            <a:r>
              <a:rPr lang="nl-NL" dirty="0"/>
              <a:t>Met 4 personen gaan we 2 x 1.5 uur werken.</a:t>
            </a:r>
          </a:p>
          <a:p>
            <a:r>
              <a:rPr lang="nl-NL" dirty="0"/>
              <a:t>We gaan nog wat dingen eromheen doen, dus eigenlijk hebben we 4 x 4 x 1uur om aan de sprint te werken.</a:t>
            </a:r>
          </a:p>
          <a:p>
            <a:r>
              <a:rPr lang="nl-NL" dirty="0"/>
              <a:t>Totaal dus 8 uur.</a:t>
            </a:r>
          </a:p>
          <a:p>
            <a:r>
              <a:rPr lang="nl-NL" dirty="0"/>
              <a:t>Welke taken kunnen we dan allemaal uit de </a:t>
            </a:r>
            <a:r>
              <a:rPr lang="nl-NL" dirty="0" err="1"/>
              <a:t>Backlog</a:t>
            </a:r>
            <a:r>
              <a:rPr lang="nl-NL" dirty="0"/>
              <a:t> halen. Zodat we op 8 uur komen.</a:t>
            </a:r>
          </a:p>
          <a:p>
            <a:endParaRPr lang="nl-NL" dirty="0"/>
          </a:p>
          <a:p>
            <a:r>
              <a:rPr lang="nl-NL" dirty="0"/>
              <a:t>1 Storypoint is 1 uur……</a:t>
            </a:r>
          </a:p>
          <a:p>
            <a:r>
              <a:rPr lang="nl-NL" dirty="0"/>
              <a:t>Kies met z’n allen de taken uit zodat het totaal 8 storypoints wordt, en die ook gedaan kunnen worden.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Deze taken verplaatsen we naar “Sprint 1”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1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E300-0E35-534B-BE66-4F9E5D0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60F-B563-D144-A0CD-279934105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7B23-F6FF-FE41-B7DC-12ECFEF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7"/>
            <a:ext cx="12192000" cy="64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E300-0E35-534B-BE66-4F9E5D0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60F-B563-D144-A0CD-279934105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7B23-F6FF-FE41-B7DC-12ECFEF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7"/>
            <a:ext cx="12192000" cy="64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E2E2-23DA-6C47-ADCA-4D0539EE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Standup</a:t>
            </a:r>
            <a:r>
              <a:rPr lang="nl-NL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D2FA-DEAB-5D45-A3F9-7934ADC3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515600" cy="2597533"/>
          </a:xfrm>
        </p:spPr>
        <p:txBody>
          <a:bodyPr>
            <a:normAutofit/>
          </a:bodyPr>
          <a:lstStyle/>
          <a:p>
            <a:r>
              <a:rPr lang="nl-NL" sz="3200" dirty="0"/>
              <a:t>Wat heb je de vorige keer gedaan</a:t>
            </a:r>
          </a:p>
          <a:p>
            <a:r>
              <a:rPr lang="nl-NL" sz="3200" dirty="0"/>
              <a:t>Waar liep je tegenaan (zodat andere daarvan leren)</a:t>
            </a:r>
          </a:p>
          <a:p>
            <a:r>
              <a:rPr lang="nl-NL" sz="3200" dirty="0"/>
              <a:t>Wat ga je vandaag doen</a:t>
            </a:r>
          </a:p>
          <a:p>
            <a:r>
              <a:rPr lang="nl-NL" sz="3200" dirty="0"/>
              <a:t>Heb je nog hulp nodig bij die taak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E9A0-F986-9042-A723-ECA841D5C0FC}"/>
              </a:ext>
            </a:extLst>
          </p:cNvPr>
          <p:cNvSpPr txBox="1"/>
          <p:nvPr/>
        </p:nvSpPr>
        <p:spPr>
          <a:xfrm>
            <a:off x="1135117" y="4162097"/>
            <a:ext cx="725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Iedere les beginnen jullie zelfstandig aan de </a:t>
            </a:r>
            <a:r>
              <a:rPr lang="nl-NL" dirty="0" err="1"/>
              <a:t>standup</a:t>
            </a:r>
            <a:r>
              <a:rPr lang="nl-NL" dirty="0"/>
              <a:t>;</a:t>
            </a:r>
          </a:p>
          <a:p>
            <a:r>
              <a:rPr lang="nl-NL" dirty="0"/>
              <a:t>De </a:t>
            </a:r>
            <a:r>
              <a:rPr lang="nl-NL" dirty="0" err="1"/>
              <a:t>standup</a:t>
            </a:r>
            <a:r>
              <a:rPr lang="nl-NL" dirty="0"/>
              <a:t> wordt in een Team meeting gedaan, en deze wordt opgenomen.</a:t>
            </a:r>
          </a:p>
        </p:txBody>
      </p:sp>
    </p:spTree>
    <p:extLst>
      <p:ext uri="{BB962C8B-B14F-4D97-AF65-F5344CB8AC3E}">
        <p14:creationId xmlns:p14="http://schemas.microsoft.com/office/powerpoint/2010/main" val="139868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258</Words>
  <Application>Microsoft Macintosh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Een sprint maken</vt:lpstr>
      <vt:lpstr>PowerPoint Presentation</vt:lpstr>
      <vt:lpstr>PowerPoint Presentation</vt:lpstr>
      <vt:lpstr>Standup.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2020-10-10T07:00:33Z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