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1"/>
  </p:notesMasterIdLst>
  <p:handoutMasterIdLst>
    <p:handoutMasterId r:id="rId12"/>
  </p:handoutMasterIdLst>
  <p:sldIdLst>
    <p:sldId id="256" r:id="rId6"/>
    <p:sldId id="260" r:id="rId7"/>
    <p:sldId id="261" r:id="rId8"/>
    <p:sldId id="262" r:id="rId9"/>
    <p:sldId id="259" r:id="rId10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75" autoAdjust="0"/>
    <p:restoredTop sz="94341" autoAdjust="0"/>
  </p:normalViewPr>
  <p:slideViewPr>
    <p:cSldViewPr snapToGrid="0">
      <p:cViewPr varScale="1">
        <p:scale>
          <a:sx n="112" d="100"/>
          <a:sy n="112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516AFF91-FA11-354D-A2C4-2A50A6F8DBA1}"/>
    <pc:docChg chg="custSel addSld delSld modSld">
      <pc:chgData name="Arjan Kamberg" userId="2cfeac95-aab1-41a7-bca5-796b19d85bc0" providerId="ADAL" clId="{516AFF91-FA11-354D-A2C4-2A50A6F8DBA1}" dt="2020-10-10T07:27:25.941" v="115" actId="20577"/>
      <pc:docMkLst>
        <pc:docMk/>
      </pc:docMkLst>
      <pc:sldChg chg="addSp delSp modSp mod">
        <pc:chgData name="Arjan Kamberg" userId="2cfeac95-aab1-41a7-bca5-796b19d85bc0" providerId="ADAL" clId="{516AFF91-FA11-354D-A2C4-2A50A6F8DBA1}" dt="2020-10-09T01:17:16.890" v="35" actId="20577"/>
        <pc:sldMkLst>
          <pc:docMk/>
          <pc:sldMk cId="248983296" sldId="256"/>
        </pc:sldMkLst>
        <pc:spChg chg="add del mod">
          <ac:chgData name="Arjan Kamberg" userId="2cfeac95-aab1-41a7-bca5-796b19d85bc0" providerId="ADAL" clId="{516AFF91-FA11-354D-A2C4-2A50A6F8DBA1}" dt="2020-10-09T01:17:00.086" v="3" actId="478"/>
          <ac:spMkLst>
            <pc:docMk/>
            <pc:sldMk cId="248983296" sldId="256"/>
            <ac:spMk id="3" creationId="{796A7AF3-AE39-D846-B461-DB717C779282}"/>
          </ac:spMkLst>
        </pc:spChg>
        <pc:spChg chg="add mod">
          <ac:chgData name="Arjan Kamberg" userId="2cfeac95-aab1-41a7-bca5-796b19d85bc0" providerId="ADAL" clId="{516AFF91-FA11-354D-A2C4-2A50A6F8DBA1}" dt="2020-10-09T01:17:16.890" v="35" actId="20577"/>
          <ac:spMkLst>
            <pc:docMk/>
            <pc:sldMk cId="248983296" sldId="256"/>
            <ac:spMk id="6" creationId="{610D3DAB-B5E2-3B4B-B40C-72C7F85D9C1B}"/>
          </ac:spMkLst>
        </pc:spChg>
        <pc:spChg chg="del">
          <ac:chgData name="Arjan Kamberg" userId="2cfeac95-aab1-41a7-bca5-796b19d85bc0" providerId="ADAL" clId="{516AFF91-FA11-354D-A2C4-2A50A6F8DBA1}" dt="2020-10-09T01:16:57.284" v="2" actId="478"/>
          <ac:spMkLst>
            <pc:docMk/>
            <pc:sldMk cId="248983296" sldId="256"/>
            <ac:spMk id="8" creationId="{504648F9-71D5-4088-A705-93B3953EDA91}"/>
          </ac:spMkLst>
        </pc:spChg>
      </pc:sldChg>
      <pc:sldChg chg="modSp add mod">
        <pc:chgData name="Arjan Kamberg" userId="2cfeac95-aab1-41a7-bca5-796b19d85bc0" providerId="ADAL" clId="{516AFF91-FA11-354D-A2C4-2A50A6F8DBA1}" dt="2020-10-10T07:26:49.111" v="49" actId="20577"/>
        <pc:sldMkLst>
          <pc:docMk/>
          <pc:sldMk cId="637874817" sldId="260"/>
        </pc:sldMkLst>
        <pc:spChg chg="mod">
          <ac:chgData name="Arjan Kamberg" userId="2cfeac95-aab1-41a7-bca5-796b19d85bc0" providerId="ADAL" clId="{516AFF91-FA11-354D-A2C4-2A50A6F8DBA1}" dt="2020-10-10T07:26:49.111" v="49" actId="20577"/>
          <ac:spMkLst>
            <pc:docMk/>
            <pc:sldMk cId="637874817" sldId="260"/>
            <ac:spMk id="2" creationId="{7081C80C-7269-FC41-9701-10A51564FDFA}"/>
          </ac:spMkLst>
        </pc:spChg>
      </pc:sldChg>
      <pc:sldChg chg="modSp add mod">
        <pc:chgData name="Arjan Kamberg" userId="2cfeac95-aab1-41a7-bca5-796b19d85bc0" providerId="ADAL" clId="{516AFF91-FA11-354D-A2C4-2A50A6F8DBA1}" dt="2020-10-10T07:26:56.802" v="63" actId="20577"/>
        <pc:sldMkLst>
          <pc:docMk/>
          <pc:sldMk cId="46555141" sldId="261"/>
        </pc:sldMkLst>
        <pc:spChg chg="mod">
          <ac:chgData name="Arjan Kamberg" userId="2cfeac95-aab1-41a7-bca5-796b19d85bc0" providerId="ADAL" clId="{516AFF91-FA11-354D-A2C4-2A50A6F8DBA1}" dt="2020-10-10T07:26:56.802" v="63" actId="20577"/>
          <ac:spMkLst>
            <pc:docMk/>
            <pc:sldMk cId="46555141" sldId="261"/>
            <ac:spMk id="2" creationId="{936F028B-C287-6049-BB6E-47A5497611DE}"/>
          </ac:spMkLst>
        </pc:spChg>
      </pc:sldChg>
      <pc:sldChg chg="modSp add mod">
        <pc:chgData name="Arjan Kamberg" userId="2cfeac95-aab1-41a7-bca5-796b19d85bc0" providerId="ADAL" clId="{516AFF91-FA11-354D-A2C4-2A50A6F8DBA1}" dt="2020-10-10T07:27:25.941" v="115" actId="20577"/>
        <pc:sldMkLst>
          <pc:docMk/>
          <pc:sldMk cId="2154893470" sldId="262"/>
        </pc:sldMkLst>
        <pc:spChg chg="mod">
          <ac:chgData name="Arjan Kamberg" userId="2cfeac95-aab1-41a7-bca5-796b19d85bc0" providerId="ADAL" clId="{516AFF91-FA11-354D-A2C4-2A50A6F8DBA1}" dt="2020-10-10T07:27:25.941" v="115" actId="20577"/>
          <ac:spMkLst>
            <pc:docMk/>
            <pc:sldMk cId="2154893470" sldId="262"/>
            <ac:spMk id="2" creationId="{00EC5686-FF9F-6640-8409-132B7517AB79}"/>
          </ac:spMkLst>
        </pc:spChg>
      </pc:sldChg>
      <pc:sldChg chg="del">
        <pc:chgData name="Arjan Kamberg" userId="2cfeac95-aab1-41a7-bca5-796b19d85bc0" providerId="ADAL" clId="{516AFF91-FA11-354D-A2C4-2A50A6F8DBA1}" dt="2020-10-09T01:16:52.374" v="1" actId="2696"/>
        <pc:sldMkLst>
          <pc:docMk/>
          <pc:sldMk cId="1398680208" sldId="358"/>
        </pc:sldMkLst>
      </pc:sldChg>
      <pc:sldChg chg="del">
        <pc:chgData name="Arjan Kamberg" userId="2cfeac95-aab1-41a7-bca5-796b19d85bc0" providerId="ADAL" clId="{516AFF91-FA11-354D-A2C4-2A50A6F8DBA1}" dt="2020-10-09T01:16:51.142" v="0" actId="2696"/>
        <pc:sldMkLst>
          <pc:docMk/>
          <pc:sldMk cId="2293737283" sldId="364"/>
        </pc:sldMkLst>
      </pc:sldChg>
    </pc:docChg>
  </pc:docChgLst>
  <pc:docChgLst>
    <pc:chgData name="Arjan Kamberg" userId="2cfeac95-aab1-41a7-bca5-796b19d85bc0" providerId="ADAL" clId="{74D578BC-C7DB-FB4A-92BC-2DF863245AD9}"/>
    <pc:docChg chg="custSel addSld delSld modSld sldOrd">
      <pc:chgData name="Arjan Kamberg" userId="2cfeac95-aab1-41a7-bca5-796b19d85bc0" providerId="ADAL" clId="{74D578BC-C7DB-FB4A-92BC-2DF863245AD9}" dt="2020-09-16T12:35:10.226" v="1813" actId="1076"/>
      <pc:docMkLst>
        <pc:docMk/>
      </pc:docMkLst>
      <pc:sldChg chg="addSp delSp modSp mod">
        <pc:chgData name="Arjan Kamberg" userId="2cfeac95-aab1-41a7-bca5-796b19d85bc0" providerId="ADAL" clId="{74D578BC-C7DB-FB4A-92BC-2DF863245AD9}" dt="2020-09-16T12:10:00.098" v="155"/>
        <pc:sldMkLst>
          <pc:docMk/>
          <pc:sldMk cId="2952350753" sldId="354"/>
        </pc:sldMkLst>
        <pc:spChg chg="mod">
          <ac:chgData name="Arjan Kamberg" userId="2cfeac95-aab1-41a7-bca5-796b19d85bc0" providerId="ADAL" clId="{74D578BC-C7DB-FB4A-92BC-2DF863245AD9}" dt="2020-09-16T12:09:47.616" v="152" actId="20577"/>
          <ac:spMkLst>
            <pc:docMk/>
            <pc:sldMk cId="2952350753" sldId="354"/>
            <ac:spMk id="3" creationId="{00000000-0000-0000-0000-000000000000}"/>
          </ac:spMkLst>
        </pc:spChg>
        <pc:spChg chg="add del mod">
          <ac:chgData name="Arjan Kamberg" userId="2cfeac95-aab1-41a7-bca5-796b19d85bc0" providerId="ADAL" clId="{74D578BC-C7DB-FB4A-92BC-2DF863245AD9}" dt="2020-09-16T12:10:00.098" v="155"/>
          <ac:spMkLst>
            <pc:docMk/>
            <pc:sldMk cId="2952350753" sldId="354"/>
            <ac:spMk id="5" creationId="{0D6444C2-4D9B-6843-8929-D1177677EE7F}"/>
          </ac:spMkLst>
        </pc:spChg>
        <pc:picChg chg="add mod">
          <ac:chgData name="Arjan Kamberg" userId="2cfeac95-aab1-41a7-bca5-796b19d85bc0" providerId="ADAL" clId="{74D578BC-C7DB-FB4A-92BC-2DF863245AD9}" dt="2020-09-16T12:09:22.311" v="85" actId="1076"/>
          <ac:picMkLst>
            <pc:docMk/>
            <pc:sldMk cId="2952350753" sldId="354"/>
            <ac:picMk id="4" creationId="{42E32323-A3ED-6A46-8D00-4399523266B8}"/>
          </ac:picMkLst>
        </pc:picChg>
      </pc:sldChg>
      <pc:sldChg chg="addSp modSp add del mod">
        <pc:chgData name="Arjan Kamberg" userId="2cfeac95-aab1-41a7-bca5-796b19d85bc0" providerId="ADAL" clId="{74D578BC-C7DB-FB4A-92BC-2DF863245AD9}" dt="2020-09-16T12:32:07.142" v="1307" actId="2696"/>
        <pc:sldMkLst>
          <pc:docMk/>
          <pc:sldMk cId="2434833013" sldId="355"/>
        </pc:sldMkLst>
        <pc:spChg chg="mod">
          <ac:chgData name="Arjan Kamberg" userId="2cfeac95-aab1-41a7-bca5-796b19d85bc0" providerId="ADAL" clId="{74D578BC-C7DB-FB4A-92BC-2DF863245AD9}" dt="2020-09-16T12:07:01.913" v="40" actId="20577"/>
          <ac:spMkLst>
            <pc:docMk/>
            <pc:sldMk cId="2434833013" sldId="355"/>
            <ac:spMk id="2" creationId="{D77DCA72-A055-784F-B948-F09DCAD4EE51}"/>
          </ac:spMkLst>
        </pc:spChg>
        <pc:spChg chg="mod">
          <ac:chgData name="Arjan Kamberg" userId="2cfeac95-aab1-41a7-bca5-796b19d85bc0" providerId="ADAL" clId="{74D578BC-C7DB-FB4A-92BC-2DF863245AD9}" dt="2020-09-16T12:21:04.986" v="708" actId="20577"/>
          <ac:spMkLst>
            <pc:docMk/>
            <pc:sldMk cId="2434833013" sldId="355"/>
            <ac:spMk id="3" creationId="{7ABC28AD-A4A2-F343-AA4A-58716EEB9D1C}"/>
          </ac:spMkLst>
        </pc:spChg>
        <pc:picChg chg="add mod">
          <ac:chgData name="Arjan Kamberg" userId="2cfeac95-aab1-41a7-bca5-796b19d85bc0" providerId="ADAL" clId="{74D578BC-C7DB-FB4A-92BC-2DF863245AD9}" dt="2020-09-16T12:20:36.591" v="617" actId="1076"/>
          <ac:picMkLst>
            <pc:docMk/>
            <pc:sldMk cId="2434833013" sldId="355"/>
            <ac:picMk id="4" creationId="{94A7BB0C-558D-1041-BA92-C819FA3B856D}"/>
          </ac:picMkLst>
        </pc:picChg>
      </pc:sldChg>
      <pc:sldChg chg="modSp add del mod">
        <pc:chgData name="Arjan Kamberg" userId="2cfeac95-aab1-41a7-bca5-796b19d85bc0" providerId="ADAL" clId="{74D578BC-C7DB-FB4A-92BC-2DF863245AD9}" dt="2020-09-16T12:32:53.724" v="1459" actId="2696"/>
        <pc:sldMkLst>
          <pc:docMk/>
          <pc:sldMk cId="3788404054" sldId="356"/>
        </pc:sldMkLst>
        <pc:spChg chg="mod">
          <ac:chgData name="Arjan Kamberg" userId="2cfeac95-aab1-41a7-bca5-796b19d85bc0" providerId="ADAL" clId="{74D578BC-C7DB-FB4A-92BC-2DF863245AD9}" dt="2020-09-16T12:07:15.427" v="57" actId="20577"/>
          <ac:spMkLst>
            <pc:docMk/>
            <pc:sldMk cId="3788404054" sldId="356"/>
            <ac:spMk id="2" creationId="{3D64EA52-4A5C-D144-8828-773EDF9D2E03}"/>
          </ac:spMkLst>
        </pc:spChg>
      </pc:sldChg>
      <pc:sldChg chg="addSp delSp modSp add mod ord">
        <pc:chgData name="Arjan Kamberg" userId="2cfeac95-aab1-41a7-bca5-796b19d85bc0" providerId="ADAL" clId="{74D578BC-C7DB-FB4A-92BC-2DF863245AD9}" dt="2020-09-16T12:31:38.279" v="1278"/>
        <pc:sldMkLst>
          <pc:docMk/>
          <pc:sldMk cId="3690520716" sldId="357"/>
        </pc:sldMkLst>
        <pc:spChg chg="mod">
          <ac:chgData name="Arjan Kamberg" userId="2cfeac95-aab1-41a7-bca5-796b19d85bc0" providerId="ADAL" clId="{74D578BC-C7DB-FB4A-92BC-2DF863245AD9}" dt="2020-09-16T12:07:24.162" v="74" actId="20577"/>
          <ac:spMkLst>
            <pc:docMk/>
            <pc:sldMk cId="3690520716" sldId="357"/>
            <ac:spMk id="2" creationId="{AE23F307-9CB4-1349-A927-0F833384293C}"/>
          </ac:spMkLst>
        </pc:spChg>
        <pc:spChg chg="mod">
          <ac:chgData name="Arjan Kamberg" userId="2cfeac95-aab1-41a7-bca5-796b19d85bc0" providerId="ADAL" clId="{74D578BC-C7DB-FB4A-92BC-2DF863245AD9}" dt="2020-09-16T12:31:29.470" v="1276" actId="20577"/>
          <ac:spMkLst>
            <pc:docMk/>
            <pc:sldMk cId="3690520716" sldId="357"/>
            <ac:spMk id="3" creationId="{946A6411-BBDD-EA4A-8C8E-FED235518462}"/>
          </ac:spMkLst>
        </pc:spChg>
        <pc:picChg chg="add del">
          <ac:chgData name="Arjan Kamberg" userId="2cfeac95-aab1-41a7-bca5-796b19d85bc0" providerId="ADAL" clId="{74D578BC-C7DB-FB4A-92BC-2DF863245AD9}" dt="2020-09-16T12:31:38.279" v="1278"/>
          <ac:picMkLst>
            <pc:docMk/>
            <pc:sldMk cId="3690520716" sldId="357"/>
            <ac:picMk id="4" creationId="{EB0C2946-8E34-F04F-B9C8-9CAB36877138}"/>
          </ac:picMkLst>
        </pc:picChg>
      </pc:sldChg>
      <pc:sldChg chg="addSp modSp add mod">
        <pc:chgData name="Arjan Kamberg" userId="2cfeac95-aab1-41a7-bca5-796b19d85bc0" providerId="ADAL" clId="{74D578BC-C7DB-FB4A-92BC-2DF863245AD9}" dt="2020-09-16T12:35:10.226" v="1813" actId="1076"/>
        <pc:sldMkLst>
          <pc:docMk/>
          <pc:sldMk cId="1398680208" sldId="358"/>
        </pc:sldMkLst>
        <pc:spChg chg="mod">
          <ac:chgData name="Arjan Kamberg" userId="2cfeac95-aab1-41a7-bca5-796b19d85bc0" providerId="ADAL" clId="{74D578BC-C7DB-FB4A-92BC-2DF863245AD9}" dt="2020-09-16T12:07:34.276" v="83" actId="20577"/>
          <ac:spMkLst>
            <pc:docMk/>
            <pc:sldMk cId="1398680208" sldId="358"/>
            <ac:spMk id="2" creationId="{1B6EE2E2-23DA-6C47-ADCA-4D0539EE83B1}"/>
          </ac:spMkLst>
        </pc:spChg>
        <pc:spChg chg="mod">
          <ac:chgData name="Arjan Kamberg" userId="2cfeac95-aab1-41a7-bca5-796b19d85bc0" providerId="ADAL" clId="{74D578BC-C7DB-FB4A-92BC-2DF863245AD9}" dt="2020-09-16T12:34:28.284" v="1657" actId="14100"/>
          <ac:spMkLst>
            <pc:docMk/>
            <pc:sldMk cId="1398680208" sldId="358"/>
            <ac:spMk id="3" creationId="{5474D2FA-DEAB-5D45-A3F9-7934ADC3FFEC}"/>
          </ac:spMkLst>
        </pc:spChg>
        <pc:spChg chg="add mod">
          <ac:chgData name="Arjan Kamberg" userId="2cfeac95-aab1-41a7-bca5-796b19d85bc0" providerId="ADAL" clId="{74D578BC-C7DB-FB4A-92BC-2DF863245AD9}" dt="2020-09-16T12:35:10.226" v="1813" actId="1076"/>
          <ac:spMkLst>
            <pc:docMk/>
            <pc:sldMk cId="1398680208" sldId="358"/>
            <ac:spMk id="4" creationId="{A42EE9A0-F986-9042-A723-ECA841D5C0FC}"/>
          </ac:spMkLst>
        </pc:spChg>
      </pc:sldChg>
      <pc:sldChg chg="modSp add mod">
        <pc:chgData name="Arjan Kamberg" userId="2cfeac95-aab1-41a7-bca5-796b19d85bc0" providerId="ADAL" clId="{74D578BC-C7DB-FB4A-92BC-2DF863245AD9}" dt="2020-09-16T12:11:33.520" v="228" actId="20577"/>
        <pc:sldMkLst>
          <pc:docMk/>
          <pc:sldMk cId="664701556" sldId="359"/>
        </pc:sldMkLst>
        <pc:spChg chg="mod">
          <ac:chgData name="Arjan Kamberg" userId="2cfeac95-aab1-41a7-bca5-796b19d85bc0" providerId="ADAL" clId="{74D578BC-C7DB-FB4A-92BC-2DF863245AD9}" dt="2020-09-16T12:11:33.520" v="228" actId="20577"/>
          <ac:spMkLst>
            <pc:docMk/>
            <pc:sldMk cId="664701556" sldId="359"/>
            <ac:spMk id="3" creationId="{00000000-0000-0000-0000-000000000000}"/>
          </ac:spMkLst>
        </pc:spChg>
      </pc:sldChg>
      <pc:sldChg chg="modSp add mod">
        <pc:chgData name="Arjan Kamberg" userId="2cfeac95-aab1-41a7-bca5-796b19d85bc0" providerId="ADAL" clId="{74D578BC-C7DB-FB4A-92BC-2DF863245AD9}" dt="2020-09-16T12:12:37.145" v="299" actId="20577"/>
        <pc:sldMkLst>
          <pc:docMk/>
          <pc:sldMk cId="2983505144" sldId="360"/>
        </pc:sldMkLst>
        <pc:spChg chg="mod">
          <ac:chgData name="Arjan Kamberg" userId="2cfeac95-aab1-41a7-bca5-796b19d85bc0" providerId="ADAL" clId="{74D578BC-C7DB-FB4A-92BC-2DF863245AD9}" dt="2020-09-16T12:12:37.145" v="299" actId="20577"/>
          <ac:spMkLst>
            <pc:docMk/>
            <pc:sldMk cId="2983505144" sldId="360"/>
            <ac:spMk id="3" creationId="{00000000-0000-0000-0000-000000000000}"/>
          </ac:spMkLst>
        </pc:spChg>
        <pc:picChg chg="mod">
          <ac:chgData name="Arjan Kamberg" userId="2cfeac95-aab1-41a7-bca5-796b19d85bc0" providerId="ADAL" clId="{74D578BC-C7DB-FB4A-92BC-2DF863245AD9}" dt="2020-09-16T12:12:33.560" v="298" actId="1076"/>
          <ac:picMkLst>
            <pc:docMk/>
            <pc:sldMk cId="2983505144" sldId="360"/>
            <ac:picMk id="4" creationId="{42E32323-A3ED-6A46-8D00-4399523266B8}"/>
          </ac:picMkLst>
        </pc:picChg>
      </pc:sldChg>
      <pc:sldChg chg="addSp delSp modSp add mod">
        <pc:chgData name="Arjan Kamberg" userId="2cfeac95-aab1-41a7-bca5-796b19d85bc0" providerId="ADAL" clId="{74D578BC-C7DB-FB4A-92BC-2DF863245AD9}" dt="2020-09-16T12:15:04.937" v="355" actId="1076"/>
        <pc:sldMkLst>
          <pc:docMk/>
          <pc:sldMk cId="2326002685" sldId="361"/>
        </pc:sldMkLst>
        <pc:spChg chg="mod">
          <ac:chgData name="Arjan Kamberg" userId="2cfeac95-aab1-41a7-bca5-796b19d85bc0" providerId="ADAL" clId="{74D578BC-C7DB-FB4A-92BC-2DF863245AD9}" dt="2020-09-16T12:13:53.484" v="351" actId="20577"/>
          <ac:spMkLst>
            <pc:docMk/>
            <pc:sldMk cId="2326002685" sldId="361"/>
            <ac:spMk id="2" creationId="{D9294D12-6E53-5B40-B736-7BE7C22ADDD4}"/>
          </ac:spMkLst>
        </pc:spChg>
        <pc:spChg chg="del">
          <ac:chgData name="Arjan Kamberg" userId="2cfeac95-aab1-41a7-bca5-796b19d85bc0" providerId="ADAL" clId="{74D578BC-C7DB-FB4A-92BC-2DF863245AD9}" dt="2020-09-16T12:13:29.496" v="301"/>
          <ac:spMkLst>
            <pc:docMk/>
            <pc:sldMk cId="2326002685" sldId="361"/>
            <ac:spMk id="3" creationId="{49CCCB29-BC27-CD45-AB45-D5DADB2EDF04}"/>
          </ac:spMkLst>
        </pc:spChg>
        <pc:picChg chg="add mod">
          <ac:chgData name="Arjan Kamberg" userId="2cfeac95-aab1-41a7-bca5-796b19d85bc0" providerId="ADAL" clId="{74D578BC-C7DB-FB4A-92BC-2DF863245AD9}" dt="2020-09-16T12:13:31.883" v="302" actId="1076"/>
          <ac:picMkLst>
            <pc:docMk/>
            <pc:sldMk cId="2326002685" sldId="361"/>
            <ac:picMk id="4" creationId="{E2829D01-13AA-1141-B5E8-D6BC1D1BE315}"/>
          </ac:picMkLst>
        </pc:picChg>
        <pc:picChg chg="add mod">
          <ac:chgData name="Arjan Kamberg" userId="2cfeac95-aab1-41a7-bca5-796b19d85bc0" providerId="ADAL" clId="{74D578BC-C7DB-FB4A-92BC-2DF863245AD9}" dt="2020-09-16T12:15:04.937" v="355" actId="1076"/>
          <ac:picMkLst>
            <pc:docMk/>
            <pc:sldMk cId="2326002685" sldId="361"/>
            <ac:picMk id="5" creationId="{8792E4ED-9737-374D-B11E-1DE0B1B865BC}"/>
          </ac:picMkLst>
        </pc:picChg>
      </pc:sldChg>
      <pc:sldChg chg="addSp modSp add mod modNotesTx">
        <pc:chgData name="Arjan Kamberg" userId="2cfeac95-aab1-41a7-bca5-796b19d85bc0" providerId="ADAL" clId="{74D578BC-C7DB-FB4A-92BC-2DF863245AD9}" dt="2020-09-16T12:18:19.664" v="544" actId="20577"/>
        <pc:sldMkLst>
          <pc:docMk/>
          <pc:sldMk cId="3792868642" sldId="362"/>
        </pc:sldMkLst>
        <pc:spChg chg="mod">
          <ac:chgData name="Arjan Kamberg" userId="2cfeac95-aab1-41a7-bca5-796b19d85bc0" providerId="ADAL" clId="{74D578BC-C7DB-FB4A-92BC-2DF863245AD9}" dt="2020-09-16T12:15:28.926" v="372" actId="20577"/>
          <ac:spMkLst>
            <pc:docMk/>
            <pc:sldMk cId="3792868642" sldId="362"/>
            <ac:spMk id="2" creationId="{98DC70C3-892E-1949-B0BF-6E76C38DE1B0}"/>
          </ac:spMkLst>
        </pc:spChg>
        <pc:spChg chg="mod">
          <ac:chgData name="Arjan Kamberg" userId="2cfeac95-aab1-41a7-bca5-796b19d85bc0" providerId="ADAL" clId="{74D578BC-C7DB-FB4A-92BC-2DF863245AD9}" dt="2020-09-16T12:17:23.041" v="429" actId="20577"/>
          <ac:spMkLst>
            <pc:docMk/>
            <pc:sldMk cId="3792868642" sldId="362"/>
            <ac:spMk id="3" creationId="{CD8642FB-111F-3C4E-AACE-FA7C3508F994}"/>
          </ac:spMkLst>
        </pc:spChg>
        <pc:picChg chg="add mod">
          <ac:chgData name="Arjan Kamberg" userId="2cfeac95-aab1-41a7-bca5-796b19d85bc0" providerId="ADAL" clId="{74D578BC-C7DB-FB4A-92BC-2DF863245AD9}" dt="2020-09-16T12:16:03.523" v="374" actId="1076"/>
          <ac:picMkLst>
            <pc:docMk/>
            <pc:sldMk cId="3792868642" sldId="362"/>
            <ac:picMk id="4" creationId="{D5AEF47B-F7D1-AB42-BC0F-3F09ACA1E668}"/>
          </ac:picMkLst>
        </pc:picChg>
        <pc:picChg chg="add mod">
          <ac:chgData name="Arjan Kamberg" userId="2cfeac95-aab1-41a7-bca5-796b19d85bc0" providerId="ADAL" clId="{74D578BC-C7DB-FB4A-92BC-2DF863245AD9}" dt="2020-09-16T12:16:17.877" v="376" actId="1076"/>
          <ac:picMkLst>
            <pc:docMk/>
            <pc:sldMk cId="3792868642" sldId="362"/>
            <ac:picMk id="5" creationId="{0D9071B9-4AC6-3247-A166-F35AB339A0D6}"/>
          </ac:picMkLst>
        </pc:picChg>
        <pc:picChg chg="add mod">
          <ac:chgData name="Arjan Kamberg" userId="2cfeac95-aab1-41a7-bca5-796b19d85bc0" providerId="ADAL" clId="{74D578BC-C7DB-FB4A-92BC-2DF863245AD9}" dt="2020-09-16T12:16:46.280" v="381" actId="1076"/>
          <ac:picMkLst>
            <pc:docMk/>
            <pc:sldMk cId="3792868642" sldId="362"/>
            <ac:picMk id="6" creationId="{9C1B5D0F-4BD8-D042-98E3-74D386431F5E}"/>
          </ac:picMkLst>
        </pc:picChg>
        <pc:picChg chg="add mod">
          <ac:chgData name="Arjan Kamberg" userId="2cfeac95-aab1-41a7-bca5-796b19d85bc0" providerId="ADAL" clId="{74D578BC-C7DB-FB4A-92BC-2DF863245AD9}" dt="2020-09-16T12:16:44.722" v="380" actId="1076"/>
          <ac:picMkLst>
            <pc:docMk/>
            <pc:sldMk cId="3792868642" sldId="362"/>
            <ac:picMk id="7" creationId="{8178C99C-6419-3B43-8226-EB28C3D18258}"/>
          </ac:picMkLst>
        </pc:picChg>
      </pc:sldChg>
      <pc:sldChg chg="addSp modSp add mod">
        <pc:chgData name="Arjan Kamberg" userId="2cfeac95-aab1-41a7-bca5-796b19d85bc0" providerId="ADAL" clId="{74D578BC-C7DB-FB4A-92BC-2DF863245AD9}" dt="2020-09-16T12:20:20.877" v="615" actId="1076"/>
        <pc:sldMkLst>
          <pc:docMk/>
          <pc:sldMk cId="3957368204" sldId="363"/>
        </pc:sldMkLst>
        <pc:spChg chg="mod">
          <ac:chgData name="Arjan Kamberg" userId="2cfeac95-aab1-41a7-bca5-796b19d85bc0" providerId="ADAL" clId="{74D578BC-C7DB-FB4A-92BC-2DF863245AD9}" dt="2020-09-16T12:19:24.388" v="610" actId="20577"/>
          <ac:spMkLst>
            <pc:docMk/>
            <pc:sldMk cId="3957368204" sldId="363"/>
            <ac:spMk id="2" creationId="{67A08F6F-A8C4-5345-B100-CF50952BF1C3}"/>
          </ac:spMkLst>
        </pc:spChg>
        <pc:picChg chg="add mod">
          <ac:chgData name="Arjan Kamberg" userId="2cfeac95-aab1-41a7-bca5-796b19d85bc0" providerId="ADAL" clId="{74D578BC-C7DB-FB4A-92BC-2DF863245AD9}" dt="2020-09-16T12:20:20.877" v="615" actId="1076"/>
          <ac:picMkLst>
            <pc:docMk/>
            <pc:sldMk cId="3957368204" sldId="363"/>
            <ac:picMk id="4" creationId="{E9C16C6B-C04E-0D4E-88E6-5B02E6969135}"/>
          </ac:picMkLst>
        </pc:picChg>
        <pc:picChg chg="add mod">
          <ac:chgData name="Arjan Kamberg" userId="2cfeac95-aab1-41a7-bca5-796b19d85bc0" providerId="ADAL" clId="{74D578BC-C7DB-FB4A-92BC-2DF863245AD9}" dt="2020-09-16T12:20:16.963" v="614" actId="1076"/>
          <ac:picMkLst>
            <pc:docMk/>
            <pc:sldMk cId="3957368204" sldId="363"/>
            <ac:picMk id="5" creationId="{A7FB3282-4A74-7F42-9C21-814BC5C7DF27}"/>
          </ac:picMkLst>
        </pc:picChg>
      </pc:sldChg>
      <pc:sldChg chg="addSp add modNotesTx">
        <pc:chgData name="Arjan Kamberg" userId="2cfeac95-aab1-41a7-bca5-796b19d85bc0" providerId="ADAL" clId="{74D578BC-C7DB-FB4A-92BC-2DF863245AD9}" dt="2020-09-16T12:32:48.775" v="1458" actId="20577"/>
        <pc:sldMkLst>
          <pc:docMk/>
          <pc:sldMk cId="2293737283" sldId="364"/>
        </pc:sldMkLst>
        <pc:picChg chg="add">
          <ac:chgData name="Arjan Kamberg" userId="2cfeac95-aab1-41a7-bca5-796b19d85bc0" providerId="ADAL" clId="{74D578BC-C7DB-FB4A-92BC-2DF863245AD9}" dt="2020-09-16T12:31:44.468" v="1280"/>
          <ac:picMkLst>
            <pc:docMk/>
            <pc:sldMk cId="2293737283" sldId="364"/>
            <ac:picMk id="4" creationId="{30A07B23-F6FF-FE41-B7DC-12ECFEF1D56A}"/>
          </ac:picMkLst>
        </pc:picChg>
      </pc:sldChg>
    </pc:docChg>
  </pc:docChgLst>
  <pc:docChgLst>
    <pc:chgData name="Arjan Kamberg" userId="2cfeac95-aab1-41a7-bca5-796b19d85bc0" providerId="ADAL" clId="{E312FE10-6022-6542-9FB4-03A30A90AD9D}"/>
    <pc:docChg chg="delSld">
      <pc:chgData name="Arjan Kamberg" userId="2cfeac95-aab1-41a7-bca5-796b19d85bc0" providerId="ADAL" clId="{E312FE10-6022-6542-9FB4-03A30A90AD9D}" dt="2020-09-16T12:38:08.330" v="6" actId="2696"/>
      <pc:docMkLst>
        <pc:docMk/>
      </pc:docMkLst>
      <pc:sldChg chg="del">
        <pc:chgData name="Arjan Kamberg" userId="2cfeac95-aab1-41a7-bca5-796b19d85bc0" providerId="ADAL" clId="{E312FE10-6022-6542-9FB4-03A30A90AD9D}" dt="2020-09-16T12:38:08.287" v="0" actId="2696"/>
        <pc:sldMkLst>
          <pc:docMk/>
          <pc:sldMk cId="2952350753" sldId="354"/>
        </pc:sldMkLst>
      </pc:sldChg>
      <pc:sldChg chg="del">
        <pc:chgData name="Arjan Kamberg" userId="2cfeac95-aab1-41a7-bca5-796b19d85bc0" providerId="ADAL" clId="{E312FE10-6022-6542-9FB4-03A30A90AD9D}" dt="2020-09-16T12:38:08.303" v="3" actId="2696"/>
        <pc:sldMkLst>
          <pc:docMk/>
          <pc:sldMk cId="3690520716" sldId="357"/>
        </pc:sldMkLst>
      </pc:sldChg>
      <pc:sldChg chg="del">
        <pc:chgData name="Arjan Kamberg" userId="2cfeac95-aab1-41a7-bca5-796b19d85bc0" providerId="ADAL" clId="{E312FE10-6022-6542-9FB4-03A30A90AD9D}" dt="2020-09-16T12:38:08.299" v="1" actId="2696"/>
        <pc:sldMkLst>
          <pc:docMk/>
          <pc:sldMk cId="664701556" sldId="359"/>
        </pc:sldMkLst>
      </pc:sldChg>
      <pc:sldChg chg="del">
        <pc:chgData name="Arjan Kamberg" userId="2cfeac95-aab1-41a7-bca5-796b19d85bc0" providerId="ADAL" clId="{E312FE10-6022-6542-9FB4-03A30A90AD9D}" dt="2020-09-16T12:38:08.330" v="6" actId="2696"/>
        <pc:sldMkLst>
          <pc:docMk/>
          <pc:sldMk cId="2983505144" sldId="360"/>
        </pc:sldMkLst>
      </pc:sldChg>
      <pc:sldChg chg="del">
        <pc:chgData name="Arjan Kamberg" userId="2cfeac95-aab1-41a7-bca5-796b19d85bc0" providerId="ADAL" clId="{E312FE10-6022-6542-9FB4-03A30A90AD9D}" dt="2020-09-16T12:38:08.305" v="4" actId="2696"/>
        <pc:sldMkLst>
          <pc:docMk/>
          <pc:sldMk cId="2326002685" sldId="361"/>
        </pc:sldMkLst>
      </pc:sldChg>
      <pc:sldChg chg="del">
        <pc:chgData name="Arjan Kamberg" userId="2cfeac95-aab1-41a7-bca5-796b19d85bc0" providerId="ADAL" clId="{E312FE10-6022-6542-9FB4-03A30A90AD9D}" dt="2020-09-16T12:38:08.302" v="2" actId="2696"/>
        <pc:sldMkLst>
          <pc:docMk/>
          <pc:sldMk cId="3792868642" sldId="362"/>
        </pc:sldMkLst>
      </pc:sldChg>
      <pc:sldChg chg="del">
        <pc:chgData name="Arjan Kamberg" userId="2cfeac95-aab1-41a7-bca5-796b19d85bc0" providerId="ADAL" clId="{E312FE10-6022-6542-9FB4-03A30A90AD9D}" dt="2020-09-16T12:38:08.307" v="5" actId="2696"/>
        <pc:sldMkLst>
          <pc:docMk/>
          <pc:sldMk cId="3957368204" sldId="36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10-10-2020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10-10-2020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610D3DAB-B5E2-3B4B-B40C-72C7F85D9C1B}"/>
              </a:ext>
            </a:extLst>
          </p:cNvPr>
          <p:cNvSpPr txBox="1">
            <a:spLocks/>
          </p:cNvSpPr>
          <p:nvPr/>
        </p:nvSpPr>
        <p:spPr>
          <a:xfrm>
            <a:off x="819450" y="1292399"/>
            <a:ext cx="10930590" cy="42732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nl-NL" sz="8000" dirty="0"/>
              <a:t>Ontwerpen – S</a:t>
            </a:r>
            <a:br>
              <a:rPr lang="nl-NL" sz="8000" dirty="0"/>
            </a:br>
            <a:r>
              <a:rPr lang="nl-NL" sz="8000" dirty="0"/>
              <a:t>Werken in scrum</a:t>
            </a:r>
            <a:br>
              <a:rPr lang="nl-NL" sz="8800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dirty="0"/>
              <a:t>Les 07 – </a:t>
            </a:r>
            <a:r>
              <a:rPr lang="nl-NL" dirty="0" err="1"/>
              <a:t>Retrospective</a:t>
            </a:r>
            <a:r>
              <a:rPr lang="nl-NL" dirty="0"/>
              <a:t> en Sprint review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C80C-7269-FC41-9701-10A51564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Retrospective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9BB9D-05FF-504D-8E55-91265C4448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787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F028B-C287-6049-BB6E-47A54976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FC83C-0E68-4F45-B5DF-B0793EF0F6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55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5686-FF9F-6640-8409-132B7517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Sprint 2 plannen + langskomen voor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95B37-2DAF-E94E-B05B-DA7A23F02B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89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0FBC7721-E732-41C0-8F5C-D853EF72DD8A}"/>
              </a:ext>
            </a:extLst>
          </p:cNvPr>
          <p:cNvSpPr txBox="1"/>
          <p:nvPr/>
        </p:nvSpPr>
        <p:spPr>
          <a:xfrm>
            <a:off x="254000" y="6058233"/>
            <a:ext cx="638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</a:t>
            </a: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5937C811-3D00-4996-8793-D731736564D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nl-NL" dirty="0"/>
              <a:t>Einde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2408847" y="1027906"/>
            <a:ext cx="8946541" cy="4195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200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3331845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34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Template corporate</vt:lpstr>
      <vt:lpstr>1_Template corporate</vt:lpstr>
      <vt:lpstr>PowerPoint Presentation</vt:lpstr>
      <vt:lpstr>Retrospective</vt:lpstr>
      <vt:lpstr>Sprint review</vt:lpstr>
      <vt:lpstr>Sprint 2 plannen + langskomen voor 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97</cp:revision>
  <cp:lastPrinted>2018-06-12T11:35:17Z</cp:lastPrinted>
  <dcterms:created xsi:type="dcterms:W3CDTF">2017-08-11T14:21:04Z</dcterms:created>
  <dcterms:modified xsi:type="dcterms:W3CDTF">2020-10-10T07:27:32Z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