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8"/>
  </p:notesMasterIdLst>
  <p:handoutMasterIdLst>
    <p:handoutMasterId r:id="rId9"/>
  </p:handoutMasterIdLst>
  <p:sldIdLst>
    <p:sldId id="256" r:id="rId6"/>
    <p:sldId id="259" r:id="rId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5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E312FE10-6022-6542-9FB4-03A30A90AD9D}"/>
    <pc:docChg chg="delSld">
      <pc:chgData name="Arjan Kamberg" userId="2cfeac95-aab1-41a7-bca5-796b19d85bc0" providerId="ADAL" clId="{E312FE10-6022-6542-9FB4-03A30A90AD9D}" dt="2020-09-16T12:38:08.330" v="6" actId="2696"/>
      <pc:docMkLst>
        <pc:docMk/>
      </pc:docMkLst>
      <pc:sldChg chg="del">
        <pc:chgData name="Arjan Kamberg" userId="2cfeac95-aab1-41a7-bca5-796b19d85bc0" providerId="ADAL" clId="{E312FE10-6022-6542-9FB4-03A30A90AD9D}" dt="2020-09-16T12:38:08.287" v="0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E312FE10-6022-6542-9FB4-03A30A90AD9D}" dt="2020-09-16T12:38:08.303" v="3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E312FE10-6022-6542-9FB4-03A30A90AD9D}" dt="2020-09-16T12:38:08.299" v="1" actId="2696"/>
        <pc:sldMkLst>
          <pc:docMk/>
          <pc:sldMk cId="664701556" sldId="359"/>
        </pc:sldMkLst>
      </pc:sldChg>
      <pc:sldChg chg="del">
        <pc:chgData name="Arjan Kamberg" userId="2cfeac95-aab1-41a7-bca5-796b19d85bc0" providerId="ADAL" clId="{E312FE10-6022-6542-9FB4-03A30A90AD9D}" dt="2020-09-16T12:38:08.330" v="6" actId="2696"/>
        <pc:sldMkLst>
          <pc:docMk/>
          <pc:sldMk cId="2983505144" sldId="360"/>
        </pc:sldMkLst>
      </pc:sldChg>
      <pc:sldChg chg="del">
        <pc:chgData name="Arjan Kamberg" userId="2cfeac95-aab1-41a7-bca5-796b19d85bc0" providerId="ADAL" clId="{E312FE10-6022-6542-9FB4-03A30A90AD9D}" dt="2020-09-16T12:38:08.305" v="4" actId="2696"/>
        <pc:sldMkLst>
          <pc:docMk/>
          <pc:sldMk cId="2326002685" sldId="361"/>
        </pc:sldMkLst>
      </pc:sldChg>
      <pc:sldChg chg="del">
        <pc:chgData name="Arjan Kamberg" userId="2cfeac95-aab1-41a7-bca5-796b19d85bc0" providerId="ADAL" clId="{E312FE10-6022-6542-9FB4-03A30A90AD9D}" dt="2020-09-16T12:38:08.302" v="2" actId="2696"/>
        <pc:sldMkLst>
          <pc:docMk/>
          <pc:sldMk cId="3792868642" sldId="362"/>
        </pc:sldMkLst>
      </pc:sldChg>
      <pc:sldChg chg="del">
        <pc:chgData name="Arjan Kamberg" userId="2cfeac95-aab1-41a7-bca5-796b19d85bc0" providerId="ADAL" clId="{E312FE10-6022-6542-9FB4-03A30A90AD9D}" dt="2020-09-16T12:38:08.307" v="5" actId="2696"/>
        <pc:sldMkLst>
          <pc:docMk/>
          <pc:sldMk cId="3957368204" sldId="363"/>
        </pc:sldMkLst>
      </pc:sldChg>
    </pc:docChg>
  </pc:docChgLst>
  <pc:docChgLst>
    <pc:chgData name="Arjan Kamberg" userId="2cfeac95-aab1-41a7-bca5-796b19d85bc0" providerId="ADAL" clId="{BEAF8ABD-8C4C-C54C-84EF-977319ED9933}"/>
    <pc:docChg chg="custSel delSld modSld">
      <pc:chgData name="Arjan Kamberg" userId="2cfeac95-aab1-41a7-bca5-796b19d85bc0" providerId="ADAL" clId="{BEAF8ABD-8C4C-C54C-84EF-977319ED9933}" dt="2020-10-09T01:19:16.650" v="16" actId="2696"/>
      <pc:docMkLst>
        <pc:docMk/>
      </pc:docMkLst>
      <pc:sldChg chg="addSp delSp modSp mod">
        <pc:chgData name="Arjan Kamberg" userId="2cfeac95-aab1-41a7-bca5-796b19d85bc0" providerId="ADAL" clId="{BEAF8ABD-8C4C-C54C-84EF-977319ED9933}" dt="2020-10-09T01:19:14.362" v="14" actId="20577"/>
        <pc:sldMkLst>
          <pc:docMk/>
          <pc:sldMk cId="248983296" sldId="256"/>
        </pc:sldMkLst>
        <pc:spChg chg="add del mod">
          <ac:chgData name="Arjan Kamberg" userId="2cfeac95-aab1-41a7-bca5-796b19d85bc0" providerId="ADAL" clId="{BEAF8ABD-8C4C-C54C-84EF-977319ED9933}" dt="2020-10-09T01:19:04.814" v="2" actId="478"/>
          <ac:spMkLst>
            <pc:docMk/>
            <pc:sldMk cId="248983296" sldId="256"/>
            <ac:spMk id="3" creationId="{0B065BD4-91E7-6840-827C-8DC89CEEF35F}"/>
          </ac:spMkLst>
        </pc:spChg>
        <pc:spChg chg="add mod">
          <ac:chgData name="Arjan Kamberg" userId="2cfeac95-aab1-41a7-bca5-796b19d85bc0" providerId="ADAL" clId="{BEAF8ABD-8C4C-C54C-84EF-977319ED9933}" dt="2020-10-09T01:19:14.362" v="14" actId="20577"/>
          <ac:spMkLst>
            <pc:docMk/>
            <pc:sldMk cId="248983296" sldId="256"/>
            <ac:spMk id="6" creationId="{1217524A-9121-424E-9A6F-F53437781486}"/>
          </ac:spMkLst>
        </pc:spChg>
        <pc:spChg chg="del">
          <ac:chgData name="Arjan Kamberg" userId="2cfeac95-aab1-41a7-bca5-796b19d85bc0" providerId="ADAL" clId="{BEAF8ABD-8C4C-C54C-84EF-977319ED9933}" dt="2020-10-09T01:19:01.672" v="0" actId="478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BEAF8ABD-8C4C-C54C-84EF-977319ED9933}" dt="2020-10-09T01:19:16.650" v="16" actId="2696"/>
        <pc:sldMkLst>
          <pc:docMk/>
          <pc:sldMk cId="1398680208" sldId="358"/>
        </pc:sldMkLst>
      </pc:sldChg>
      <pc:sldChg chg="del">
        <pc:chgData name="Arjan Kamberg" userId="2cfeac95-aab1-41a7-bca5-796b19d85bc0" providerId="ADAL" clId="{BEAF8ABD-8C4C-C54C-84EF-977319ED9933}" dt="2020-10-09T01:19:15.916" v="15" actId="2696"/>
        <pc:sldMkLst>
          <pc:docMk/>
          <pc:sldMk cId="2293737283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09-10-2020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09-10-2020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1217524A-9121-424E-9A6F-F53437781486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10 – Eindtoets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97</cp:revision>
  <cp:lastPrinted>2018-06-12T11:35:17Z</cp:lastPrinted>
  <dcterms:created xsi:type="dcterms:W3CDTF">2017-08-11T14:21:04Z</dcterms:created>
  <dcterms:modified xsi:type="dcterms:W3CDTF">2020-10-09T01:19:21Z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