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99" d="100"/>
          <a:sy n="99" d="100"/>
        </p:scale>
        <p:origin x="16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438B-3914-A869-A165-153D9D0A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27E98-F7AF-8938-8BC8-94147293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09BF-6F85-592E-CEE2-2F9CB8D2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0CD7-2FE8-91EF-076A-6E51B767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A7C6-1FE8-4F08-03CF-C013190D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7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1490-EC78-EF65-8AF1-1040340B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33429-104D-B57E-61D7-BDC3CC91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9CC3-5CF1-2C73-1230-B35D4A8B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61C8-D571-E7B9-B4C0-F1A8DC1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7EA9-0599-E5D9-401B-9B6B71F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56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CFBE3-D746-5C67-F647-ECA4B76A2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5DDE2-BD87-0B10-CE9E-43DDE89D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80B3-AA4B-AB6D-068D-726CBBE5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5E867-8249-7CDE-A4F4-37CD7858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4A19-F285-987C-743C-9A3166C9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3155-0904-7A55-DE98-1C64CF9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B3E7-2049-C1D6-181B-6FAAD2FB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69C2-7803-B193-FF53-37C634ED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3DF3-27DF-12A2-6A12-B06ABC70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6AEE-26B1-FBD9-8A6D-E1A4583B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99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FD4C-05F3-889F-D9C1-36261DD7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E11A-F285-0EB9-F611-1C098F5B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8737-B564-7320-28CE-D5D67E08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D7F1-E3A6-880E-60CF-EAC0CB35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15C2-5584-B993-C23D-BFB3A8A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38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795-FA3D-C49F-79D3-EC6FF173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CD6D-9A1B-E929-F125-ECE775A61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CBCEC-2BBE-4C25-3F9F-791FD67C0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59F1C-EFA6-161F-FE21-A3F2250A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7DD42-5349-5539-A752-741B40D7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17A4-11FA-4AD9-6EE0-A905E836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5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19A2-023C-7148-BB84-556837BC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32DA-4D58-96FB-60B5-1EFB7821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5601A-7DAA-7E17-9CF7-97C6436C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F6555-2B24-C09D-88C2-AC3948900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FEDFF-8343-347F-545B-1618108E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2103C-45AE-3792-FE49-F7658386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9488-412F-1D32-8E82-30BEEA75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D678C-6D0A-FF7D-7443-98F8A566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63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7E6F-1B17-3D33-8BBB-56D2A3C5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F2E26-9EB4-811F-4CB6-A6600B98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7CDB2-B9CD-0275-C5ED-952D5B11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8978-9E7E-4C63-8836-ECAE8359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6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1DFD-1D3E-7C50-500F-B3DF1CF2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943BB-C714-46E8-B187-C204F560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AFE78-8242-6454-F39A-53A763A5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4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6EE6-8219-556E-D562-BB832BC1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E896-9C17-F69E-553F-520DDB5C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3791-A643-F45A-F967-5D4C1BBC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0AE1-2244-9F6F-E9F9-064325C1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2360-CA5E-480D-9E4E-5A9C4D3A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0C17C-584D-97EB-9747-F815B263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9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C34-EC55-3A7B-0691-3104FA12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8D2E3-2D3F-1159-1251-7571D3605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7AF4E-7798-02D1-7F7B-23EECFAA6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A200A-6A31-0EFD-142D-EB628AC6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5362-99B5-D620-A47B-739B2BA7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422AD-0FAC-4B57-8CEA-8F60A08D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431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E1B7B-903F-7E4C-C3D4-5D6A7161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CA01-635E-244F-E0C0-3AF122C1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EFBD-B66F-86E0-BB4B-997BC7627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0D3A0-E50B-8C41-BED4-6A2E73F23404}" type="datetimeFigureOut">
              <a:rPr lang="nl-NL" smtClean="0"/>
              <a:t>19-03-2024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03D3-D0A3-6AF5-9DF1-9D38D48EB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12A9-2169-8A98-EC15-2912959D4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8DBDF-234D-554E-B26C-4B7B5EEA3F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6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5551-5AE3-1EF8-0579-613075E6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Taxonomie van Hiele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9C4C-0CB2-D32D-CF51-EC3A0C65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een Taxonomie </a:t>
            </a:r>
          </a:p>
          <a:p>
            <a:r>
              <a:rPr lang="nl-NL" dirty="0"/>
              <a:t>Wat is Taxonomie van Hiele (5 </a:t>
            </a:r>
            <a:r>
              <a:rPr lang="nl-NL" dirty="0" err="1"/>
              <a:t>niveau’s</a:t>
            </a:r>
            <a:r>
              <a:rPr lang="nl-NL" dirty="0"/>
              <a:t>)</a:t>
            </a:r>
          </a:p>
          <a:p>
            <a:r>
              <a:rPr lang="nl-NL" dirty="0"/>
              <a:t>Waar gebruikte Hiele zijn taxonomie</a:t>
            </a:r>
          </a:p>
          <a:p>
            <a:r>
              <a:rPr lang="nl-NL" dirty="0"/>
              <a:t>Kan het algemener gebruikt worden</a:t>
            </a:r>
          </a:p>
        </p:txBody>
      </p:sp>
    </p:spTree>
    <p:extLst>
      <p:ext uri="{BB962C8B-B14F-4D97-AF65-F5344CB8AC3E}">
        <p14:creationId xmlns:p14="http://schemas.microsoft.com/office/powerpoint/2010/main" val="79800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E691-8F6C-5300-C902-44301E57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Ordening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2572-2F86-2D79-777C-8F245B09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Ordening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Leerlingen classificeren codeblokken op basis van hun functie en eigenschappen.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Begrijpen van concepten zoals functies, parameters, en argumenten.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Schrijven van code met functies en begrijpen van hun rol.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009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1390-8CA5-EC87-ED7C-D6938A61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4" y="365125"/>
            <a:ext cx="11199706" cy="1325563"/>
          </a:xfrm>
        </p:spPr>
        <p:txBody>
          <a:bodyPr/>
          <a:lstStyle/>
          <a:p>
            <a:r>
              <a:rPr lang="nl-NL" dirty="0"/>
              <a:t>4 – Evaluatie Niveau (niet in opleiding)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B50AE-7936-7FE0-D267-2D399190F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94" y="1690688"/>
            <a:ext cx="5849025" cy="4695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D9D01-3088-8501-5A8D-14E10E4C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58" y="1416676"/>
            <a:ext cx="6772144" cy="34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7201-09F2-59D5-127C-CBB8F9EA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4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44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Axiomatisering</a:t>
            </a:r>
            <a:r>
              <a:rPr lang="en-US" sz="4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D87F-A6FA-2D24-B675-F5127357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Axiomatisering</a:t>
            </a:r>
            <a:r>
              <a:rPr lang="en-US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Leerlingen begrijpen abstractere concepten binnen Python-programmering.</a:t>
            </a:r>
            <a:endParaRPr lang="en-US" sz="2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Begrijpen van geavanceerdere programmeerprincipes zoals </a:t>
            </a:r>
            <a:r>
              <a:rPr lang="nl-NL" sz="2800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objectgeoriënteerd</a:t>
            </a:r>
            <a:r>
              <a:rPr lang="nl-NL" sz="2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programmeren (OOP).</a:t>
            </a:r>
            <a:endParaRPr lang="en-US" sz="2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Schrijven van code die voldoet aan bepaalde ontwerpprincipes en patronen.</a:t>
            </a:r>
            <a:endParaRPr lang="en-US" sz="2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8560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06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4A12D-91F4-7060-A4A5-FE4D9D9B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0" y="294012"/>
            <a:ext cx="11885140" cy="65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9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1390-8CA5-EC87-ED7C-D6938A61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4" y="365125"/>
            <a:ext cx="11199706" cy="1325563"/>
          </a:xfrm>
        </p:spPr>
        <p:txBody>
          <a:bodyPr/>
          <a:lstStyle/>
          <a:p>
            <a:r>
              <a:rPr lang="nl-NL" dirty="0"/>
              <a:t>0 – Visueel Niveau (P1)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B50AE-7936-7FE0-D267-2D399190F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94" y="1690688"/>
            <a:ext cx="5849025" cy="4695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09A68-2BE2-E914-9040-AD4C6C39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82" y="0"/>
            <a:ext cx="550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5DFD-9FE9-920A-5B5F-E2956DF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0: </a:t>
            </a:r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Visuele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Waarneming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423D-A59E-6597-9A60-FA98949E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0: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Visuele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Waarneming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Leerlingen leren de basisstructuur van Python-code visueel waarnemen.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Identificeren van basiselementen zoals variabelen, functies, en regelstructuren.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Eenvoudige Python-scripts lezen en interpreteren. 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1390-8CA5-EC87-ED7C-D6938A61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4" y="365125"/>
            <a:ext cx="11199706" cy="1325563"/>
          </a:xfrm>
        </p:spPr>
        <p:txBody>
          <a:bodyPr/>
          <a:lstStyle/>
          <a:p>
            <a:r>
              <a:rPr lang="nl-NL" dirty="0"/>
              <a:t>1 – Beschrijvend Niveau (p2)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B50AE-7936-7FE0-D267-2D399190F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94" y="1690688"/>
            <a:ext cx="5849025" cy="4695568"/>
          </a:xfrm>
          <a:prstGeom prst="rect">
            <a:avLst/>
          </a:prstGeom>
        </p:spPr>
      </p:pic>
      <p:pic>
        <p:nvPicPr>
          <p:cNvPr id="3" name="Afbeelding 3">
            <a:extLst>
              <a:ext uri="{FF2B5EF4-FFF2-40B4-BE49-F238E27FC236}">
                <a16:creationId xmlns:a16="http://schemas.microsoft.com/office/drawing/2014/main" id="{75960537-E73D-8B53-05F8-0B59180D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13" y="1800389"/>
            <a:ext cx="6823193" cy="3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503E-0487-8232-7253-EBB4E58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Gerichte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Waarneming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8C46-55DC-D480-D652-4EE97367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Gerichte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Waarneming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Leerlingen herkennen patronen en relaties tussen elementen in Python-code.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Ontwikkelen van een basisbegrip van variabelen, datatypes en controlestructuren.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Schrijven van eenvoudige Python-scripts om specifieke taken uit te voeren.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223997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1390-8CA5-EC87-ED7C-D6938A61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4" y="365125"/>
            <a:ext cx="11199706" cy="1325563"/>
          </a:xfrm>
        </p:spPr>
        <p:txBody>
          <a:bodyPr/>
          <a:lstStyle/>
          <a:p>
            <a:r>
              <a:rPr lang="nl-NL" dirty="0"/>
              <a:t>2 – Informeel Deductief Niveau (p3)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B50AE-7936-7FE0-D267-2D399190F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94" y="1690688"/>
            <a:ext cx="5849025" cy="4695568"/>
          </a:xfrm>
          <a:prstGeom prst="rect">
            <a:avLst/>
          </a:prstGeom>
        </p:spPr>
      </p:pic>
      <p:pic>
        <p:nvPicPr>
          <p:cNvPr id="1026" name="Picture 2" descr="page29image31312944">
            <a:extLst>
              <a:ext uri="{FF2B5EF4-FFF2-40B4-BE49-F238E27FC236}">
                <a16:creationId xmlns:a16="http://schemas.microsoft.com/office/drawing/2014/main" id="{BEDA5692-1C7B-DCAA-D0F0-45256569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1486752"/>
            <a:ext cx="6136799" cy="442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1E5-B376-F510-0EF7-8FC8E7AD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4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49EC-3E4D-6167-1BE0-36543329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Leerlingen begrijpen relaties tussen verschillende delen van Python-code.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Herkennen van herhalingsstructuren (loops) en beslissingsstructuren (</a:t>
            </a:r>
            <a:r>
              <a:rPr lang="nl-NL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-statements).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Schrijven van code met eenvoudige conditionele verklaringen en loops.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454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1390-8CA5-EC87-ED7C-D6938A61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4" y="365125"/>
            <a:ext cx="11199706" cy="1325563"/>
          </a:xfrm>
        </p:spPr>
        <p:txBody>
          <a:bodyPr/>
          <a:lstStyle/>
          <a:p>
            <a:r>
              <a:rPr lang="nl-NL" dirty="0"/>
              <a:t>3 – Formeel Theoretisch Niveau (p7)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B50AE-7936-7FE0-D267-2D399190F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94" y="1690688"/>
            <a:ext cx="5849025" cy="4695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A01C9-85E1-99FF-032C-089F61B1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36" y="2124761"/>
            <a:ext cx="5103743" cy="34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272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Times New Roman</vt:lpstr>
      <vt:lpstr>Office Theme</vt:lpstr>
      <vt:lpstr>Taxonomie van Hiele</vt:lpstr>
      <vt:lpstr>PowerPoint Presentation</vt:lpstr>
      <vt:lpstr>0 – Visueel Niveau (P1)</vt:lpstr>
      <vt:lpstr>Niveau 0: Visuele Waarneming:</vt:lpstr>
      <vt:lpstr>1 – Beschrijvend Niveau (p2)</vt:lpstr>
      <vt:lpstr>Niveau 1: Gerichte Waarneming: </vt:lpstr>
      <vt:lpstr>2 – Informeel Deductief Niveau (p3)</vt:lpstr>
      <vt:lpstr>Niveau 2: Analyse: </vt:lpstr>
      <vt:lpstr>3 – Formeel Theoretisch Niveau (p7)</vt:lpstr>
      <vt:lpstr>Niveau 3: Ordening: </vt:lpstr>
      <vt:lpstr>4 – Evaluatie Niveau (niet in opleiding)</vt:lpstr>
      <vt:lpstr>Niveau 4: Axiomatisering: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Taxonomie van Hiele</dc:title>
  <dc:creator>Arjan Kamberg</dc:creator>
  <cp:lastModifiedBy>Arjan Kamberg</cp:lastModifiedBy>
  <cp:revision>1</cp:revision>
  <dcterms:created xsi:type="dcterms:W3CDTF">2024-03-19T06:40:16Z</dcterms:created>
  <dcterms:modified xsi:type="dcterms:W3CDTF">2024-03-19T07:02:39Z</dcterms:modified>
</cp:coreProperties>
</file>