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54" r:id="rId7"/>
    <p:sldId id="355" r:id="rId8"/>
    <p:sldId id="259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13-09-2023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13-09-2023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ST09.03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Smartlab</a:t>
            </a:r>
            <a:r>
              <a:rPr lang="nl-NL" dirty="0"/>
              <a:t> Programmeren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Wat weten we nog over flowcharts?</a:t>
            </a:r>
          </a:p>
        </p:txBody>
      </p:sp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Galgje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11935-FE61-004E-AAF6-67BC5970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04670"/>
            <a:ext cx="38100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B6933-1CFA-C44E-BC22-9F530F7A6516}"/>
              </a:ext>
            </a:extLst>
          </p:cNvPr>
          <p:cNvSpPr txBox="1"/>
          <p:nvPr/>
        </p:nvSpPr>
        <p:spPr>
          <a:xfrm>
            <a:off x="5703570" y="253746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 zijn de spelregels van galgje ?</a:t>
            </a:r>
          </a:p>
        </p:txBody>
      </p:sp>
    </p:spTree>
    <p:extLst>
      <p:ext uri="{BB962C8B-B14F-4D97-AF65-F5344CB8AC3E}">
        <p14:creationId xmlns:p14="http://schemas.microsoft.com/office/powerpoint/2010/main" val="40499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ST09.03     Smartlab Programmeren</vt:lpstr>
      <vt:lpstr>Flowcharts</vt:lpstr>
      <vt:lpstr>Galgje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86</cp:revision>
  <cp:lastPrinted>2018-06-12T11:35:17Z</cp:lastPrinted>
  <dcterms:created xsi:type="dcterms:W3CDTF">2017-08-11T14:21:04Z</dcterms:created>
  <dcterms:modified xsi:type="dcterms:W3CDTF">2023-09-14T05:20:53Z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