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AFFD-C77F-BBE1-58F3-27E96ABC5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29980-02B9-9CC0-8D37-AB4DA2BE3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3970-C827-17A7-D6A6-B57DF7D5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08EB-FEE4-CB14-7B2F-19408DD0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2D02-CE4C-74F5-5F22-F3374F25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65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1B4-2F67-528F-FEAA-F504FDCA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6174C-9EAA-1352-8B8E-768138CC7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3D48-E161-AE29-F5D9-F0F53359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1EC5-D479-04F3-3F3A-39C1CDAE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F117-A91C-6599-D1A3-C3E47805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981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33E17-A154-9537-983E-58A4F6EE1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3CC74-58DC-1F22-84AC-1A3FBBFAE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F979-97F1-0AED-0B0D-B1EE6BB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A26E-F9FD-CCE6-8EC7-34BDC1E9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1D6F-96C9-F532-F7C3-9958F356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8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0A43-EBA0-8FCD-B517-F32D0129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585B-93A1-DD00-BB3C-EEF78C38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75C0-23DF-CDFD-2CE7-C1FD9A03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956A6-C0B7-C6F9-C8BE-E4E15653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68683-05B6-6CEC-45FD-5E32584B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28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0AAE-8238-4982-9BC1-2AE1AE04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AA20B-9DF2-A1F7-85C8-E0161AFA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E87C-FB05-B905-07C3-861D1252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C7EE-F436-CB85-964A-0CC4B032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567F-A47F-710E-77B2-6267B8AE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13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2228-3CE0-D234-EA52-25F29E83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05F5-E1B9-F4AE-3C40-F3F97D44F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E7403-B377-BBD6-9937-66DF8043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C3FF5-7209-24A0-031B-D5FEF516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D3EE3-20A5-3E2B-2D90-56B3A742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A1B0F-D7D5-C265-806F-55DC3B65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99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9F7-C75A-08FC-AF7B-59D455C2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B6A4-2D38-3F48-95E3-97E3748B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91C00-5781-318C-C2DB-372BD4CF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975A3-4868-8276-0EE0-C6E90267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061F5-6624-A7BC-B7F8-5FDC1460C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FD039-1B98-1FED-FA73-23C15264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7D65B-D3C1-EC84-AEB3-38B79C07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BEA5-D98F-FF12-27EE-3FC005F1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69F3-BC95-1D00-C58A-B48E4958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AC9AB-F88E-932C-E4B3-D891BBF2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21894-D118-1F2E-8453-181F8FF5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58F3C-E7E2-A307-9181-5ABAACDB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0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4166-A616-31B7-4FBC-98407D7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E6E29-DDC8-F551-7B52-4C51E0F6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81057-5A75-EAA5-AFF6-615EB246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94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5F36-AD20-53B3-DF24-8B2795A2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BF98-C3D1-7159-2D6F-1B9101C2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41DFE-F186-59D8-8BFA-68916BFFF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A75DA-0253-E0BC-49E9-280CD1C4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1BF5B-65CF-8400-F0F3-204C8B3F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E280E-43A3-7B18-6D00-764905E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095-DC4A-3CAB-15E5-20CDD843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150AB-8057-F1EB-2F80-D3792B76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D29D4-5ED4-E63A-4D1F-B122A8A2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6A50-B875-5F76-B7C9-28C73C8D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5C3A-677B-AB97-D5E7-BADF48A4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75B1-F12F-412F-458D-BCF3C52D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61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8A42A-C891-FB25-12EF-708F6C22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9ADCE-4CCB-53B8-F8D1-9F12C212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738F-B5AD-B1EC-1078-FF5C52BFD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050C-8F5E-B040-8689-8B949776F7F1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90130-E8F1-859B-31AD-9DEF6560F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620A-3F53-CA8C-7254-6A428B89E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FAF5-CF3E-A448-BDA7-18A3289210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22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EB1203-3666-7DAD-1785-FB8EF2A8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" y="478970"/>
            <a:ext cx="11997833" cy="62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8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 Kamberg</dc:creator>
  <cp:lastModifiedBy>Arjan Kamberg</cp:lastModifiedBy>
  <cp:revision>1</cp:revision>
  <dcterms:created xsi:type="dcterms:W3CDTF">2024-02-07T16:20:13Z</dcterms:created>
  <dcterms:modified xsi:type="dcterms:W3CDTF">2024-02-07T16:20:56Z</dcterms:modified>
</cp:coreProperties>
</file>