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4"/>
  </p:notesMasterIdLst>
  <p:handoutMasterIdLst>
    <p:handoutMasterId r:id="rId25"/>
  </p:handoutMasterIdLst>
  <p:sldIdLst>
    <p:sldId id="256" r:id="rId6"/>
    <p:sldId id="389" r:id="rId7"/>
    <p:sldId id="397" r:id="rId8"/>
    <p:sldId id="402" r:id="rId9"/>
    <p:sldId id="403" r:id="rId10"/>
    <p:sldId id="400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399" r:id="rId19"/>
    <p:sldId id="401" r:id="rId20"/>
    <p:sldId id="411" r:id="rId21"/>
    <p:sldId id="412" r:id="rId22"/>
    <p:sldId id="387" r:id="rId23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407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87767E73-D0CB-654A-90B8-E23E76D7582F}"/>
    <pc:docChg chg="undo redo custSel addSld delSld modSld">
      <pc:chgData name="Arjan Kamberg" userId="2cfeac95-aab1-41a7-bca5-796b19d85bc0" providerId="ADAL" clId="{87767E73-D0CB-654A-90B8-E23E76D7582F}" dt="2022-05-07T06:29:02.730" v="667" actId="14100"/>
      <pc:docMkLst>
        <pc:docMk/>
      </pc:docMkLst>
      <pc:sldChg chg="modSp mod">
        <pc:chgData name="Arjan Kamberg" userId="2cfeac95-aab1-41a7-bca5-796b19d85bc0" providerId="ADAL" clId="{87767E73-D0CB-654A-90B8-E23E76D7582F}" dt="2022-05-07T06:02:35.929" v="38" actId="20577"/>
        <pc:sldMkLst>
          <pc:docMk/>
          <pc:sldMk cId="248983296" sldId="256"/>
        </pc:sldMkLst>
        <pc:spChg chg="mod">
          <ac:chgData name="Arjan Kamberg" userId="2cfeac95-aab1-41a7-bca5-796b19d85bc0" providerId="ADAL" clId="{87767E73-D0CB-654A-90B8-E23E76D7582F}" dt="2022-05-07T06:02:35.929" v="38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87767E73-D0CB-654A-90B8-E23E76D7582F}" dt="2022-05-07T05:59:32.731" v="0" actId="2696"/>
        <pc:sldMkLst>
          <pc:docMk/>
          <pc:sldMk cId="1212195962" sldId="388"/>
        </pc:sldMkLst>
      </pc:sldChg>
      <pc:sldChg chg="addSp delSp modSp mod">
        <pc:chgData name="Arjan Kamberg" userId="2cfeac95-aab1-41a7-bca5-796b19d85bc0" providerId="ADAL" clId="{87767E73-D0CB-654A-90B8-E23E76D7582F}" dt="2022-05-07T06:05:26.869" v="92" actId="5793"/>
        <pc:sldMkLst>
          <pc:docMk/>
          <pc:sldMk cId="298924907" sldId="389"/>
        </pc:sldMkLst>
        <pc:spChg chg="mod">
          <ac:chgData name="Arjan Kamberg" userId="2cfeac95-aab1-41a7-bca5-796b19d85bc0" providerId="ADAL" clId="{87767E73-D0CB-654A-90B8-E23E76D7582F}" dt="2022-05-07T06:05:26.869" v="92" actId="5793"/>
          <ac:spMkLst>
            <pc:docMk/>
            <pc:sldMk cId="298924907" sldId="389"/>
            <ac:spMk id="2" creationId="{0D8FBE16-0F53-229B-2D1F-619CB66C4959}"/>
          </ac:spMkLst>
        </pc:spChg>
        <pc:spChg chg="add mod">
          <ac:chgData name="Arjan Kamberg" userId="2cfeac95-aab1-41a7-bca5-796b19d85bc0" providerId="ADAL" clId="{87767E73-D0CB-654A-90B8-E23E76D7582F}" dt="2022-05-07T06:01:52.299" v="17" actId="478"/>
          <ac:spMkLst>
            <pc:docMk/>
            <pc:sldMk cId="298924907" sldId="389"/>
            <ac:spMk id="4" creationId="{6FCE6B86-8175-0AA3-B614-D7BE3035F325}"/>
          </ac:spMkLst>
        </pc:spChg>
        <pc:picChg chg="del">
          <ac:chgData name="Arjan Kamberg" userId="2cfeac95-aab1-41a7-bca5-796b19d85bc0" providerId="ADAL" clId="{87767E73-D0CB-654A-90B8-E23E76D7582F}" dt="2022-05-07T06:01:52.299" v="17" actId="478"/>
          <ac:picMkLst>
            <pc:docMk/>
            <pc:sldMk cId="298924907" sldId="389"/>
            <ac:picMk id="5" creationId="{B268A1F3-D191-06D8-F5D5-D5F05767D80F}"/>
          </ac:picMkLst>
        </pc:picChg>
        <pc:picChg chg="add mod">
          <ac:chgData name="Arjan Kamberg" userId="2cfeac95-aab1-41a7-bca5-796b19d85bc0" providerId="ADAL" clId="{87767E73-D0CB-654A-90B8-E23E76D7582F}" dt="2022-05-07T06:02:21.845" v="19" actId="1076"/>
          <ac:picMkLst>
            <pc:docMk/>
            <pc:sldMk cId="298924907" sldId="389"/>
            <ac:picMk id="6" creationId="{AFF73A01-10FC-0B14-D6F8-DFC2C238662D}"/>
          </ac:picMkLst>
        </pc:picChg>
      </pc:sldChg>
      <pc:sldChg chg="del">
        <pc:chgData name="Arjan Kamberg" userId="2cfeac95-aab1-41a7-bca5-796b19d85bc0" providerId="ADAL" clId="{87767E73-D0CB-654A-90B8-E23E76D7582F}" dt="2022-05-07T05:59:33.278" v="1" actId="2696"/>
        <pc:sldMkLst>
          <pc:docMk/>
          <pc:sldMk cId="1858735495" sldId="390"/>
        </pc:sldMkLst>
      </pc:sldChg>
      <pc:sldChg chg="del">
        <pc:chgData name="Arjan Kamberg" userId="2cfeac95-aab1-41a7-bca5-796b19d85bc0" providerId="ADAL" clId="{87767E73-D0CB-654A-90B8-E23E76D7582F}" dt="2022-05-07T05:59:34.108" v="2" actId="2696"/>
        <pc:sldMkLst>
          <pc:docMk/>
          <pc:sldMk cId="2998631181" sldId="391"/>
        </pc:sldMkLst>
      </pc:sldChg>
      <pc:sldChg chg="del">
        <pc:chgData name="Arjan Kamberg" userId="2cfeac95-aab1-41a7-bca5-796b19d85bc0" providerId="ADAL" clId="{87767E73-D0CB-654A-90B8-E23E76D7582F}" dt="2022-05-07T05:59:34.499" v="3" actId="2696"/>
        <pc:sldMkLst>
          <pc:docMk/>
          <pc:sldMk cId="3768352845" sldId="392"/>
        </pc:sldMkLst>
      </pc:sldChg>
      <pc:sldChg chg="del">
        <pc:chgData name="Arjan Kamberg" userId="2cfeac95-aab1-41a7-bca5-796b19d85bc0" providerId="ADAL" clId="{87767E73-D0CB-654A-90B8-E23E76D7582F}" dt="2022-05-07T05:59:34.907" v="4" actId="2696"/>
        <pc:sldMkLst>
          <pc:docMk/>
          <pc:sldMk cId="965281039" sldId="393"/>
        </pc:sldMkLst>
      </pc:sldChg>
      <pc:sldChg chg="del">
        <pc:chgData name="Arjan Kamberg" userId="2cfeac95-aab1-41a7-bca5-796b19d85bc0" providerId="ADAL" clId="{87767E73-D0CB-654A-90B8-E23E76D7582F}" dt="2022-05-07T05:59:35.596" v="5" actId="2696"/>
        <pc:sldMkLst>
          <pc:docMk/>
          <pc:sldMk cId="999223969" sldId="394"/>
        </pc:sldMkLst>
      </pc:sldChg>
      <pc:sldChg chg="modSp mod">
        <pc:chgData name="Arjan Kamberg" userId="2cfeac95-aab1-41a7-bca5-796b19d85bc0" providerId="ADAL" clId="{87767E73-D0CB-654A-90B8-E23E76D7582F}" dt="2022-05-07T06:10:36.100" v="448" actId="1076"/>
        <pc:sldMkLst>
          <pc:docMk/>
          <pc:sldMk cId="2181008966" sldId="400"/>
        </pc:sldMkLst>
        <pc:picChg chg="mod">
          <ac:chgData name="Arjan Kamberg" userId="2cfeac95-aab1-41a7-bca5-796b19d85bc0" providerId="ADAL" clId="{87767E73-D0CB-654A-90B8-E23E76D7582F}" dt="2022-05-07T06:10:36.100" v="448" actId="1076"/>
          <ac:picMkLst>
            <pc:docMk/>
            <pc:sldMk cId="2181008966" sldId="400"/>
            <ac:picMk id="4" creationId="{28DCB10C-8D74-94B1-AC9B-3B987A97A68F}"/>
          </ac:picMkLst>
        </pc:picChg>
      </pc:sldChg>
      <pc:sldChg chg="addSp delSp modSp mod">
        <pc:chgData name="Arjan Kamberg" userId="2cfeac95-aab1-41a7-bca5-796b19d85bc0" providerId="ADAL" clId="{87767E73-D0CB-654A-90B8-E23E76D7582F}" dt="2022-05-07T06:23:02.535" v="588" actId="478"/>
        <pc:sldMkLst>
          <pc:docMk/>
          <pc:sldMk cId="1813915286" sldId="401"/>
        </pc:sldMkLst>
        <pc:picChg chg="mod">
          <ac:chgData name="Arjan Kamberg" userId="2cfeac95-aab1-41a7-bca5-796b19d85bc0" providerId="ADAL" clId="{87767E73-D0CB-654A-90B8-E23E76D7582F}" dt="2022-05-07T06:21:29.341" v="582" actId="1076"/>
          <ac:picMkLst>
            <pc:docMk/>
            <pc:sldMk cId="1813915286" sldId="401"/>
            <ac:picMk id="5" creationId="{5A34ABCB-140A-D440-7A08-9DAF892BB8BE}"/>
          </ac:picMkLst>
        </pc:picChg>
        <pc:picChg chg="add del mod">
          <ac:chgData name="Arjan Kamberg" userId="2cfeac95-aab1-41a7-bca5-796b19d85bc0" providerId="ADAL" clId="{87767E73-D0CB-654A-90B8-E23E76D7582F}" dt="2022-05-07T06:23:02.535" v="588" actId="478"/>
          <ac:picMkLst>
            <pc:docMk/>
            <pc:sldMk cId="1813915286" sldId="401"/>
            <ac:picMk id="7" creationId="{DB3547CE-966D-9159-B6FE-6CB01D6DF571}"/>
          </ac:picMkLst>
        </pc:picChg>
        <pc:inkChg chg="add">
          <ac:chgData name="Arjan Kamberg" userId="2cfeac95-aab1-41a7-bca5-796b19d85bc0" providerId="ADAL" clId="{87767E73-D0CB-654A-90B8-E23E76D7582F}" dt="2022-05-07T06:21:43.075" v="583" actId="9405"/>
          <ac:inkMkLst>
            <pc:docMk/>
            <pc:sldMk cId="1813915286" sldId="401"/>
            <ac:inkMk id="4" creationId="{575F3535-BA4E-157B-00ED-0A09E9F22524}"/>
          </ac:inkMkLst>
        </pc:inkChg>
        <pc:inkChg chg="add">
          <ac:chgData name="Arjan Kamberg" userId="2cfeac95-aab1-41a7-bca5-796b19d85bc0" providerId="ADAL" clId="{87767E73-D0CB-654A-90B8-E23E76D7582F}" dt="2022-05-07T06:21:49.276" v="584" actId="9405"/>
          <ac:inkMkLst>
            <pc:docMk/>
            <pc:sldMk cId="1813915286" sldId="401"/>
            <ac:inkMk id="6" creationId="{9C8AC7C3-3A94-5534-11A8-D46209A2AD32}"/>
          </ac:inkMkLst>
        </pc:inkChg>
      </pc:sldChg>
      <pc:sldChg chg="modSp new mod">
        <pc:chgData name="Arjan Kamberg" userId="2cfeac95-aab1-41a7-bca5-796b19d85bc0" providerId="ADAL" clId="{87767E73-D0CB-654A-90B8-E23E76D7582F}" dt="2022-05-07T06:09:42.919" v="440" actId="108"/>
        <pc:sldMkLst>
          <pc:docMk/>
          <pc:sldMk cId="1564679577" sldId="402"/>
        </pc:sldMkLst>
        <pc:spChg chg="mod">
          <ac:chgData name="Arjan Kamberg" userId="2cfeac95-aab1-41a7-bca5-796b19d85bc0" providerId="ADAL" clId="{87767E73-D0CB-654A-90B8-E23E76D7582F}" dt="2022-05-07T06:06:34.122" v="120" actId="20577"/>
          <ac:spMkLst>
            <pc:docMk/>
            <pc:sldMk cId="1564679577" sldId="402"/>
            <ac:spMk id="2" creationId="{A2EBF2D7-5C47-3A6B-4A7C-1F28C100AA1D}"/>
          </ac:spMkLst>
        </pc:spChg>
        <pc:spChg chg="mod">
          <ac:chgData name="Arjan Kamberg" userId="2cfeac95-aab1-41a7-bca5-796b19d85bc0" providerId="ADAL" clId="{87767E73-D0CB-654A-90B8-E23E76D7582F}" dt="2022-05-07T06:09:42.919" v="440" actId="108"/>
          <ac:spMkLst>
            <pc:docMk/>
            <pc:sldMk cId="1564679577" sldId="402"/>
            <ac:spMk id="3" creationId="{DB4845C6-EF2D-C790-FA02-850F98D41B48}"/>
          </ac:spMkLst>
        </pc:spChg>
      </pc:sldChg>
      <pc:sldChg chg="modSp add mod">
        <pc:chgData name="Arjan Kamberg" userId="2cfeac95-aab1-41a7-bca5-796b19d85bc0" providerId="ADAL" clId="{87767E73-D0CB-654A-90B8-E23E76D7582F}" dt="2022-05-07T06:11:23.892" v="498" actId="20577"/>
        <pc:sldMkLst>
          <pc:docMk/>
          <pc:sldMk cId="394029093" sldId="403"/>
        </pc:sldMkLst>
        <pc:spChg chg="mod">
          <ac:chgData name="Arjan Kamberg" userId="2cfeac95-aab1-41a7-bca5-796b19d85bc0" providerId="ADAL" clId="{87767E73-D0CB-654A-90B8-E23E76D7582F}" dt="2022-05-07T06:11:23.892" v="498" actId="20577"/>
          <ac:spMkLst>
            <pc:docMk/>
            <pc:sldMk cId="394029093" sldId="403"/>
            <ac:spMk id="2" creationId="{A2EBF2D7-5C47-3A6B-4A7C-1F28C100AA1D}"/>
          </ac:spMkLst>
        </pc:spChg>
        <pc:spChg chg="mod">
          <ac:chgData name="Arjan Kamberg" userId="2cfeac95-aab1-41a7-bca5-796b19d85bc0" providerId="ADAL" clId="{87767E73-D0CB-654A-90B8-E23E76D7582F}" dt="2022-05-07T06:10:24.586" v="445" actId="207"/>
          <ac:spMkLst>
            <pc:docMk/>
            <pc:sldMk cId="394029093" sldId="403"/>
            <ac:spMk id="3" creationId="{DB4845C6-EF2D-C790-FA02-850F98D41B48}"/>
          </ac:spMkLst>
        </pc:spChg>
      </pc:sldChg>
      <pc:sldChg chg="addSp modSp add mod">
        <pc:chgData name="Arjan Kamberg" userId="2cfeac95-aab1-41a7-bca5-796b19d85bc0" providerId="ADAL" clId="{87767E73-D0CB-654A-90B8-E23E76D7582F}" dt="2022-05-07T06:13:03.903" v="510" actId="9405"/>
        <pc:sldMkLst>
          <pc:docMk/>
          <pc:sldMk cId="309124477" sldId="404"/>
        </pc:sldMkLst>
        <pc:spChg chg="mod">
          <ac:chgData name="Arjan Kamberg" userId="2cfeac95-aab1-41a7-bca5-796b19d85bc0" providerId="ADAL" clId="{87767E73-D0CB-654A-90B8-E23E76D7582F}" dt="2022-05-07T06:11:54.600" v="502" actId="20577"/>
          <ac:spMkLst>
            <pc:docMk/>
            <pc:sldMk cId="309124477" sldId="404"/>
            <ac:spMk id="2" creationId="{29799B6C-FA8E-8E05-C00C-1E8815C14A26}"/>
          </ac:spMkLst>
        </pc:spChg>
        <pc:inkChg chg="add">
          <ac:chgData name="Arjan Kamberg" userId="2cfeac95-aab1-41a7-bca5-796b19d85bc0" providerId="ADAL" clId="{87767E73-D0CB-654A-90B8-E23E76D7582F}" dt="2022-05-07T06:13:03.903" v="510" actId="9405"/>
          <ac:inkMkLst>
            <pc:docMk/>
            <pc:sldMk cId="309124477" sldId="404"/>
            <ac:inkMk id="3" creationId="{EBE9F53E-E933-EE18-26BF-17A4B6550DD1}"/>
          </ac:inkMkLst>
        </pc:inkChg>
      </pc:sldChg>
      <pc:sldChg chg="new del">
        <pc:chgData name="Arjan Kamberg" userId="2cfeac95-aab1-41a7-bca5-796b19d85bc0" providerId="ADAL" clId="{87767E73-D0CB-654A-90B8-E23E76D7582F}" dt="2022-05-07T06:11:45.989" v="500" actId="680"/>
        <pc:sldMkLst>
          <pc:docMk/>
          <pc:sldMk cId="1310712828" sldId="404"/>
        </pc:sldMkLst>
      </pc:sldChg>
      <pc:sldChg chg="addSp delSp modSp add mod">
        <pc:chgData name="Arjan Kamberg" userId="2cfeac95-aab1-41a7-bca5-796b19d85bc0" providerId="ADAL" clId="{87767E73-D0CB-654A-90B8-E23E76D7582F}" dt="2022-05-07T06:13:33.387" v="515"/>
        <pc:sldMkLst>
          <pc:docMk/>
          <pc:sldMk cId="2661157562" sldId="405"/>
        </pc:sldMkLst>
        <pc:grpChg chg="del mod">
          <ac:chgData name="Arjan Kamberg" userId="2cfeac95-aab1-41a7-bca5-796b19d85bc0" providerId="ADAL" clId="{87767E73-D0CB-654A-90B8-E23E76D7582F}" dt="2022-05-07T06:13:33.387" v="515"/>
          <ac:grpSpMkLst>
            <pc:docMk/>
            <pc:sldMk cId="2661157562" sldId="405"/>
            <ac:grpSpMk id="6" creationId="{4B1FDBF7-4F42-ADE2-9CC4-92878FF7CC59}"/>
          </ac:grpSpMkLst>
        </pc:grpChg>
        <pc:grpChg chg="mod">
          <ac:chgData name="Arjan Kamberg" userId="2cfeac95-aab1-41a7-bca5-796b19d85bc0" providerId="ADAL" clId="{87767E73-D0CB-654A-90B8-E23E76D7582F}" dt="2022-05-07T06:13:33.387" v="515"/>
          <ac:grpSpMkLst>
            <pc:docMk/>
            <pc:sldMk cId="2661157562" sldId="405"/>
            <ac:grpSpMk id="8" creationId="{46CC19CD-A1DF-28B1-3DA6-58FA852322FB}"/>
          </ac:grpSpMkLst>
        </pc:grpChg>
        <pc:inkChg chg="add mod">
          <ac:chgData name="Arjan Kamberg" userId="2cfeac95-aab1-41a7-bca5-796b19d85bc0" providerId="ADAL" clId="{87767E73-D0CB-654A-90B8-E23E76D7582F}" dt="2022-05-07T06:13:33.387" v="515"/>
          <ac:inkMkLst>
            <pc:docMk/>
            <pc:sldMk cId="2661157562" sldId="405"/>
            <ac:inkMk id="3" creationId="{2C55DBB8-13F3-B186-12F1-BC1B5962182E}"/>
          </ac:inkMkLst>
        </pc:inkChg>
        <pc:inkChg chg="add mod">
          <ac:chgData name="Arjan Kamberg" userId="2cfeac95-aab1-41a7-bca5-796b19d85bc0" providerId="ADAL" clId="{87767E73-D0CB-654A-90B8-E23E76D7582F}" dt="2022-05-07T06:13:33.387" v="515"/>
          <ac:inkMkLst>
            <pc:docMk/>
            <pc:sldMk cId="2661157562" sldId="405"/>
            <ac:inkMk id="5" creationId="{3444B3F6-380C-89BD-7742-7BC0C95DBD86}"/>
          </ac:inkMkLst>
        </pc:inkChg>
        <pc:inkChg chg="add mod">
          <ac:chgData name="Arjan Kamberg" userId="2cfeac95-aab1-41a7-bca5-796b19d85bc0" providerId="ADAL" clId="{87767E73-D0CB-654A-90B8-E23E76D7582F}" dt="2022-05-07T06:13:33.387" v="515"/>
          <ac:inkMkLst>
            <pc:docMk/>
            <pc:sldMk cId="2661157562" sldId="405"/>
            <ac:inkMk id="7" creationId="{43D4F373-72D9-91D2-ACCE-F5722E3EB2C0}"/>
          </ac:inkMkLst>
        </pc:inkChg>
      </pc:sldChg>
      <pc:sldChg chg="addSp modSp add mod">
        <pc:chgData name="Arjan Kamberg" userId="2cfeac95-aab1-41a7-bca5-796b19d85bc0" providerId="ADAL" clId="{87767E73-D0CB-654A-90B8-E23E76D7582F}" dt="2022-05-07T06:13:47.510" v="521"/>
        <pc:sldMkLst>
          <pc:docMk/>
          <pc:sldMk cId="690791478" sldId="406"/>
        </pc:sldMkLst>
        <pc:grpChg chg="mod">
          <ac:chgData name="Arjan Kamberg" userId="2cfeac95-aab1-41a7-bca5-796b19d85bc0" providerId="ADAL" clId="{87767E73-D0CB-654A-90B8-E23E76D7582F}" dt="2022-05-07T06:13:43.471" v="518"/>
          <ac:grpSpMkLst>
            <pc:docMk/>
            <pc:sldMk cId="690791478" sldId="406"/>
            <ac:grpSpMk id="6" creationId="{0C87EC2A-951D-F1CC-BEFA-980903332B10}"/>
          </ac:grpSpMkLst>
        </pc:grpChg>
        <pc:grpChg chg="mod">
          <ac:chgData name="Arjan Kamberg" userId="2cfeac95-aab1-41a7-bca5-796b19d85bc0" providerId="ADAL" clId="{87767E73-D0CB-654A-90B8-E23E76D7582F}" dt="2022-05-07T06:13:47.510" v="521"/>
          <ac:grpSpMkLst>
            <pc:docMk/>
            <pc:sldMk cId="690791478" sldId="406"/>
            <ac:grpSpMk id="9" creationId="{FD94F83B-F69A-E441-56EF-9A5EDF005370}"/>
          </ac:grpSpMkLst>
        </pc:grpChg>
        <pc:inkChg chg="add mod">
          <ac:chgData name="Arjan Kamberg" userId="2cfeac95-aab1-41a7-bca5-796b19d85bc0" providerId="ADAL" clId="{87767E73-D0CB-654A-90B8-E23E76D7582F}" dt="2022-05-07T06:13:43.471" v="518"/>
          <ac:inkMkLst>
            <pc:docMk/>
            <pc:sldMk cId="690791478" sldId="406"/>
            <ac:inkMk id="3" creationId="{E1E46579-8B53-9232-88C6-93A5D305CAA5}"/>
          </ac:inkMkLst>
        </pc:inkChg>
        <pc:inkChg chg="add mod">
          <ac:chgData name="Arjan Kamberg" userId="2cfeac95-aab1-41a7-bca5-796b19d85bc0" providerId="ADAL" clId="{87767E73-D0CB-654A-90B8-E23E76D7582F}" dt="2022-05-07T06:13:43.471" v="518"/>
          <ac:inkMkLst>
            <pc:docMk/>
            <pc:sldMk cId="690791478" sldId="406"/>
            <ac:inkMk id="5" creationId="{8301C5CA-3669-E40F-14C6-ED6C980019D1}"/>
          </ac:inkMkLst>
        </pc:inkChg>
        <pc:inkChg chg="add mod">
          <ac:chgData name="Arjan Kamberg" userId="2cfeac95-aab1-41a7-bca5-796b19d85bc0" providerId="ADAL" clId="{87767E73-D0CB-654A-90B8-E23E76D7582F}" dt="2022-05-07T06:13:47.510" v="521"/>
          <ac:inkMkLst>
            <pc:docMk/>
            <pc:sldMk cId="690791478" sldId="406"/>
            <ac:inkMk id="7" creationId="{4A723A72-EB7F-E2C0-6978-C4C15D999996}"/>
          </ac:inkMkLst>
        </pc:inkChg>
        <pc:inkChg chg="add mod">
          <ac:chgData name="Arjan Kamberg" userId="2cfeac95-aab1-41a7-bca5-796b19d85bc0" providerId="ADAL" clId="{87767E73-D0CB-654A-90B8-E23E76D7582F}" dt="2022-05-07T06:13:47.510" v="521"/>
          <ac:inkMkLst>
            <pc:docMk/>
            <pc:sldMk cId="690791478" sldId="406"/>
            <ac:inkMk id="8" creationId="{39218283-3A9F-5A8B-C1F9-954D460D3452}"/>
          </ac:inkMkLst>
        </pc:inkChg>
      </pc:sldChg>
      <pc:sldChg chg="addSp delSp modSp add mod">
        <pc:chgData name="Arjan Kamberg" userId="2cfeac95-aab1-41a7-bca5-796b19d85bc0" providerId="ADAL" clId="{87767E73-D0CB-654A-90B8-E23E76D7582F}" dt="2022-05-07T06:14:19.653" v="532" actId="9405"/>
        <pc:sldMkLst>
          <pc:docMk/>
          <pc:sldMk cId="676221447" sldId="407"/>
        </pc:sldMkLst>
        <pc:grpChg chg="mod">
          <ac:chgData name="Arjan Kamberg" userId="2cfeac95-aab1-41a7-bca5-796b19d85bc0" providerId="ADAL" clId="{87767E73-D0CB-654A-90B8-E23E76D7582F}" dt="2022-05-07T06:13:54.178" v="524"/>
          <ac:grpSpMkLst>
            <pc:docMk/>
            <pc:sldMk cId="676221447" sldId="407"/>
            <ac:grpSpMk id="6" creationId="{0C1ABB9B-18B9-A0A4-C9C4-228E37375B6A}"/>
          </ac:grpSpMkLst>
        </pc:grpChg>
        <pc:grpChg chg="del mod">
          <ac:chgData name="Arjan Kamberg" userId="2cfeac95-aab1-41a7-bca5-796b19d85bc0" providerId="ADAL" clId="{87767E73-D0CB-654A-90B8-E23E76D7582F}" dt="2022-05-07T06:13:58.443" v="529"/>
          <ac:grpSpMkLst>
            <pc:docMk/>
            <pc:sldMk cId="676221447" sldId="407"/>
            <ac:grpSpMk id="9" creationId="{DA764C4F-88E8-CC76-CCEC-086ECEBF1065}"/>
          </ac:grpSpMkLst>
        </pc:grpChg>
        <pc:grpChg chg="del mod">
          <ac:chgData name="Arjan Kamberg" userId="2cfeac95-aab1-41a7-bca5-796b19d85bc0" providerId="ADAL" clId="{87767E73-D0CB-654A-90B8-E23E76D7582F}" dt="2022-05-07T06:14:00.355" v="531"/>
          <ac:grpSpMkLst>
            <pc:docMk/>
            <pc:sldMk cId="676221447" sldId="407"/>
            <ac:grpSpMk id="11" creationId="{DFB0B2FB-EBC5-408C-E69D-5C5506CEE338}"/>
          </ac:grpSpMkLst>
        </pc:grpChg>
        <pc:grpChg chg="mod">
          <ac:chgData name="Arjan Kamberg" userId="2cfeac95-aab1-41a7-bca5-796b19d85bc0" providerId="ADAL" clId="{87767E73-D0CB-654A-90B8-E23E76D7582F}" dt="2022-05-07T06:14:00.355" v="531"/>
          <ac:grpSpMkLst>
            <pc:docMk/>
            <pc:sldMk cId="676221447" sldId="407"/>
            <ac:grpSpMk id="13" creationId="{57ED88B2-F76C-4E61-5F28-BDFBAAA011F1}"/>
          </ac:grpSpMkLst>
        </pc:grpChg>
        <pc:inkChg chg="add mod">
          <ac:chgData name="Arjan Kamberg" userId="2cfeac95-aab1-41a7-bca5-796b19d85bc0" providerId="ADAL" clId="{87767E73-D0CB-654A-90B8-E23E76D7582F}" dt="2022-05-07T06:13:54.178" v="524"/>
          <ac:inkMkLst>
            <pc:docMk/>
            <pc:sldMk cId="676221447" sldId="407"/>
            <ac:inkMk id="3" creationId="{C7AD7F01-86AB-02FA-6AAF-E3B077C4FB9C}"/>
          </ac:inkMkLst>
        </pc:inkChg>
        <pc:inkChg chg="add mod">
          <ac:chgData name="Arjan Kamberg" userId="2cfeac95-aab1-41a7-bca5-796b19d85bc0" providerId="ADAL" clId="{87767E73-D0CB-654A-90B8-E23E76D7582F}" dt="2022-05-07T06:13:54.178" v="524"/>
          <ac:inkMkLst>
            <pc:docMk/>
            <pc:sldMk cId="676221447" sldId="407"/>
            <ac:inkMk id="5" creationId="{103AF378-C065-4E6C-59DA-210F4699E150}"/>
          </ac:inkMkLst>
        </pc:inkChg>
        <pc:inkChg chg="add mod">
          <ac:chgData name="Arjan Kamberg" userId="2cfeac95-aab1-41a7-bca5-796b19d85bc0" providerId="ADAL" clId="{87767E73-D0CB-654A-90B8-E23E76D7582F}" dt="2022-05-07T06:14:00.355" v="531"/>
          <ac:inkMkLst>
            <pc:docMk/>
            <pc:sldMk cId="676221447" sldId="407"/>
            <ac:inkMk id="7" creationId="{75C86501-84FF-4DA0-C4F1-E6A2AC5C665F}"/>
          </ac:inkMkLst>
        </pc:inkChg>
        <pc:inkChg chg="add mod">
          <ac:chgData name="Arjan Kamberg" userId="2cfeac95-aab1-41a7-bca5-796b19d85bc0" providerId="ADAL" clId="{87767E73-D0CB-654A-90B8-E23E76D7582F}" dt="2022-05-07T06:14:00.355" v="531"/>
          <ac:inkMkLst>
            <pc:docMk/>
            <pc:sldMk cId="676221447" sldId="407"/>
            <ac:inkMk id="8" creationId="{D394DB3E-976F-B6E0-5417-B60238ED18A2}"/>
          </ac:inkMkLst>
        </pc:inkChg>
        <pc:inkChg chg="add mod">
          <ac:chgData name="Arjan Kamberg" userId="2cfeac95-aab1-41a7-bca5-796b19d85bc0" providerId="ADAL" clId="{87767E73-D0CB-654A-90B8-E23E76D7582F}" dt="2022-05-07T06:14:00.355" v="531"/>
          <ac:inkMkLst>
            <pc:docMk/>
            <pc:sldMk cId="676221447" sldId="407"/>
            <ac:inkMk id="10" creationId="{EECD4E57-A74C-7B19-41DA-3AEABAC2E835}"/>
          </ac:inkMkLst>
        </pc:inkChg>
        <pc:inkChg chg="add mod">
          <ac:chgData name="Arjan Kamberg" userId="2cfeac95-aab1-41a7-bca5-796b19d85bc0" providerId="ADAL" clId="{87767E73-D0CB-654A-90B8-E23E76D7582F}" dt="2022-05-07T06:14:00.355" v="531"/>
          <ac:inkMkLst>
            <pc:docMk/>
            <pc:sldMk cId="676221447" sldId="407"/>
            <ac:inkMk id="12" creationId="{2C64D069-DA92-28FD-70C7-53C3C9BA4D4E}"/>
          </ac:inkMkLst>
        </pc:inkChg>
        <pc:inkChg chg="add">
          <ac:chgData name="Arjan Kamberg" userId="2cfeac95-aab1-41a7-bca5-796b19d85bc0" providerId="ADAL" clId="{87767E73-D0CB-654A-90B8-E23E76D7582F}" dt="2022-05-07T06:14:19.653" v="532" actId="9405"/>
          <ac:inkMkLst>
            <pc:docMk/>
            <pc:sldMk cId="676221447" sldId="407"/>
            <ac:inkMk id="14" creationId="{EB2F9E6C-F452-8B61-E8F9-947311C6AB11}"/>
          </ac:inkMkLst>
        </pc:inkChg>
      </pc:sldChg>
      <pc:sldChg chg="addSp modSp add mod">
        <pc:chgData name="Arjan Kamberg" userId="2cfeac95-aab1-41a7-bca5-796b19d85bc0" providerId="ADAL" clId="{87767E73-D0CB-654A-90B8-E23E76D7582F}" dt="2022-05-07T06:14:53.005" v="543" actId="9405"/>
        <pc:sldMkLst>
          <pc:docMk/>
          <pc:sldMk cId="4172507621" sldId="408"/>
        </pc:sldMkLst>
        <pc:grpChg chg="mod">
          <ac:chgData name="Arjan Kamberg" userId="2cfeac95-aab1-41a7-bca5-796b19d85bc0" providerId="ADAL" clId="{87767E73-D0CB-654A-90B8-E23E76D7582F}" dt="2022-05-07T06:14:42.495" v="539"/>
          <ac:grpSpMkLst>
            <pc:docMk/>
            <pc:sldMk cId="4172507621" sldId="408"/>
            <ac:grpSpMk id="10" creationId="{B38CFB86-13C4-0A4E-9BA3-ABC1CA669A06}"/>
          </ac:grpSpMkLst>
        </pc:grpChg>
        <pc:grpChg chg="mod">
          <ac:chgData name="Arjan Kamberg" userId="2cfeac95-aab1-41a7-bca5-796b19d85bc0" providerId="ADAL" clId="{87767E73-D0CB-654A-90B8-E23E76D7582F}" dt="2022-05-07T06:14:42.495" v="539"/>
          <ac:grpSpMkLst>
            <pc:docMk/>
            <pc:sldMk cId="4172507621" sldId="408"/>
            <ac:grpSpMk id="11" creationId="{0C935438-1146-A5B5-1F72-09E8BB3A0484}"/>
          </ac:grpSpMkLst>
        </pc:grpChg>
        <pc:grpChg chg="mod">
          <ac:chgData name="Arjan Kamberg" userId="2cfeac95-aab1-41a7-bca5-796b19d85bc0" providerId="ADAL" clId="{87767E73-D0CB-654A-90B8-E23E76D7582F}" dt="2022-05-07T06:14:42.495" v="539"/>
          <ac:grpSpMkLst>
            <pc:docMk/>
            <pc:sldMk cId="4172507621" sldId="408"/>
            <ac:grpSpMk id="12" creationId="{A224C4B2-92AC-9A60-021A-227EAC60ADBF}"/>
          </ac:grpSpMkLst>
        </pc:grpChg>
        <pc:grpChg chg="mod">
          <ac:chgData name="Arjan Kamberg" userId="2cfeac95-aab1-41a7-bca5-796b19d85bc0" providerId="ADAL" clId="{87767E73-D0CB-654A-90B8-E23E76D7582F}" dt="2022-05-07T06:14:46.583" v="542"/>
          <ac:grpSpMkLst>
            <pc:docMk/>
            <pc:sldMk cId="4172507621" sldId="408"/>
            <ac:grpSpMk id="15" creationId="{7BA75668-06B4-445B-BB64-FF2A2049C720}"/>
          </ac:grpSpMkLst>
        </pc:grpChg>
        <pc:inkChg chg="add mod">
          <ac:chgData name="Arjan Kamberg" userId="2cfeac95-aab1-41a7-bca5-796b19d85bc0" providerId="ADAL" clId="{87767E73-D0CB-654A-90B8-E23E76D7582F}" dt="2022-05-07T06:14:42.495" v="539"/>
          <ac:inkMkLst>
            <pc:docMk/>
            <pc:sldMk cId="4172507621" sldId="408"/>
            <ac:inkMk id="3" creationId="{657AE02D-67EA-DBA2-516D-9347CFE0AA21}"/>
          </ac:inkMkLst>
        </pc:inkChg>
        <pc:inkChg chg="add mod">
          <ac:chgData name="Arjan Kamberg" userId="2cfeac95-aab1-41a7-bca5-796b19d85bc0" providerId="ADAL" clId="{87767E73-D0CB-654A-90B8-E23E76D7582F}" dt="2022-05-07T06:14:42.495" v="539"/>
          <ac:inkMkLst>
            <pc:docMk/>
            <pc:sldMk cId="4172507621" sldId="408"/>
            <ac:inkMk id="5" creationId="{39B17416-CCC6-9300-FDB7-F5AE9425F434}"/>
          </ac:inkMkLst>
        </pc:inkChg>
        <pc:inkChg chg="add mod">
          <ac:chgData name="Arjan Kamberg" userId="2cfeac95-aab1-41a7-bca5-796b19d85bc0" providerId="ADAL" clId="{87767E73-D0CB-654A-90B8-E23E76D7582F}" dt="2022-05-07T06:14:42.495" v="539"/>
          <ac:inkMkLst>
            <pc:docMk/>
            <pc:sldMk cId="4172507621" sldId="408"/>
            <ac:inkMk id="6" creationId="{0356A755-2A32-1F32-5A4F-CF304D8F3BA2}"/>
          </ac:inkMkLst>
        </pc:inkChg>
        <pc:inkChg chg="add mod">
          <ac:chgData name="Arjan Kamberg" userId="2cfeac95-aab1-41a7-bca5-796b19d85bc0" providerId="ADAL" clId="{87767E73-D0CB-654A-90B8-E23E76D7582F}" dt="2022-05-07T06:14:42.495" v="539"/>
          <ac:inkMkLst>
            <pc:docMk/>
            <pc:sldMk cId="4172507621" sldId="408"/>
            <ac:inkMk id="7" creationId="{A0F15C56-0E93-6FD8-2B30-44780B7D01F2}"/>
          </ac:inkMkLst>
        </pc:inkChg>
        <pc:inkChg chg="add mod">
          <ac:chgData name="Arjan Kamberg" userId="2cfeac95-aab1-41a7-bca5-796b19d85bc0" providerId="ADAL" clId="{87767E73-D0CB-654A-90B8-E23E76D7582F}" dt="2022-05-07T06:14:42.495" v="539"/>
          <ac:inkMkLst>
            <pc:docMk/>
            <pc:sldMk cId="4172507621" sldId="408"/>
            <ac:inkMk id="8" creationId="{B925C952-B29D-9F7A-2A9E-4F93824E9819}"/>
          </ac:inkMkLst>
        </pc:inkChg>
        <pc:inkChg chg="add mod">
          <ac:chgData name="Arjan Kamberg" userId="2cfeac95-aab1-41a7-bca5-796b19d85bc0" providerId="ADAL" clId="{87767E73-D0CB-654A-90B8-E23E76D7582F}" dt="2022-05-07T06:14:42.495" v="539"/>
          <ac:inkMkLst>
            <pc:docMk/>
            <pc:sldMk cId="4172507621" sldId="408"/>
            <ac:inkMk id="9" creationId="{54573FFB-37B7-6CAE-1F08-AD5AD6C84D80}"/>
          </ac:inkMkLst>
        </pc:inkChg>
        <pc:inkChg chg="add mod">
          <ac:chgData name="Arjan Kamberg" userId="2cfeac95-aab1-41a7-bca5-796b19d85bc0" providerId="ADAL" clId="{87767E73-D0CB-654A-90B8-E23E76D7582F}" dt="2022-05-07T06:14:46.583" v="542"/>
          <ac:inkMkLst>
            <pc:docMk/>
            <pc:sldMk cId="4172507621" sldId="408"/>
            <ac:inkMk id="13" creationId="{20521D66-858D-4E79-BE7A-70DCBAA3DF73}"/>
          </ac:inkMkLst>
        </pc:inkChg>
        <pc:inkChg chg="add mod">
          <ac:chgData name="Arjan Kamberg" userId="2cfeac95-aab1-41a7-bca5-796b19d85bc0" providerId="ADAL" clId="{87767E73-D0CB-654A-90B8-E23E76D7582F}" dt="2022-05-07T06:14:46.583" v="542"/>
          <ac:inkMkLst>
            <pc:docMk/>
            <pc:sldMk cId="4172507621" sldId="408"/>
            <ac:inkMk id="14" creationId="{67B3F3B3-1282-FC42-A8D5-A2BA9DA98385}"/>
          </ac:inkMkLst>
        </pc:inkChg>
        <pc:inkChg chg="add">
          <ac:chgData name="Arjan Kamberg" userId="2cfeac95-aab1-41a7-bca5-796b19d85bc0" providerId="ADAL" clId="{87767E73-D0CB-654A-90B8-E23E76D7582F}" dt="2022-05-07T06:14:53.005" v="543" actId="9405"/>
          <ac:inkMkLst>
            <pc:docMk/>
            <pc:sldMk cId="4172507621" sldId="408"/>
            <ac:inkMk id="16" creationId="{AC5C10B8-873F-E515-70DB-CDE69E6EDF9B}"/>
          </ac:inkMkLst>
        </pc:inkChg>
      </pc:sldChg>
      <pc:sldChg chg="addSp delSp modSp add mod">
        <pc:chgData name="Arjan Kamberg" userId="2cfeac95-aab1-41a7-bca5-796b19d85bc0" providerId="ADAL" clId="{87767E73-D0CB-654A-90B8-E23E76D7582F}" dt="2022-05-07T06:15:32.076" v="561"/>
        <pc:sldMkLst>
          <pc:docMk/>
          <pc:sldMk cId="2199855541" sldId="409"/>
        </pc:sldMkLst>
        <pc:grpChg chg="mod">
          <ac:chgData name="Arjan Kamberg" userId="2cfeac95-aab1-41a7-bca5-796b19d85bc0" providerId="ADAL" clId="{87767E73-D0CB-654A-90B8-E23E76D7582F}" dt="2022-05-07T06:15:09.460" v="551"/>
          <ac:grpSpMkLst>
            <pc:docMk/>
            <pc:sldMk cId="2199855541" sldId="409"/>
            <ac:grpSpMk id="11" creationId="{72B231C3-F430-ED89-3F48-33D2932AA63C}"/>
          </ac:grpSpMkLst>
        </pc:grpChg>
        <pc:grpChg chg="mod">
          <ac:chgData name="Arjan Kamberg" userId="2cfeac95-aab1-41a7-bca5-796b19d85bc0" providerId="ADAL" clId="{87767E73-D0CB-654A-90B8-E23E76D7582F}" dt="2022-05-07T06:15:09.460" v="551"/>
          <ac:grpSpMkLst>
            <pc:docMk/>
            <pc:sldMk cId="2199855541" sldId="409"/>
            <ac:grpSpMk id="12" creationId="{A581DC56-657B-753E-38C4-958641107FFE}"/>
          </ac:grpSpMkLst>
        </pc:grpChg>
        <pc:grpChg chg="mod">
          <ac:chgData name="Arjan Kamberg" userId="2cfeac95-aab1-41a7-bca5-796b19d85bc0" providerId="ADAL" clId="{87767E73-D0CB-654A-90B8-E23E76D7582F}" dt="2022-05-07T06:15:09.460" v="551"/>
          <ac:grpSpMkLst>
            <pc:docMk/>
            <pc:sldMk cId="2199855541" sldId="409"/>
            <ac:grpSpMk id="13" creationId="{1CDE78EE-86FE-69FB-B497-051C9727C699}"/>
          </ac:grpSpMkLst>
        </pc:grpChg>
        <pc:grpChg chg="del mod">
          <ac:chgData name="Arjan Kamberg" userId="2cfeac95-aab1-41a7-bca5-796b19d85bc0" providerId="ADAL" clId="{87767E73-D0CB-654A-90B8-E23E76D7582F}" dt="2022-05-07T06:15:32.076" v="561"/>
          <ac:grpSpMkLst>
            <pc:docMk/>
            <pc:sldMk cId="2199855541" sldId="409"/>
            <ac:grpSpMk id="16" creationId="{CF4C878E-F926-9910-0441-605B8208767D}"/>
          </ac:grpSpMkLst>
        </pc:grpChg>
        <pc:grpChg chg="mod">
          <ac:chgData name="Arjan Kamberg" userId="2cfeac95-aab1-41a7-bca5-796b19d85bc0" providerId="ADAL" clId="{87767E73-D0CB-654A-90B8-E23E76D7582F}" dt="2022-05-07T06:15:15.222" v="557"/>
          <ac:grpSpMkLst>
            <pc:docMk/>
            <pc:sldMk cId="2199855541" sldId="409"/>
            <ac:grpSpMk id="19" creationId="{59F21A7A-0CB2-664A-7E52-C930544D9237}"/>
          </ac:grpSpMkLst>
        </pc:grpChg>
        <pc:grpChg chg="mod">
          <ac:chgData name="Arjan Kamberg" userId="2cfeac95-aab1-41a7-bca5-796b19d85bc0" providerId="ADAL" clId="{87767E73-D0CB-654A-90B8-E23E76D7582F}" dt="2022-05-07T06:15:32.076" v="561"/>
          <ac:grpSpMkLst>
            <pc:docMk/>
            <pc:sldMk cId="2199855541" sldId="409"/>
            <ac:grpSpMk id="23" creationId="{22D92F31-5552-3BA1-C861-744A140F5617}"/>
          </ac:grpSpMkLst>
        </pc:grpChg>
        <pc:inkChg chg="add mod">
          <ac:chgData name="Arjan Kamberg" userId="2cfeac95-aab1-41a7-bca5-796b19d85bc0" providerId="ADAL" clId="{87767E73-D0CB-654A-90B8-E23E76D7582F}" dt="2022-05-07T06:15:09.460" v="551"/>
          <ac:inkMkLst>
            <pc:docMk/>
            <pc:sldMk cId="2199855541" sldId="409"/>
            <ac:inkMk id="3" creationId="{CF48C17B-5091-4EA1-7692-108BE955C51B}"/>
          </ac:inkMkLst>
        </pc:inkChg>
        <pc:inkChg chg="add mod">
          <ac:chgData name="Arjan Kamberg" userId="2cfeac95-aab1-41a7-bca5-796b19d85bc0" providerId="ADAL" clId="{87767E73-D0CB-654A-90B8-E23E76D7582F}" dt="2022-05-07T06:15:09.460" v="551"/>
          <ac:inkMkLst>
            <pc:docMk/>
            <pc:sldMk cId="2199855541" sldId="409"/>
            <ac:inkMk id="5" creationId="{A4568251-2036-FE5B-AD00-B34145B6FD74}"/>
          </ac:inkMkLst>
        </pc:inkChg>
        <pc:inkChg chg="add mod">
          <ac:chgData name="Arjan Kamberg" userId="2cfeac95-aab1-41a7-bca5-796b19d85bc0" providerId="ADAL" clId="{87767E73-D0CB-654A-90B8-E23E76D7582F}" dt="2022-05-07T06:15:09.460" v="551"/>
          <ac:inkMkLst>
            <pc:docMk/>
            <pc:sldMk cId="2199855541" sldId="409"/>
            <ac:inkMk id="6" creationId="{3387CE61-26C5-8723-2C41-E0BB07669B7B}"/>
          </ac:inkMkLst>
        </pc:inkChg>
        <pc:inkChg chg="add mod">
          <ac:chgData name="Arjan Kamberg" userId="2cfeac95-aab1-41a7-bca5-796b19d85bc0" providerId="ADAL" clId="{87767E73-D0CB-654A-90B8-E23E76D7582F}" dt="2022-05-07T06:15:09.460" v="551"/>
          <ac:inkMkLst>
            <pc:docMk/>
            <pc:sldMk cId="2199855541" sldId="409"/>
            <ac:inkMk id="7" creationId="{C96FDA65-15FD-38C6-CC48-0B84B0368694}"/>
          </ac:inkMkLst>
        </pc:inkChg>
        <pc:inkChg chg="add mod">
          <ac:chgData name="Arjan Kamberg" userId="2cfeac95-aab1-41a7-bca5-796b19d85bc0" providerId="ADAL" clId="{87767E73-D0CB-654A-90B8-E23E76D7582F}" dt="2022-05-07T06:15:09.460" v="551"/>
          <ac:inkMkLst>
            <pc:docMk/>
            <pc:sldMk cId="2199855541" sldId="409"/>
            <ac:inkMk id="8" creationId="{8ABC89E6-C533-18A4-1292-D62B43487184}"/>
          </ac:inkMkLst>
        </pc:inkChg>
        <pc:inkChg chg="add mod">
          <ac:chgData name="Arjan Kamberg" userId="2cfeac95-aab1-41a7-bca5-796b19d85bc0" providerId="ADAL" clId="{87767E73-D0CB-654A-90B8-E23E76D7582F}" dt="2022-05-07T06:15:09.460" v="551"/>
          <ac:inkMkLst>
            <pc:docMk/>
            <pc:sldMk cId="2199855541" sldId="409"/>
            <ac:inkMk id="9" creationId="{8862B1A8-88F1-7AC3-2127-AFB7BABAC68E}"/>
          </ac:inkMkLst>
        </pc:inkChg>
        <pc:inkChg chg="add mod">
          <ac:chgData name="Arjan Kamberg" userId="2cfeac95-aab1-41a7-bca5-796b19d85bc0" providerId="ADAL" clId="{87767E73-D0CB-654A-90B8-E23E76D7582F}" dt="2022-05-07T06:15:09.460" v="551"/>
          <ac:inkMkLst>
            <pc:docMk/>
            <pc:sldMk cId="2199855541" sldId="409"/>
            <ac:inkMk id="10" creationId="{3540BBD1-D6CA-65C1-6B7C-4F4DFB70DBF9}"/>
          </ac:inkMkLst>
        </pc:inkChg>
        <pc:inkChg chg="add mod">
          <ac:chgData name="Arjan Kamberg" userId="2cfeac95-aab1-41a7-bca5-796b19d85bc0" providerId="ADAL" clId="{87767E73-D0CB-654A-90B8-E23E76D7582F}" dt="2022-05-07T06:15:32.076" v="561"/>
          <ac:inkMkLst>
            <pc:docMk/>
            <pc:sldMk cId="2199855541" sldId="409"/>
            <ac:inkMk id="14" creationId="{CB9734F9-5628-8E51-9E72-6C1E168FB5ED}"/>
          </ac:inkMkLst>
        </pc:inkChg>
        <pc:inkChg chg="add mod">
          <ac:chgData name="Arjan Kamberg" userId="2cfeac95-aab1-41a7-bca5-796b19d85bc0" providerId="ADAL" clId="{87767E73-D0CB-654A-90B8-E23E76D7582F}" dt="2022-05-07T06:15:32.076" v="561"/>
          <ac:inkMkLst>
            <pc:docMk/>
            <pc:sldMk cId="2199855541" sldId="409"/>
            <ac:inkMk id="15" creationId="{5D22CB78-6B99-AF40-C2F2-055937C7270F}"/>
          </ac:inkMkLst>
        </pc:inkChg>
        <pc:inkChg chg="add mod">
          <ac:chgData name="Arjan Kamberg" userId="2cfeac95-aab1-41a7-bca5-796b19d85bc0" providerId="ADAL" clId="{87767E73-D0CB-654A-90B8-E23E76D7582F}" dt="2022-05-07T06:15:15.222" v="557"/>
          <ac:inkMkLst>
            <pc:docMk/>
            <pc:sldMk cId="2199855541" sldId="409"/>
            <ac:inkMk id="17" creationId="{7771260C-7754-376D-3E53-A1B5CE7FAA8E}"/>
          </ac:inkMkLst>
        </pc:inkChg>
        <pc:inkChg chg="add mod">
          <ac:chgData name="Arjan Kamberg" userId="2cfeac95-aab1-41a7-bca5-796b19d85bc0" providerId="ADAL" clId="{87767E73-D0CB-654A-90B8-E23E76D7582F}" dt="2022-05-07T06:15:15.222" v="557"/>
          <ac:inkMkLst>
            <pc:docMk/>
            <pc:sldMk cId="2199855541" sldId="409"/>
            <ac:inkMk id="18" creationId="{D62DE532-669C-6647-935B-5DB5B820CAAB}"/>
          </ac:inkMkLst>
        </pc:inkChg>
        <pc:inkChg chg="add">
          <ac:chgData name="Arjan Kamberg" userId="2cfeac95-aab1-41a7-bca5-796b19d85bc0" providerId="ADAL" clId="{87767E73-D0CB-654A-90B8-E23E76D7582F}" dt="2022-05-07T06:15:23.638" v="558" actId="9405"/>
          <ac:inkMkLst>
            <pc:docMk/>
            <pc:sldMk cId="2199855541" sldId="409"/>
            <ac:inkMk id="20" creationId="{8E6C380A-4310-46F2-1CBA-B9E124986A18}"/>
          </ac:inkMkLst>
        </pc:inkChg>
        <pc:inkChg chg="add">
          <ac:chgData name="Arjan Kamberg" userId="2cfeac95-aab1-41a7-bca5-796b19d85bc0" providerId="ADAL" clId="{87767E73-D0CB-654A-90B8-E23E76D7582F}" dt="2022-05-07T06:15:25.921" v="559" actId="9405"/>
          <ac:inkMkLst>
            <pc:docMk/>
            <pc:sldMk cId="2199855541" sldId="409"/>
            <ac:inkMk id="21" creationId="{DC07C45A-A425-C645-3D82-D5921C1BB162}"/>
          </ac:inkMkLst>
        </pc:inkChg>
        <pc:inkChg chg="add mod">
          <ac:chgData name="Arjan Kamberg" userId="2cfeac95-aab1-41a7-bca5-796b19d85bc0" providerId="ADAL" clId="{87767E73-D0CB-654A-90B8-E23E76D7582F}" dt="2022-05-07T06:15:32.076" v="561"/>
          <ac:inkMkLst>
            <pc:docMk/>
            <pc:sldMk cId="2199855541" sldId="409"/>
            <ac:inkMk id="22" creationId="{AAF689FA-6195-129C-EDB2-31DA21943AC5}"/>
          </ac:inkMkLst>
        </pc:inkChg>
      </pc:sldChg>
      <pc:sldChg chg="add del">
        <pc:chgData name="Arjan Kamberg" userId="2cfeac95-aab1-41a7-bca5-796b19d85bc0" providerId="ADAL" clId="{87767E73-D0CB-654A-90B8-E23E76D7582F}" dt="2022-05-07T06:15:39.852" v="562" actId="2696"/>
        <pc:sldMkLst>
          <pc:docMk/>
          <pc:sldMk cId="2270385511" sldId="410"/>
        </pc:sldMkLst>
      </pc:sldChg>
      <pc:sldChg chg="addSp modSp new mod">
        <pc:chgData name="Arjan Kamberg" userId="2cfeac95-aab1-41a7-bca5-796b19d85bc0" providerId="ADAL" clId="{87767E73-D0CB-654A-90B8-E23E76D7582F}" dt="2022-05-07T06:20:56.745" v="575" actId="20577"/>
        <pc:sldMkLst>
          <pc:docMk/>
          <pc:sldMk cId="2402161941" sldId="410"/>
        </pc:sldMkLst>
        <pc:spChg chg="mod">
          <ac:chgData name="Arjan Kamberg" userId="2cfeac95-aab1-41a7-bca5-796b19d85bc0" providerId="ADAL" clId="{87767E73-D0CB-654A-90B8-E23E76D7582F}" dt="2022-05-07T06:20:56.745" v="575" actId="20577"/>
          <ac:spMkLst>
            <pc:docMk/>
            <pc:sldMk cId="2402161941" sldId="410"/>
            <ac:spMk id="2" creationId="{A3CBB782-0ED1-AECC-53A2-FFD8D3886B42}"/>
          </ac:spMkLst>
        </pc:spChg>
        <pc:picChg chg="add mod">
          <ac:chgData name="Arjan Kamberg" userId="2cfeac95-aab1-41a7-bca5-796b19d85bc0" providerId="ADAL" clId="{87767E73-D0CB-654A-90B8-E23E76D7582F}" dt="2022-05-07T06:20:53.524" v="566" actId="1076"/>
          <ac:picMkLst>
            <pc:docMk/>
            <pc:sldMk cId="2402161941" sldId="410"/>
            <ac:picMk id="4" creationId="{FF988E2B-AFC7-67F8-5F50-C53812C74E00}"/>
          </ac:picMkLst>
        </pc:picChg>
      </pc:sldChg>
      <pc:sldChg chg="modSp add mod">
        <pc:chgData name="Arjan Kamberg" userId="2cfeac95-aab1-41a7-bca5-796b19d85bc0" providerId="ADAL" clId="{87767E73-D0CB-654A-90B8-E23E76D7582F}" dt="2022-05-07T06:23:12.992" v="589" actId="1076"/>
        <pc:sldMkLst>
          <pc:docMk/>
          <pc:sldMk cId="193762360" sldId="411"/>
        </pc:sldMkLst>
        <pc:picChg chg="mod">
          <ac:chgData name="Arjan Kamberg" userId="2cfeac95-aab1-41a7-bca5-796b19d85bc0" providerId="ADAL" clId="{87767E73-D0CB-654A-90B8-E23E76D7582F}" dt="2022-05-07T06:23:12.992" v="589" actId="1076"/>
          <ac:picMkLst>
            <pc:docMk/>
            <pc:sldMk cId="193762360" sldId="411"/>
            <ac:picMk id="7" creationId="{DB3547CE-966D-9159-B6FE-6CB01D6DF571}"/>
          </ac:picMkLst>
        </pc:picChg>
      </pc:sldChg>
      <pc:sldChg chg="add del">
        <pc:chgData name="Arjan Kamberg" userId="2cfeac95-aab1-41a7-bca5-796b19d85bc0" providerId="ADAL" clId="{87767E73-D0CB-654A-90B8-E23E76D7582F}" dt="2022-05-07T06:15:42.285" v="563" actId="2696"/>
        <pc:sldMkLst>
          <pc:docMk/>
          <pc:sldMk cId="2167728460" sldId="411"/>
        </pc:sldMkLst>
      </pc:sldChg>
      <pc:sldChg chg="addSp delSp modSp add mod">
        <pc:chgData name="Arjan Kamberg" userId="2cfeac95-aab1-41a7-bca5-796b19d85bc0" providerId="ADAL" clId="{87767E73-D0CB-654A-90B8-E23E76D7582F}" dt="2022-05-07T06:29:02.730" v="667" actId="14100"/>
        <pc:sldMkLst>
          <pc:docMk/>
          <pc:sldMk cId="1834728536" sldId="412"/>
        </pc:sldMkLst>
        <pc:spChg chg="mod">
          <ac:chgData name="Arjan Kamberg" userId="2cfeac95-aab1-41a7-bca5-796b19d85bc0" providerId="ADAL" clId="{87767E73-D0CB-654A-90B8-E23E76D7582F}" dt="2022-05-07T06:29:02.730" v="667" actId="14100"/>
          <ac:spMkLst>
            <pc:docMk/>
            <pc:sldMk cId="1834728536" sldId="412"/>
            <ac:spMk id="2" creationId="{0496C4F9-0281-AC5C-572C-3DB6A5CC05C6}"/>
          </ac:spMkLst>
        </pc:spChg>
        <pc:spChg chg="del">
          <ac:chgData name="Arjan Kamberg" userId="2cfeac95-aab1-41a7-bca5-796b19d85bc0" providerId="ADAL" clId="{87767E73-D0CB-654A-90B8-E23E76D7582F}" dt="2022-05-07T06:24:53.359" v="596" actId="478"/>
          <ac:spMkLst>
            <pc:docMk/>
            <pc:sldMk cId="1834728536" sldId="412"/>
            <ac:spMk id="3" creationId="{96A987CA-3E88-52CF-0E31-0EF73ACB8872}"/>
          </ac:spMkLst>
        </pc:spChg>
        <pc:spChg chg="add mod">
          <ac:chgData name="Arjan Kamberg" userId="2cfeac95-aab1-41a7-bca5-796b19d85bc0" providerId="ADAL" clId="{87767E73-D0CB-654A-90B8-E23E76D7582F}" dt="2022-05-07T06:25:22.186" v="599"/>
          <ac:spMkLst>
            <pc:docMk/>
            <pc:sldMk cId="1834728536" sldId="412"/>
            <ac:spMk id="9" creationId="{AB3F563D-422D-7F69-7961-EBC4AFD04800}"/>
          </ac:spMkLst>
        </pc:spChg>
        <pc:spChg chg="add mod">
          <ac:chgData name="Arjan Kamberg" userId="2cfeac95-aab1-41a7-bca5-796b19d85bc0" providerId="ADAL" clId="{87767E73-D0CB-654A-90B8-E23E76D7582F}" dt="2022-05-07T06:26:17.055" v="619" actId="1076"/>
          <ac:spMkLst>
            <pc:docMk/>
            <pc:sldMk cId="1834728536" sldId="412"/>
            <ac:spMk id="10" creationId="{EF5980EE-4F04-A7B8-92EA-DE261AE960C2}"/>
          </ac:spMkLst>
        </pc:spChg>
        <pc:spChg chg="add mod">
          <ac:chgData name="Arjan Kamberg" userId="2cfeac95-aab1-41a7-bca5-796b19d85bc0" providerId="ADAL" clId="{87767E73-D0CB-654A-90B8-E23E76D7582F}" dt="2022-05-07T06:28:43.379" v="657" actId="1076"/>
          <ac:spMkLst>
            <pc:docMk/>
            <pc:sldMk cId="1834728536" sldId="412"/>
            <ac:spMk id="11" creationId="{BC2ADE18-A737-3977-87D9-06DA3BE7DF6F}"/>
          </ac:spMkLst>
        </pc:spChg>
        <pc:picChg chg="mod modCrop">
          <ac:chgData name="Arjan Kamberg" userId="2cfeac95-aab1-41a7-bca5-796b19d85bc0" providerId="ADAL" clId="{87767E73-D0CB-654A-90B8-E23E76D7582F}" dt="2022-05-07T06:24:46.460" v="595" actId="732"/>
          <ac:picMkLst>
            <pc:docMk/>
            <pc:sldMk cId="1834728536" sldId="412"/>
            <ac:picMk id="7" creationId="{DB3547CE-966D-9159-B6FE-6CB01D6DF571}"/>
          </ac:picMkLst>
        </pc:picChg>
        <pc:picChg chg="add del mod modCrop">
          <ac:chgData name="Arjan Kamberg" userId="2cfeac95-aab1-41a7-bca5-796b19d85bc0" providerId="ADAL" clId="{87767E73-D0CB-654A-90B8-E23E76D7582F}" dt="2022-05-07T06:28:38.660" v="656" actId="478"/>
          <ac:picMkLst>
            <pc:docMk/>
            <pc:sldMk cId="1834728536" sldId="412"/>
            <ac:picMk id="8" creationId="{09D1D291-C6E5-2C0E-8D34-AE558CA1650D}"/>
          </ac:picMkLst>
        </pc:picChg>
      </pc:sldChg>
    </pc:docChg>
  </pc:docChgLst>
  <pc:docChgLst>
    <pc:chgData name="Arjan Kamberg" userId="2cfeac95-aab1-41a7-bca5-796b19d85bc0" providerId="ADAL" clId="{1D8D7A4F-EDAD-7646-9F4A-F6541FBB93CD}"/>
    <pc:docChg chg="undo custSel addSld delSld modSld">
      <pc:chgData name="Arjan Kamberg" userId="2cfeac95-aab1-41a7-bca5-796b19d85bc0" providerId="ADAL" clId="{1D8D7A4F-EDAD-7646-9F4A-F6541FBB93CD}" dt="2022-04-26T08:03:28.969" v="492" actId="1076"/>
      <pc:docMkLst>
        <pc:docMk/>
      </pc:docMkLst>
      <pc:sldChg chg="addSp modSp mod">
        <pc:chgData name="Arjan Kamberg" userId="2cfeac95-aab1-41a7-bca5-796b19d85bc0" providerId="ADAL" clId="{1D8D7A4F-EDAD-7646-9F4A-F6541FBB93CD}" dt="2022-04-26T07:35:50.552" v="1" actId="1076"/>
        <pc:sldMkLst>
          <pc:docMk/>
          <pc:sldMk cId="1212195962" sldId="388"/>
        </pc:sldMkLst>
        <pc:picChg chg="add mod">
          <ac:chgData name="Arjan Kamberg" userId="2cfeac95-aab1-41a7-bca5-796b19d85bc0" providerId="ADAL" clId="{1D8D7A4F-EDAD-7646-9F4A-F6541FBB93CD}" dt="2022-04-26T07:35:50.552" v="1" actId="1076"/>
          <ac:picMkLst>
            <pc:docMk/>
            <pc:sldMk cId="1212195962" sldId="388"/>
            <ac:picMk id="4" creationId="{D3247361-E144-064E-05BB-97DB5BF7B2D2}"/>
          </ac:picMkLst>
        </pc:picChg>
      </pc:sldChg>
      <pc:sldChg chg="addSp delSp modSp new mod">
        <pc:chgData name="Arjan Kamberg" userId="2cfeac95-aab1-41a7-bca5-796b19d85bc0" providerId="ADAL" clId="{1D8D7A4F-EDAD-7646-9F4A-F6541FBB93CD}" dt="2022-04-26T07:40:52.320" v="17" actId="1076"/>
        <pc:sldMkLst>
          <pc:docMk/>
          <pc:sldMk cId="298924907" sldId="389"/>
        </pc:sldMkLst>
        <pc:spChg chg="mod">
          <ac:chgData name="Arjan Kamberg" userId="2cfeac95-aab1-41a7-bca5-796b19d85bc0" providerId="ADAL" clId="{1D8D7A4F-EDAD-7646-9F4A-F6541FBB93CD}" dt="2022-04-26T07:40:43.328" v="14" actId="20577"/>
          <ac:spMkLst>
            <pc:docMk/>
            <pc:sldMk cId="298924907" sldId="389"/>
            <ac:spMk id="2" creationId="{0D8FBE16-0F53-229B-2D1F-619CB66C4959}"/>
          </ac:spMkLst>
        </pc:spChg>
        <pc:spChg chg="del">
          <ac:chgData name="Arjan Kamberg" userId="2cfeac95-aab1-41a7-bca5-796b19d85bc0" providerId="ADAL" clId="{1D8D7A4F-EDAD-7646-9F4A-F6541FBB93CD}" dt="2022-04-26T07:40:37.916" v="3"/>
          <ac:spMkLst>
            <pc:docMk/>
            <pc:sldMk cId="298924907" sldId="389"/>
            <ac:spMk id="3" creationId="{5633E733-60A0-20EA-9130-A7DBAAB4B0E4}"/>
          </ac:spMkLst>
        </pc:spChg>
        <pc:picChg chg="add mod">
          <ac:chgData name="Arjan Kamberg" userId="2cfeac95-aab1-41a7-bca5-796b19d85bc0" providerId="ADAL" clId="{1D8D7A4F-EDAD-7646-9F4A-F6541FBB93CD}" dt="2022-04-26T07:40:52.320" v="17" actId="1076"/>
          <ac:picMkLst>
            <pc:docMk/>
            <pc:sldMk cId="298924907" sldId="389"/>
            <ac:picMk id="5" creationId="{B268A1F3-D191-06D8-F5D5-D5F05767D80F}"/>
          </ac:picMkLst>
        </pc:picChg>
      </pc:sldChg>
      <pc:sldChg chg="addSp modSp new mod">
        <pc:chgData name="Arjan Kamberg" userId="2cfeac95-aab1-41a7-bca5-796b19d85bc0" providerId="ADAL" clId="{1D8D7A4F-EDAD-7646-9F4A-F6541FBB93CD}" dt="2022-04-26T07:45:38.198" v="151" actId="403"/>
        <pc:sldMkLst>
          <pc:docMk/>
          <pc:sldMk cId="1858735495" sldId="390"/>
        </pc:sldMkLst>
        <pc:spChg chg="mod">
          <ac:chgData name="Arjan Kamberg" userId="2cfeac95-aab1-41a7-bca5-796b19d85bc0" providerId="ADAL" clId="{1D8D7A4F-EDAD-7646-9F4A-F6541FBB93CD}" dt="2022-04-26T07:44:24.718" v="74" actId="20577"/>
          <ac:spMkLst>
            <pc:docMk/>
            <pc:sldMk cId="1858735495" sldId="390"/>
            <ac:spMk id="2" creationId="{CD1479C0-8464-1EB4-67BA-87F6D786CF49}"/>
          </ac:spMkLst>
        </pc:spChg>
        <pc:spChg chg="mod">
          <ac:chgData name="Arjan Kamberg" userId="2cfeac95-aab1-41a7-bca5-796b19d85bc0" providerId="ADAL" clId="{1D8D7A4F-EDAD-7646-9F4A-F6541FBB93CD}" dt="2022-04-26T07:45:38.198" v="151" actId="403"/>
          <ac:spMkLst>
            <pc:docMk/>
            <pc:sldMk cId="1858735495" sldId="390"/>
            <ac:spMk id="3" creationId="{C848AEDB-8022-ACEF-0EA2-4D8FEC385E76}"/>
          </ac:spMkLst>
        </pc:spChg>
        <pc:picChg chg="add mod">
          <ac:chgData name="Arjan Kamberg" userId="2cfeac95-aab1-41a7-bca5-796b19d85bc0" providerId="ADAL" clId="{1D8D7A4F-EDAD-7646-9F4A-F6541FBB93CD}" dt="2022-04-26T07:44:33.641" v="78" actId="1076"/>
          <ac:picMkLst>
            <pc:docMk/>
            <pc:sldMk cId="1858735495" sldId="390"/>
            <ac:picMk id="4" creationId="{1A3A9977-BE2E-9BFE-F407-2D43AFC52515}"/>
          </ac:picMkLst>
        </pc:picChg>
        <pc:inkChg chg="add">
          <ac:chgData name="Arjan Kamberg" userId="2cfeac95-aab1-41a7-bca5-796b19d85bc0" providerId="ADAL" clId="{1D8D7A4F-EDAD-7646-9F4A-F6541FBB93CD}" dt="2022-04-26T07:44:44.358" v="79" actId="9405"/>
          <ac:inkMkLst>
            <pc:docMk/>
            <pc:sldMk cId="1858735495" sldId="390"/>
            <ac:inkMk id="5" creationId="{305C3280-F42E-4606-6F32-EDB26F33C12B}"/>
          </ac:inkMkLst>
        </pc:inkChg>
        <pc:inkChg chg="add">
          <ac:chgData name="Arjan Kamberg" userId="2cfeac95-aab1-41a7-bca5-796b19d85bc0" providerId="ADAL" clId="{1D8D7A4F-EDAD-7646-9F4A-F6541FBB93CD}" dt="2022-04-26T07:44:47.858" v="80" actId="9405"/>
          <ac:inkMkLst>
            <pc:docMk/>
            <pc:sldMk cId="1858735495" sldId="390"/>
            <ac:inkMk id="6" creationId="{7296D30C-1BD9-2984-61F8-5BC06A06AFBF}"/>
          </ac:inkMkLst>
        </pc:inkChg>
      </pc:sldChg>
      <pc:sldChg chg="addSp delSp modSp add mod">
        <pc:chgData name="Arjan Kamberg" userId="2cfeac95-aab1-41a7-bca5-796b19d85bc0" providerId="ADAL" clId="{1D8D7A4F-EDAD-7646-9F4A-F6541FBB93CD}" dt="2022-04-26T07:47:54.862" v="227" actId="20577"/>
        <pc:sldMkLst>
          <pc:docMk/>
          <pc:sldMk cId="2998631181" sldId="391"/>
        </pc:sldMkLst>
        <pc:spChg chg="mod">
          <ac:chgData name="Arjan Kamberg" userId="2cfeac95-aab1-41a7-bca5-796b19d85bc0" providerId="ADAL" clId="{1D8D7A4F-EDAD-7646-9F4A-F6541FBB93CD}" dt="2022-04-26T07:47:54.862" v="227" actId="20577"/>
          <ac:spMkLst>
            <pc:docMk/>
            <pc:sldMk cId="2998631181" sldId="391"/>
            <ac:spMk id="3" creationId="{C848AEDB-8022-ACEF-0EA2-4D8FEC385E76}"/>
          </ac:spMkLst>
        </pc:spChg>
        <pc:grpChg chg="del mod">
          <ac:chgData name="Arjan Kamberg" userId="2cfeac95-aab1-41a7-bca5-796b19d85bc0" providerId="ADAL" clId="{1D8D7A4F-EDAD-7646-9F4A-F6541FBB93CD}" dt="2022-04-26T07:47:18.002" v="162"/>
          <ac:grpSpMkLst>
            <pc:docMk/>
            <pc:sldMk cId="2998631181" sldId="391"/>
            <ac:grpSpMk id="9" creationId="{1355873B-7A9F-4537-CFF5-30017E684865}"/>
          </ac:grpSpMkLst>
        </pc:grpChg>
        <pc:grpChg chg="mod">
          <ac:chgData name="Arjan Kamberg" userId="2cfeac95-aab1-41a7-bca5-796b19d85bc0" providerId="ADAL" clId="{1D8D7A4F-EDAD-7646-9F4A-F6541FBB93CD}" dt="2022-04-26T07:47:13.321" v="160"/>
          <ac:grpSpMkLst>
            <pc:docMk/>
            <pc:sldMk cId="2998631181" sldId="391"/>
            <ac:grpSpMk id="12" creationId="{339F0F51-3F05-1BBE-39A9-44F3EC99131F}"/>
          </ac:grpSpMkLst>
        </pc:grpChg>
        <pc:grpChg chg="del mod">
          <ac:chgData name="Arjan Kamberg" userId="2cfeac95-aab1-41a7-bca5-796b19d85bc0" providerId="ADAL" clId="{1D8D7A4F-EDAD-7646-9F4A-F6541FBB93CD}" dt="2022-04-26T07:47:19.981" v="164"/>
          <ac:grpSpMkLst>
            <pc:docMk/>
            <pc:sldMk cId="2998631181" sldId="391"/>
            <ac:grpSpMk id="14" creationId="{037EB3AE-69BD-9E92-90FE-39887295DE91}"/>
          </ac:grpSpMkLst>
        </pc:grpChg>
        <pc:grpChg chg="del mod">
          <ac:chgData name="Arjan Kamberg" userId="2cfeac95-aab1-41a7-bca5-796b19d85bc0" providerId="ADAL" clId="{1D8D7A4F-EDAD-7646-9F4A-F6541FBB93CD}" dt="2022-04-26T07:47:22.050" v="166"/>
          <ac:grpSpMkLst>
            <pc:docMk/>
            <pc:sldMk cId="2998631181" sldId="391"/>
            <ac:grpSpMk id="16" creationId="{EBB595BB-C490-662F-88B4-7190BF98B549}"/>
          </ac:grpSpMkLst>
        </pc:grpChg>
        <pc:grpChg chg="mod">
          <ac:chgData name="Arjan Kamberg" userId="2cfeac95-aab1-41a7-bca5-796b19d85bc0" providerId="ADAL" clId="{1D8D7A4F-EDAD-7646-9F4A-F6541FBB93CD}" dt="2022-04-26T07:47:22.050" v="166"/>
          <ac:grpSpMkLst>
            <pc:docMk/>
            <pc:sldMk cId="2998631181" sldId="391"/>
            <ac:grpSpMk id="18" creationId="{4F009E3E-7786-15A9-20C8-D6888471DD3A}"/>
          </ac:grpSpMkLst>
        </pc:grpChg>
        <pc:inkChg chg="del">
          <ac:chgData name="Arjan Kamberg" userId="2cfeac95-aab1-41a7-bca5-796b19d85bc0" providerId="ADAL" clId="{1D8D7A4F-EDAD-7646-9F4A-F6541FBB93CD}" dt="2022-04-26T07:45:56.304" v="153" actId="478"/>
          <ac:inkMkLst>
            <pc:docMk/>
            <pc:sldMk cId="2998631181" sldId="391"/>
            <ac:inkMk id="5" creationId="{305C3280-F42E-4606-6F32-EDB26F33C12B}"/>
          </ac:inkMkLst>
        </pc:inkChg>
        <pc:inkChg chg="del">
          <ac:chgData name="Arjan Kamberg" userId="2cfeac95-aab1-41a7-bca5-796b19d85bc0" providerId="ADAL" clId="{1D8D7A4F-EDAD-7646-9F4A-F6541FBB93CD}" dt="2022-04-26T07:45:58.011" v="154" actId="478"/>
          <ac:inkMkLst>
            <pc:docMk/>
            <pc:sldMk cId="2998631181" sldId="391"/>
            <ac:inkMk id="6" creationId="{7296D30C-1BD9-2984-61F8-5BC06A06AFBF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7" creationId="{A98217C8-CCFE-F239-FE6A-726E5B30F3BE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8" creationId="{1CB9DB79-13CB-3939-FB15-5C9FA1B71C51}"/>
          </ac:inkMkLst>
        </pc:inkChg>
        <pc:inkChg chg="add mod">
          <ac:chgData name="Arjan Kamberg" userId="2cfeac95-aab1-41a7-bca5-796b19d85bc0" providerId="ADAL" clId="{1D8D7A4F-EDAD-7646-9F4A-F6541FBB93CD}" dt="2022-04-26T07:47:13.321" v="160"/>
          <ac:inkMkLst>
            <pc:docMk/>
            <pc:sldMk cId="2998631181" sldId="391"/>
            <ac:inkMk id="10" creationId="{18CE2E5E-7DFF-C78C-E382-70F5842677CF}"/>
          </ac:inkMkLst>
        </pc:inkChg>
        <pc:inkChg chg="add mod">
          <ac:chgData name="Arjan Kamberg" userId="2cfeac95-aab1-41a7-bca5-796b19d85bc0" providerId="ADAL" clId="{1D8D7A4F-EDAD-7646-9F4A-F6541FBB93CD}" dt="2022-04-26T07:47:13.321" v="160"/>
          <ac:inkMkLst>
            <pc:docMk/>
            <pc:sldMk cId="2998631181" sldId="391"/>
            <ac:inkMk id="11" creationId="{27579277-5D22-7BAB-14FD-13B6E744D1B6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3" creationId="{9EA2035F-8331-855D-86C9-29254E12F5DF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5" creationId="{08C2443B-37A3-1555-CA37-A516DF12A5BA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7" creationId="{8A7D326E-F983-E921-C6C3-44C71506B8FE}"/>
          </ac:inkMkLst>
        </pc:inkChg>
      </pc:sldChg>
      <pc:sldChg chg="modSp add mod">
        <pc:chgData name="Arjan Kamberg" userId="2cfeac95-aab1-41a7-bca5-796b19d85bc0" providerId="ADAL" clId="{1D8D7A4F-EDAD-7646-9F4A-F6541FBB93CD}" dt="2022-04-26T07:48:41.089" v="276" actId="20577"/>
        <pc:sldMkLst>
          <pc:docMk/>
          <pc:sldMk cId="3768352845" sldId="392"/>
        </pc:sldMkLst>
        <pc:spChg chg="mod">
          <ac:chgData name="Arjan Kamberg" userId="2cfeac95-aab1-41a7-bca5-796b19d85bc0" providerId="ADAL" clId="{1D8D7A4F-EDAD-7646-9F4A-F6541FBB93CD}" dt="2022-04-26T07:48:41.089" v="276" actId="20577"/>
          <ac:spMkLst>
            <pc:docMk/>
            <pc:sldMk cId="3768352845" sldId="392"/>
            <ac:spMk id="3" creationId="{C848AEDB-8022-ACEF-0EA2-4D8FEC385E76}"/>
          </ac:spMkLst>
        </pc:spChg>
      </pc:sldChg>
      <pc:sldChg chg="modSp add mod">
        <pc:chgData name="Arjan Kamberg" userId="2cfeac95-aab1-41a7-bca5-796b19d85bc0" providerId="ADAL" clId="{1D8D7A4F-EDAD-7646-9F4A-F6541FBB93CD}" dt="2022-04-26T07:49:59.991" v="307" actId="403"/>
        <pc:sldMkLst>
          <pc:docMk/>
          <pc:sldMk cId="965281039" sldId="393"/>
        </pc:sldMkLst>
        <pc:spChg chg="mod">
          <ac:chgData name="Arjan Kamberg" userId="2cfeac95-aab1-41a7-bca5-796b19d85bc0" providerId="ADAL" clId="{1D8D7A4F-EDAD-7646-9F4A-F6541FBB93CD}" dt="2022-04-26T07:49:59.991" v="307" actId="403"/>
          <ac:spMkLst>
            <pc:docMk/>
            <pc:sldMk cId="965281039" sldId="393"/>
            <ac:spMk id="3" creationId="{C848AEDB-8022-ACEF-0EA2-4D8FEC385E76}"/>
          </ac:spMkLst>
        </pc:spChg>
      </pc:sldChg>
      <pc:sldChg chg="addSp delSp modSp add mod">
        <pc:chgData name="Arjan Kamberg" userId="2cfeac95-aab1-41a7-bca5-796b19d85bc0" providerId="ADAL" clId="{1D8D7A4F-EDAD-7646-9F4A-F6541FBB93CD}" dt="2022-04-26T07:52:35.796" v="408" actId="9405"/>
        <pc:sldMkLst>
          <pc:docMk/>
          <pc:sldMk cId="999223969" sldId="394"/>
        </pc:sldMkLst>
        <pc:spChg chg="mod">
          <ac:chgData name="Arjan Kamberg" userId="2cfeac95-aab1-41a7-bca5-796b19d85bc0" providerId="ADAL" clId="{1D8D7A4F-EDAD-7646-9F4A-F6541FBB93CD}" dt="2022-04-26T07:52:20.688" v="404" actId="20577"/>
          <ac:spMkLst>
            <pc:docMk/>
            <pc:sldMk cId="999223969" sldId="394"/>
            <ac:spMk id="3" creationId="{C848AEDB-8022-ACEF-0EA2-4D8FEC385E76}"/>
          </ac:spMkLst>
        </pc:s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0" creationId="{E2BF2008-0275-FC4D-409A-A157C2BE6E08}"/>
          </ac:grpSpMkLst>
        </pc:gr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1" creationId="{9367266B-2B06-0A3F-7CC9-E071B1A00EAF}"/>
          </ac:grpSpMkLst>
        </pc:gr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2" creationId="{FAF9D3C7-3564-D016-A9BD-26193041FBAB}"/>
          </ac:grpSpMkLst>
        </pc:grp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5" creationId="{49D3B36F-9C1B-0CBA-1054-4A43CED9A128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6" creationId="{0738C55D-1B82-D35C-F530-0480C402F03C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9" creationId="{B4763944-B56A-5271-DC76-643F24C7D897}"/>
          </ac:inkMkLst>
        </pc:inkChg>
        <pc:inkChg chg="del">
          <ac:chgData name="Arjan Kamberg" userId="2cfeac95-aab1-41a7-bca5-796b19d85bc0" providerId="ADAL" clId="{1D8D7A4F-EDAD-7646-9F4A-F6541FBB93CD}" dt="2022-04-26T07:50:25.800" v="309" actId="478"/>
          <ac:inkMkLst>
            <pc:docMk/>
            <pc:sldMk cId="999223969" sldId="394"/>
            <ac:inkMk id="13" creationId="{9EA2035F-8331-855D-86C9-29254E12F5DF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4" creationId="{92AF658D-F711-6902-3CD8-91F5E90C5B24}"/>
          </ac:inkMkLst>
        </pc:inkChg>
        <pc:inkChg chg="del">
          <ac:chgData name="Arjan Kamberg" userId="2cfeac95-aab1-41a7-bca5-796b19d85bc0" providerId="ADAL" clId="{1D8D7A4F-EDAD-7646-9F4A-F6541FBB93CD}" dt="2022-04-26T07:50:27.977" v="310" actId="478"/>
          <ac:inkMkLst>
            <pc:docMk/>
            <pc:sldMk cId="999223969" sldId="394"/>
            <ac:inkMk id="15" creationId="{08C2443B-37A3-1555-CA37-A516DF12A5BA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6" creationId="{54B0605E-3504-F65B-48D6-48888BDC9671}"/>
          </ac:inkMkLst>
        </pc:inkChg>
        <pc:inkChg chg="del">
          <ac:chgData name="Arjan Kamberg" userId="2cfeac95-aab1-41a7-bca5-796b19d85bc0" providerId="ADAL" clId="{1D8D7A4F-EDAD-7646-9F4A-F6541FBB93CD}" dt="2022-04-26T07:50:32.409" v="311" actId="478"/>
          <ac:inkMkLst>
            <pc:docMk/>
            <pc:sldMk cId="999223969" sldId="394"/>
            <ac:inkMk id="17" creationId="{8A7D326E-F983-E921-C6C3-44C71506B8FE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9" creationId="{B7BD743A-780F-03FA-55AE-6D6535D3B86D}"/>
          </ac:inkMkLst>
        </pc:inkChg>
        <pc:inkChg chg="add">
          <ac:chgData name="Arjan Kamberg" userId="2cfeac95-aab1-41a7-bca5-796b19d85bc0" providerId="ADAL" clId="{1D8D7A4F-EDAD-7646-9F4A-F6541FBB93CD}" dt="2022-04-26T07:50:53.113" v="319" actId="9405"/>
          <ac:inkMkLst>
            <pc:docMk/>
            <pc:sldMk cId="999223969" sldId="394"/>
            <ac:inkMk id="23" creationId="{DB72DE29-59B4-3503-AA6C-564BB1F73746}"/>
          </ac:inkMkLst>
        </pc:inkChg>
        <pc:inkChg chg="add">
          <ac:chgData name="Arjan Kamberg" userId="2cfeac95-aab1-41a7-bca5-796b19d85bc0" providerId="ADAL" clId="{1D8D7A4F-EDAD-7646-9F4A-F6541FBB93CD}" dt="2022-04-26T07:50:55.396" v="320" actId="9405"/>
          <ac:inkMkLst>
            <pc:docMk/>
            <pc:sldMk cId="999223969" sldId="394"/>
            <ac:inkMk id="24" creationId="{96F0A14C-EDCC-38BC-8257-6E150B8AF5E9}"/>
          </ac:inkMkLst>
        </pc:inkChg>
        <pc:inkChg chg="add">
          <ac:chgData name="Arjan Kamberg" userId="2cfeac95-aab1-41a7-bca5-796b19d85bc0" providerId="ADAL" clId="{1D8D7A4F-EDAD-7646-9F4A-F6541FBB93CD}" dt="2022-04-26T07:52:30.380" v="405" actId="9405"/>
          <ac:inkMkLst>
            <pc:docMk/>
            <pc:sldMk cId="999223969" sldId="394"/>
            <ac:inkMk id="25" creationId="{CCFC0A01-3926-27D1-C72E-BFA1C68109D3}"/>
          </ac:inkMkLst>
        </pc:inkChg>
        <pc:inkChg chg="add">
          <ac:chgData name="Arjan Kamberg" userId="2cfeac95-aab1-41a7-bca5-796b19d85bc0" providerId="ADAL" clId="{1D8D7A4F-EDAD-7646-9F4A-F6541FBB93CD}" dt="2022-04-26T07:52:32.162" v="406" actId="9405"/>
          <ac:inkMkLst>
            <pc:docMk/>
            <pc:sldMk cId="999223969" sldId="394"/>
            <ac:inkMk id="26" creationId="{5E87CA39-5DD1-664A-F1DD-448A5ADE8C73}"/>
          </ac:inkMkLst>
        </pc:inkChg>
        <pc:inkChg chg="add">
          <ac:chgData name="Arjan Kamberg" userId="2cfeac95-aab1-41a7-bca5-796b19d85bc0" providerId="ADAL" clId="{1D8D7A4F-EDAD-7646-9F4A-F6541FBB93CD}" dt="2022-04-26T07:52:34.065" v="407" actId="9405"/>
          <ac:inkMkLst>
            <pc:docMk/>
            <pc:sldMk cId="999223969" sldId="394"/>
            <ac:inkMk id="27" creationId="{4938C6C0-0F60-964F-54C2-281AEE2744ED}"/>
          </ac:inkMkLst>
        </pc:inkChg>
        <pc:inkChg chg="add">
          <ac:chgData name="Arjan Kamberg" userId="2cfeac95-aab1-41a7-bca5-796b19d85bc0" providerId="ADAL" clId="{1D8D7A4F-EDAD-7646-9F4A-F6541FBB93CD}" dt="2022-04-26T07:52:35.796" v="408" actId="9405"/>
          <ac:inkMkLst>
            <pc:docMk/>
            <pc:sldMk cId="999223969" sldId="394"/>
            <ac:inkMk id="28" creationId="{B2164CC4-2C30-2614-2A11-F1DA3C66F8D6}"/>
          </ac:inkMkLst>
        </pc:inkChg>
      </pc:sldChg>
      <pc:sldChg chg="addSp delSp modSp new del mod">
        <pc:chgData name="Arjan Kamberg" userId="2cfeac95-aab1-41a7-bca5-796b19d85bc0" providerId="ADAL" clId="{1D8D7A4F-EDAD-7646-9F4A-F6541FBB93CD}" dt="2022-04-26T07:54:53.229" v="450" actId="2696"/>
        <pc:sldMkLst>
          <pc:docMk/>
          <pc:sldMk cId="2684135039" sldId="395"/>
        </pc:sldMkLst>
        <pc:spChg chg="mod">
          <ac:chgData name="Arjan Kamberg" userId="2cfeac95-aab1-41a7-bca5-796b19d85bc0" providerId="ADAL" clId="{1D8D7A4F-EDAD-7646-9F4A-F6541FBB93CD}" dt="2022-04-26T07:54:10.577" v="440" actId="20577"/>
          <ac:spMkLst>
            <pc:docMk/>
            <pc:sldMk cId="2684135039" sldId="395"/>
            <ac:spMk id="2" creationId="{E21BEEC1-6F7C-92CB-7FEE-D1B38DE11612}"/>
          </ac:spMkLst>
        </pc:spChg>
        <pc:inkChg chg="add del">
          <ac:chgData name="Arjan Kamberg" userId="2cfeac95-aab1-41a7-bca5-796b19d85bc0" providerId="ADAL" clId="{1D8D7A4F-EDAD-7646-9F4A-F6541FBB93CD}" dt="2022-04-26T07:53:52.752" v="411" actId="9405"/>
          <ac:inkMkLst>
            <pc:docMk/>
            <pc:sldMk cId="2684135039" sldId="395"/>
            <ac:inkMk id="4" creationId="{405855B4-54DC-9FC9-FF3F-250747696E98}"/>
          </ac:inkMkLst>
        </pc:inkChg>
      </pc:sldChg>
      <pc:sldChg chg="modSp add del mod">
        <pc:chgData name="Arjan Kamberg" userId="2cfeac95-aab1-41a7-bca5-796b19d85bc0" providerId="ADAL" clId="{1D8D7A4F-EDAD-7646-9F4A-F6541FBB93CD}" dt="2022-04-26T07:54:55.998" v="452" actId="2696"/>
        <pc:sldMkLst>
          <pc:docMk/>
          <pc:sldMk cId="1216951900" sldId="396"/>
        </pc:sldMkLst>
        <pc:spChg chg="mod">
          <ac:chgData name="Arjan Kamberg" userId="2cfeac95-aab1-41a7-bca5-796b19d85bc0" providerId="ADAL" clId="{1D8D7A4F-EDAD-7646-9F4A-F6541FBB93CD}" dt="2022-04-26T07:54:20.973" v="449" actId="20577"/>
          <ac:spMkLst>
            <pc:docMk/>
            <pc:sldMk cId="1216951900" sldId="396"/>
            <ac:spMk id="2" creationId="{E21BEEC1-6F7C-92CB-7FEE-D1B38DE11612}"/>
          </ac:spMkLst>
        </pc:spChg>
      </pc:sldChg>
      <pc:sldChg chg="add">
        <pc:chgData name="Arjan Kamberg" userId="2cfeac95-aab1-41a7-bca5-796b19d85bc0" providerId="ADAL" clId="{1D8D7A4F-EDAD-7646-9F4A-F6541FBB93CD}" dt="2022-04-26T07:54:54.228" v="451"/>
        <pc:sldMkLst>
          <pc:docMk/>
          <pc:sldMk cId="3841466413" sldId="397"/>
        </pc:sldMkLst>
      </pc:sldChg>
      <pc:sldChg chg="add del">
        <pc:chgData name="Arjan Kamberg" userId="2cfeac95-aab1-41a7-bca5-796b19d85bc0" providerId="ADAL" clId="{1D8D7A4F-EDAD-7646-9F4A-F6541FBB93CD}" dt="2022-04-26T07:56:08.170" v="455" actId="2696"/>
        <pc:sldMkLst>
          <pc:docMk/>
          <pc:sldMk cId="47746423" sldId="398"/>
        </pc:sldMkLst>
      </pc:sldChg>
      <pc:sldChg chg="add">
        <pc:chgData name="Arjan Kamberg" userId="2cfeac95-aab1-41a7-bca5-796b19d85bc0" providerId="ADAL" clId="{1D8D7A4F-EDAD-7646-9F4A-F6541FBB93CD}" dt="2022-04-26T07:56:05.892" v="454"/>
        <pc:sldMkLst>
          <pc:docMk/>
          <pc:sldMk cId="999419695" sldId="399"/>
        </pc:sldMkLst>
      </pc:sldChg>
      <pc:sldChg chg="addSp delSp modSp new mod">
        <pc:chgData name="Arjan Kamberg" userId="2cfeac95-aab1-41a7-bca5-796b19d85bc0" providerId="ADAL" clId="{1D8D7A4F-EDAD-7646-9F4A-F6541FBB93CD}" dt="2022-04-26T08:01:58.516" v="489" actId="20577"/>
        <pc:sldMkLst>
          <pc:docMk/>
          <pc:sldMk cId="2181008966" sldId="400"/>
        </pc:sldMkLst>
        <pc:spChg chg="mod">
          <ac:chgData name="Arjan Kamberg" userId="2cfeac95-aab1-41a7-bca5-796b19d85bc0" providerId="ADAL" clId="{1D8D7A4F-EDAD-7646-9F4A-F6541FBB93CD}" dt="2022-04-26T08:01:58.516" v="489" actId="20577"/>
          <ac:spMkLst>
            <pc:docMk/>
            <pc:sldMk cId="2181008966" sldId="400"/>
            <ac:spMk id="2" creationId="{29799B6C-FA8E-8E05-C00C-1E8815C14A26}"/>
          </ac:spMkLst>
        </pc:spChg>
        <pc:spChg chg="del">
          <ac:chgData name="Arjan Kamberg" userId="2cfeac95-aab1-41a7-bca5-796b19d85bc0" providerId="ADAL" clId="{1D8D7A4F-EDAD-7646-9F4A-F6541FBB93CD}" dt="2022-04-26T08:00:25.488" v="470" actId="478"/>
          <ac:spMkLst>
            <pc:docMk/>
            <pc:sldMk cId="2181008966" sldId="400"/>
            <ac:spMk id="3" creationId="{EC3D1E63-C52A-6B4A-3D48-CB36D8F18F92}"/>
          </ac:spMkLst>
        </pc:spChg>
        <pc:picChg chg="add mod">
          <ac:chgData name="Arjan Kamberg" userId="2cfeac95-aab1-41a7-bca5-796b19d85bc0" providerId="ADAL" clId="{1D8D7A4F-EDAD-7646-9F4A-F6541FBB93CD}" dt="2022-04-26T08:00:19.003" v="461" actId="14100"/>
          <ac:picMkLst>
            <pc:docMk/>
            <pc:sldMk cId="2181008966" sldId="400"/>
            <ac:picMk id="4" creationId="{28DCB10C-8D74-94B1-AC9B-3B987A97A68F}"/>
          </ac:picMkLst>
        </pc:picChg>
      </pc:sldChg>
      <pc:sldChg chg="addSp delSp modSp new mod">
        <pc:chgData name="Arjan Kamberg" userId="2cfeac95-aab1-41a7-bca5-796b19d85bc0" providerId="ADAL" clId="{1D8D7A4F-EDAD-7646-9F4A-F6541FBB93CD}" dt="2022-04-26T08:03:28.969" v="492" actId="1076"/>
        <pc:sldMkLst>
          <pc:docMk/>
          <pc:sldMk cId="1813915286" sldId="401"/>
        </pc:sldMkLst>
        <pc:spChg chg="mod">
          <ac:chgData name="Arjan Kamberg" userId="2cfeac95-aab1-41a7-bca5-796b19d85bc0" providerId="ADAL" clId="{1D8D7A4F-EDAD-7646-9F4A-F6541FBB93CD}" dt="2022-04-26T08:01:55.716" v="487" actId="20577"/>
          <ac:spMkLst>
            <pc:docMk/>
            <pc:sldMk cId="1813915286" sldId="401"/>
            <ac:spMk id="2" creationId="{0496C4F9-0281-AC5C-572C-3DB6A5CC05C6}"/>
          </ac:spMkLst>
        </pc:spChg>
        <pc:picChg chg="add del mod">
          <ac:chgData name="Arjan Kamberg" userId="2cfeac95-aab1-41a7-bca5-796b19d85bc0" providerId="ADAL" clId="{1D8D7A4F-EDAD-7646-9F4A-F6541FBB93CD}" dt="2022-04-26T08:03:25.861" v="490" actId="478"/>
          <ac:picMkLst>
            <pc:docMk/>
            <pc:sldMk cId="1813915286" sldId="401"/>
            <ac:picMk id="4" creationId="{872D00ED-7E41-90A5-E3B2-BA953E8EBAA4}"/>
          </ac:picMkLst>
        </pc:picChg>
        <pc:picChg chg="add mod">
          <ac:chgData name="Arjan Kamberg" userId="2cfeac95-aab1-41a7-bca5-796b19d85bc0" providerId="ADAL" clId="{1D8D7A4F-EDAD-7646-9F4A-F6541FBB93CD}" dt="2022-04-26T08:03:28.969" v="492" actId="1076"/>
          <ac:picMkLst>
            <pc:docMk/>
            <pc:sldMk cId="1813915286" sldId="401"/>
            <ac:picMk id="5" creationId="{5A34ABCB-140A-D440-7A08-9DAF892BB8BE}"/>
          </ac:picMkLst>
        </pc:pic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07-05-2022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3:03.9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2213 390 24575,'-9'0'0,"-10"0"0,-13 0 0,-18 0 0,-9 0 0,-11 0 0,-11 0 0,-5 4 0,-8 6 0,0 9 0,0 5 0,2 2 0,1 0 0,1 5 0,42-12 0,1 1 0,-1 2 0,0 1 0,0 2 0,0 0 0,3-1 0,2-1 0,-31 18 0,14-3 0,13-5 0,4-3 0,1 3 0,0 3 0,3 1 0,3 1 0,2-2 0,2 2 0,0 7 0,-3 5 0,-2 10 0,-4 2 0,-1 4 0,1-1 0,4 0 0,3 0 0,4-2 0,4 2 0,4 1 0,4 3 0,6-1 0,3-2 0,3-5 0,3-3 0,1-1 0,2 3 0,0 1 0,0 1 0,0 0 0,0-6 0,2-5 0,5-4 0,6-5 0,3 0 0,3 0 0,2 3 0,4 0 0,9 5 0,6 3 0,7 2 0,10 5 0,7 5 0,6 3 0,0-1 0,-3-2 0,-3-8 0,-1-4 0,9 2 0,8-1 0,-36-25 0,1-1 0,0-2 0,-1 0 0,34 18 0,-9-8 0,-11-8 0,-6-3 0,-4-6 0,1-2 0,5 0 0,6 1 0,12 1 0,9 2 0,8 1 0,7-3 0,2 0 0,-47-12 0,-1 0 0,1 0 0,0-1 0,0 0 0,0 0 0,-1 0 0,0 0 0,44 6 0,-7-3 0,-12-3 0,-12-3 0,-11-3 0,-10 0 0,-1 0 0,3 0 0,10 0 0,13 0 0,12 0 0,12-3 0,5-5 0,2-6 0,-1-6 0,-49 8 0,1 0 0,1-3 0,2 1 0,3-2 0,1 0 0,4-1 0,0-1 0,4 0 0,-1 0 0,1 0 0,-1-1 0,-4 2 0,-2 0 0,-5 0 0,-3 1 0,37-16 0,-13 3 0,-7-3 0,-3 1 0,-5-5 0,0-1 0,-5 0 0,-4-1 0,-4 3 0,-3 0 0,-2 1 0,-4-3 0,-4 0 0,-2 0 0,-2-2 0,-1 0 0,-1-5 0,0-2 0,0-9 0,0-12 0,1-25 0,-14 34 0,-3-2 0,0-9 0,-3-1 0,-2-9 0,-1-1 0,-2 1 0,-2-1 0,-2-1 0,-3 0 0,-4 0 0,-4 2 0,-6 1 0,-6 1 0,-6-2 0,-7 2 0,-4-1 0,-5 1 0,-6 1 0,-4 1 0,-3 2 0,-3 2 0,-3 2 0,-2 2 0,0 4 0,-1 2 0,3 4 0,-1 2 0,3 4 0,0 3 0,2 3 0,0 2 0,0 0 0,-1 2 0,2 3 0,-1 2 0,2 1 0,1 1 0,1 5 0,1 2 0,3 2 0,1 2 0,0 2 0,0 0 0,2 3 0,0 1 0,2 2 0,0 0 0,-46-12 0,3 4 0,2 4 0,2 6 0,2 3 0,4 4 0,7 2 0,7 3 0,3 1 0,4 0 0,-3 0 0,-1 5 0,-2 9 0,-7 9 0,-11 14 0,36-15 0,-1 1 0,-2 2 0,0 2 0,3-1 0,0 1 0,4-2 0,2-1 0,-28 18 0,12-5 0,12-7 0,10-4 0,7 3 0,14-16 0,6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3:53.6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24575,'3'4'0,"18"1"0,40 25 0,-4 4 0,9 7 0,-7-4 0,3 2 0,2 4-495,7 6 1,2 2-1,1 2 495,4 4 0,2 0 0,-1 1 0,-1-1 0,0 0 0,-2-1 0,-5-3 0,-1 0 0,-1-1-8,-3-3 0,-1-1 0,-3-1 8,20 14 0,-5-3 0,-14-10 0,-4-1 0,-10-8 0,-5-2 0,14 14 0,-24-20 1101,-19-17-1101,-3-3 407,-3-5-407,7 7 0,10 7 0,8 7 0,2 1 0,-6-2 0,-6-6 0,-5-6 0,-6-3 0,-3-5 0,-5-1 0,-4-4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3:55.1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1287 24575,'87'-28'0,"-28"2"0,8-7 0,6-3 0,0 1 0,4-3 0,5-3 0,2-1-1225,-1-1 1,3-1 0,3-2 0,0 0 0,0-1 1224,-14 6 0,1 0 0,-1-1 0,1-1 0,-2 2 0,-1 1 0,8-4 0,-2 1 0,0 0 0,-3 2 0,-1 0 304,5-2 0,-2 0 0,-3 3 0,-6 3-304,26-14 0,-14 8 1103,8 2-1103,-46 24 0,-31 12 0,-6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3:56.4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24575,'48'0'0,"9"5"0,12 7 0,0 5 0,8 5 0,3 4-1121,-2 2 0,4 3 0,2 3 0,1 2 1121,-10-3 0,1 1 0,1 2 0,0 1 0,-1 0 0,-1 0 0,0 3 0,0-1 0,-1 0 0,-1-2 0,9 5 0,-1-1 0,-2-2 0,-2-1 268,10 3 1,-3-1-1,-5-2-268,-14-8 0,-3-1 0,-4-1 426,10 4 1,-4-2-427,-12-3 0,-4-2 0,19 13 0,-19-7 2321,-15-10-2321,-9-4 505,-4-4-505,-6-4 0,-3-3 0,-4-2 0,-2-3 0,2 3 0,8 4 0,14 8 0,27 15 0,27 18 0,-32-17 0,1 2 0,-1-2 0,-3 1 0,29 20 0,-29-18 0,-25-17 0,-13-9 0,-8-5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3:57.9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1184 24575,'48'-7'0,"-3"-6"0,10-5 0,3-1 0,7-4 0,4-2-929,-3 0 0,4-2 0,3-1 0,1 0 929,11-4 0,3-2 0,1 0 0,2 1 0,-13 5 0,1 0 0,1 0 0,0 1 0,-2 0 0,15-3 0,-1 1 0,-1 0 0,-2 2 0,-7 4 0,-2 1 0,-2 1 0,-3 2 385,7-2 1,-4 2 0,-5 2-386,5 1 0,-7 3 608,24-2-608,-50 9 0,-24 6 0,0-3 1951,22-9-1951,30-12 0,-26 8 0,2-2 0,43-17 0,-23 9 0,-24 10 0,-26 10 0,-7 3 0,-6 1 0,4-2 0,4-2 0,1 1 0,-1-1 0,-4 2 0,-1-1 0,11-6 0,17-6 0,18-9 0,10-9 0,-4-2 0,-14 6 0,-14 8 0,-13 10 0,-11 8 0,-4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3:59.8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24575,'27'16'0,"24"26"0,-7-6 0,6 5 0,16 14 0,5 4 0,-12-12 0,2 1 0,3 1-633,6 5 0,3 2 1,1 1 632,-13-10 0,2 0 0,1 2 0,0 0 0,5 3 0,0 1 0,1 1 0,-1 0 0,1 1 0,0 1 0,-1 0 0,0 0 0,-2-1 0,-1 0 0,-1 0 0,-1-1 0,-4-2 0,0 1 0,-1-2 0,-2 1 0,14 12 0,-2-1 0,-1-1 39,-6-7 1,-1-1-1,-3-3-39,19 17 0,-5-5 0,-17-16 0,-5-4 0,19 14-6194,-29-21 6194,-20-18 0,-11-9 0,-7-5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4:19.6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2459 1 24575,'-13'0'0,"-15"0"0,-23 0 0,-25 0 0,-24 0 0,44 0 0,-3 0 0,-4 0 0,-1 0 0,-2 0 0,0 0 0,2 0 0,1 0 0,-1 2 0,1 2 0,4 2 0,1 2 0,4 1 0,2 3 0,-44 14 0,18-2 0,12 0 0,7-2 0,5 1 0,-1-1 0,-1 3 0,-4 3 0,-1 4 0,-4 6 0,-4 4 0,2 1 0,4 1 0,7-4 0,11-5 0,7-3 0,7-3 0,4 0 0,3 1 0,1 1 0,-2 7 0,-1 7 0,-4 11 0,-3 14 0,-1 9 0,2 4 0,5-1 0,8-8 0,7-8 0,6-1 0,4 0 0,2 9 0,0 7 0,5 9 0,7 1 0,10-1 0,8-7 0,3-13 0,2-8 0,0-14 0,6-4 0,8-1 0,15-2 0,12 2 0,13-1 0,-40-23 0,1-1 0,5 0 0,1-1 0,7-1 0,2 0 0,11-1 0,4 0 0,13-2 0,5-3-297,-25-4 0,2-1 1,2 0 296,6-2 0,2 0 0,1-3 0,9-2 0,1-2 0,2-2-380,-19 0 1,1-1-1,0-1 1,0 0 379,-2-2 0,1 0 0,-1-1 0,0 0 0,-3-1 0,0-1 0,-1 0 0,-2 1-186,16-3 0,-3 0 0,-2 0 186,-9 2 0,-1-1 0,-2 1 0,-3 0 0,-2-1 0,0 1 0,23-7 0,-1 0 0,-6 1 0,-1 0 398,-4 0 0,-2 1-398,-2 0 0,0 0 769,-3 1 0,-1 0-769,-4 0 0,-2-1 316,-3 2 0,-3 0-316,-3 0 0,-2 1 0,37-17 0,-20 7 0,-18 4 0,-20 4 0,-17 8 0,-6-1 0,-6 0 0,0-9 0,-1-8 0,-1-14 0,0-8 0,-2-13 0,-10-9 0,-12-2 0,-16 0 0,-15 5 0,-6 4 0,-6 5 0,1 4 0,3 5 0,2 5 0,4 4 0,1 4 0,2 6 0,2 4 0,3 3 0,4 2 0,-1 1 0,-1-1 0,-3 3 0,-7-1 0,-6 0 0,-6 1 0,-2-2 0,3 3 0,3 0 0,3 1 0,1 2 0,3 0 0,0 3 0,0-1 0,2 1 0,2-1 0,0 3 0,0 1 0,0 1 0,1-1 0,1-2 0,2 0 0,1-1 0,4 1 0,5-2 0,2 0 0,-4-1 0,-4-1 0,-7-2 0,0-4 0,0-3 0,4-3 0,3-4 0,2-1 0,4-1 0,2 0 0,-1 1 0,3 1 0,0-2 0,2 0 0,2-1 0,2 4 0,-3 9 0,-37 28 0,42-7 0,-26 20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4:35.98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0 996 24575,'28'-2'0,"16"-9"0,12-5 0,9-4 0,10-4 0,5-2-1453,2 0 1,6-3 0,5-2 0,2-1 1452,-18 5 0,3-1 0,2-2 0,1 0 0,1 0 0,-2 0 0,0 0 0,2 0 0,-1 0 0,0 0 0,-1 0 0,-1 0 0,11-3 0,0 0 0,-2 1 0,-2 0 0,-3 2 233,3-3 1,-2 1 0,-5 1 0,-5 3-234,-6 2 0,-6 3 0,-4 2 0,5-2 0,-10 4 0,-4 0 0,-32 12 0,-15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4:37.01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 24575,'2'-5'0,"25"9"0,56 35 0,-13 0 0,8 8 0,-15-7 0,2 2 0,1 2-252,3 3 1,1 1-1,-2 0 252,-6-3 0,-1-1 0,-3-1 0,17 12 0,-3-3 93,-12-6 0,-4-3-93,-11-7 0,-3-3 0,19 16 0,-20-13 0,-17-13 0,-8-8 569,-5-7-569,6-5 0,9-3 0,13 0 0,-15 0 0,-2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4:38.4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1247 24575,'49'-19'0,"6"-8"0,13-6 0,3 1 0,9-3 0,5-3-1453,-1 2 1,6-2 0,4-2 0,2 0 1452,-21 9 0,2 0 0,2-1 0,1 0 0,0-1 0,0 2 0,3-2 0,0 0 0,1 0 0,0 1 0,0-1 0,-2 1 0,11-5 0,0 0 0,-1 1 0,-2 0 0,-3 1 148,7-3 1,-2 2 0,-4 0-1,-5 3-148,-1-1 0,-6 2 0,-6 2 579,1 0 1,-10 4-580,10-5 0,-45 19 0,-15 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4:39.4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 24575,'2'-4'0,"17"7"0,49 35 0,-7 3 0,7 10 0,-8-5 0,4 5 0,2 2-566,8 8 0,2 3 1,0 0 565,1 0 0,-1 2 0,-2-3 0,-5-5 0,-3-1 0,-1-2 110,-10-6 0,-1-2 0,-3-2-110,15 14 0,-6-2 0,-11-12 0,-5-2 0,-5-3 0,-3-3 0,20 21 0,-18-14 1281,-12-12-1281,-7-13 86,-6-6-86,-2-6 0,-2-2 0,0 0 0,-1 0 0,-2-1 0,-3-4 0,-1 1 0,-2-3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3:09.1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2587 24575,'21'-10'0,"49"-30"0,-5-1 0,9-8 0,-6 3 0,5-6 0,3-2-1132,-7 5 0,2-2 0,2-1 0,2-1 1132,-9 6 0,2-1 0,1 0 0,0-1 0,1 0-352,4-2 1,1 0-1,1-1 1,0 0-1,-1 0 352,2 0 0,0 0 0,-1-1 0,1 1 0,-2 1 0,-4 2 0,-1 1 0,0 0 0,-1 0 0,-2 1 68,8-7 0,-1 1 0,-2 0 0,-1 2-68,-9 5 0,0 2 0,-2-1 0,0 2 0,14-12 0,-1 1 0,-2 2-125,-4 2 1,-1 2-1,-1 1 125,-5 4 0,0 2 0,-3 0 937,19-11 1,-4 4-938,-18 12 0,-5 4 2585,23-15-2585,-31 17 0,-20 15 0,-10 8 0,-6 4 0,-4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4:40.6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1083 24575,'55'-21'0,"-3"-5"0,9-7 0,1-1 0,7-3 0,3-3-847,-6 3 0,4-3 0,1 0 0,1 1 847,5-3 0,0 0 0,2 0 0,-1 1 0,2 0 0,1-1 0,0 2 0,-1 1 0,-7 4 0,0 1 0,-1 0 0,-2 2 241,12-5 1,-3 1 0,-3 2-242,18-8 0,-9 3 316,-30 15 0,-7 3-316,9-3 0,-30 13 0,-16 8 0,-6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4:41.5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 0 24575,'-3'0'0,"9"0"0,31 22 0,9 5 0,9 7 0,-1 1 0,7 6 0,3 2-605,-2-1 0,4 2 1,1 3-1,1-1 605,5 4 0,2 0 0,0 0 0,-2 0 0,-4-2 0,-1 1 0,-1-2 0,-3-1 187,9 6 1,-4-3-1,-5-3-187,3 3 0,-9-5 0,7 8 0,-35-29 0,-20-14 0,-4-7 0,3-2 0,-2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4:44.3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2178 0 24575,'-24'13'0,"-33"30"0,14-9 0,-5 5 0,-16 15 0,-2 4 0,-4 3 0,-2 1 0,1 0 0,-1 0 0,0 1 0,0 0 0,5-5 0,1-1 0,3 0 0,2-2 0,9-8 0,3-4 0,10-8 0,3-2 0,-20 20 0,10-10 0,1-1 0,1 0 0,4-4 0,9-5 0,11-10 0,9-12 0,-2-2 0,-4 3 0,-41 31 0,10-7 0,-5 6 0,-15 9 0,-2 3 0,-7 3 0,3-2 0,13-10 0,6-5 0,-21 16 0,40-29 0,24-16 0,10-7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4:46.0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5 24575,'-2'-4'0,"11"11"0,26 21 0,34 34 0,-18-16 0,5 5 0,10 11 0,2 4 0,-19-19 0,1 2 0,0 0-230,2 3 1,-1 1-1,1 1 230,-2 0 0,0 0 0,0 0 0,-1 0 0,0-1 0,-2-1 0,18 20 0,-3-4 85,-10-10 0,-3-5-85,-11-11 0,-3-4 0,14 14 0,-14-10 0,-4-3 0,3 8 519,5 7-519,1 1 0,-4-5 0,-9-14 0,-10-12 0,-9-13 0,-4-5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4:53.0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3202 116 24575,'-23'0'0,"-11"0"0,-22-5 0,-17-4 0,-17-6 0,39 5 0,-1 1 0,-6 2 0,-3 0 0,-5 0 0,-2 1 0,-2 2 0,1 1 0,2 1 0,2 0 0,8 1 0,1 0 0,-39 1 0,3 0 0,-5 0 0,44 0 0,1 0 0,1 0 0,1 0 0,-41 0 0,12 0 0,10 0 0,-2 0 0,-3 4 0,-9 8 0,-8 7 0,-2 6 0,2 1 0,9 1 0,5 4 0,5 2 0,-1 3 0,1-1 0,2 2 0,8-2 0,4 1 0,5-1 0,-1 2 0,0 4 0,3 0 0,4 0 0,8-1 0,7-2 0,9-2 0,6 0 0,7-1 0,5 4 0,2-1 0,3 5 0,4 4 0,12 6 0,17 11 0,22 7 0,-21-33 0,2-1 0,1 0 0,0-2 0,36 30 0,-6-10 0,-1-7 0,6-3 0,9 0 0,-36-22 0,1 0 0,3 0 0,1 0 0,0 0 0,0-2 0,0-1 0,1-1 0,-1-1 0,0-2 0,0 0 0,1-2 0,6 2 0,0 0 0,4 1 0,2-1 0,8 2 0,2-1 0,8 0 0,1-1 0,4-3 0,2-1 0,7 0 0,0-2 0,0-2 0,0-1 0,-27-2 0,1 1 0,1-1-210,2 0 1,1-1 0,1 1 209,3 0 0,1 0 0,1 0 0,4 1 0,0 1 0,-1-2 0,-2 0 0,-1-1 0,0 0 0,4 1 0,1-1 0,-1-1 0,0 0 0,0-1 0,1 0 0,2-1 0,0-1 0,-1 1 0,-2-1 0,0 0 0,-2 0 0,-5 0 0,-1 0 0,-1 0 0,-4 0 0,-1 0 0,-2 0 0,23 0 0,-3 0 0,-9 0 0,-3 0 0,-13 0 0,-4 0 0,30 0 0,-17-2 0,-13-3 628,-9-4-628,-6-6 0,-5-3 0,1-3 0,0-5 0,6-4 0,2-4 0,0-4 0,-2-4 0,-5-5 0,-7-7 0,-3-10 0,-1-10 0,-1-9 0,-3 0 0,-7-3 0,-10 5 0,-5 3 0,-5 1 0,-10 5 0,-13 2 0,-13 2 0,-11 5 0,-7 5 0,-5 5 0,-4 6 0,-1 4 0,3 4 0,-2 3 0,-6 3 0,-6 0 0,-4 3 0,-5 0 0,1 2 0,0 3 0,-1 0 0,-2 2 0,-5 2 0,42 12 0,0 1 0,-3 1 0,-1 2 0,2-1 0,0 1 0,-44-1 0,13 1 0,12-1 0,10 4 0,5-2 0,8 2 0,9-1 0,2 1 0,5-1 0,-1 1 0,0-1 0,1 1 0,-2 2 0,-4-1 0,-3-1 0,-10-1 0,-2 1 0,-1-2 0,2-1 0,6-3 0,2-2 0,-2-1 0,-6-1 0,-11-1 0,-12-3 0,-13-4 0,40 10 0,-1 0 0,-3-1 0,0 0 0,-1-1 0,1 0 0,2 1 0,0 1 0,-3-1 0,-6 5 0,-30 15 0,-10 13 0,16 9 0,-5 8 0,6-3 0,-7-5 0,5 3 0,3 15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5:02.4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1563 24575,'4'0'0,"39"-18"0,17-10 0,15-9 0,2-3 0,10-6 0,5-3-1158,-23 12 0,3-2 0,3-1 0,1-1 0,1-2 1158,-6 4 0,2-1 0,2-1 0,-1 0 0,1-1 0,-1 1 0,-1-1 0,0 1 0,1-1 0,-1 0 0,-1 1 0,-2 0 0,8-4 0,0 0 0,-3 1 0,0 1 0,-3 0 188,6-4 0,-1 1 0,-4 1 0,-3 3-188,2-3 0,-4 3 0,-6 4 565,4-3 0,-8 6-565,12-4 0,-45 27 0,-15 14 0,-10 0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5:03.5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 24575,'0'-4'0,"14"5"0,54 34 0,-1 5 0,10 10 0,-6-1 0,5 6 0,1 2-466,-11-8 0,2 2 0,0 0 0,-2 0 466,-4-4 0,-1-1 0,0 0 0,-4-2 0,9 7 0,-2-2 0,-6-4 225,3 1 0,-7-6-225,11 9 0,-30-19 0,-21-14 0,-6-9 0,4-1 1414,15-6-1414,25 0 0,17 0 0,4 2 0,-13 2 0,-16 4 0,-14 1 0,-8-2 0,-3-1 0,-8-2 0,-4 0 0,-4-1 0,-1 2 0,0-3 0,0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5:04.81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 1 24575,'-5'7'0,"-3"2"0,-4 6 0,2-7 0,3 1 0,6-9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5:05.7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2320 24575,'25'-10'0,"24"-20"0,14-12 0,8-3 0,10-5 0,7-7-1526,-13 8 0,5-5 0,4-3 0,3-2 0,1 0 1526,-17 10 0,3 0 0,1-2 0,1 0 0,1 0 0,0-1 0,0 1 0,2-3 0,2 1 0,0-2 0,0 1 0,-1 0 0,1 0 0,-3 1 0,-3 3 0,0-1 0,-1 0 0,-1 1 0,-1 1 0,0 1 0,-2 1 8,15-9 1,-1 2 0,-2 1 0,-2 1 0,-2 2-9,7-5 0,-2 2 0,-3 2 0,-5 3 527,-3 2 0,-4 4 0,-6 4-527,8-6 0,-11 7 0,1 1 0,-41 24 0,-10 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5:06.6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24575,'47'17'0,"8"10"0,13 11 0,2 4 0,9 8 0,6 5-1400,-14-6 1,5 4-1,3 3 1,2 2-1,-1 1 1400,-6-4 0,1 2 0,1 1 0,0 1 0,0 0 0,-1-1 0,-1 1 0,1 0 0,-1 0 0,-1 1 0,0-2 0,-2 0-28,9 7 0,-1 0 0,-1-1 0,-3-1 0,-4-3 28,-1 0 0,-2-3 0,-4-1 0,-3-3 503,4 4 0,-4-4 0,-5-2-503,5 5 0,-10-7-4920,-1 2 4920,-33-30 577,-11-11 0,-5-6 1,0-4-1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3:10.6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24575,'19'0'0,"23"9"0,38 14 0,-25-2 0,3 5 0,6 4 0,1 3 0,6 4 0,2 0 0,4 4 0,0 1 0,-3-1 0,0 2 0,1 2 0,-1 1 0,-6 0 0,-3 0 0,-6-1 0,-2 0 0,-4-1 0,-1 0 0,-2 1 0,-1 0 0,0 0 0,0 0 0,0-2 0,-2 0 0,-4-4 0,-2-1 0,27 24 0,-14-10 0,-10-6 0,-4-4 0,4 7 0,4 13 0,-19-22 0,0 3 0,4 7 0,0 2 0,1 2 0,0 0 0,1-1 0,-1-2 0,-3-6 0,-2-2 0,18 24 0,-13-21 0,-13-15 0,-4-14 0,-10-7 0,-1-6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5:07.8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1242 24575,'46'-21'0,"0"0"0,11-8 0,8-4 0,6-3 0,1 0 0,5-2 0,4-3 0,2-1-1149,-1 1 0,2-2 1,3-2-1,1 0 1,-2 1 1148,0 1 0,0 0 0,0 0 0,0 1 0,-2 0 0,-5 3 0,-1 0 0,0 1 0,-2 1 0,-3 0 279,5-2 0,-2 1 0,-3 1 0,-5 4-279,27-14 0,-11 6 524,-29 13 0,-9 3-524,0 2 0,-28 14 0,-11 6 0,-3 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5:08.6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24575,'74'15'0,"-10"7"0,12 10 0,-14-2 0,6 6 0,4 4 0,1 3-1164,-3-2 0,1 4 0,2 2 1,1 2-1,0 2 1164,-7-3 0,1 2 0,1 2 0,-1 2 0,1-1 0,-1 1 0,2 2 0,0 1 0,0 0 0,0 1 0,-2-1 0,-2-2 0,3 3 0,-2 0 0,-1-1 0,-2-1 0,-2-2 257,7 6 1,-1-1 0,-4-3 0,-4-3-258,-2-3 0,-4-4 0,-6-4 540,-3-4 0,-8-5-540,4 9 0,-28-29 0,-8 0 0,-5-11 0,0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5:13.3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1147 24575,'56'-15'0,"4"-6"0,12-5 0,-3 0 0,7-3 0,4-2-993,-5 2 1,3-1 0,3-2 0,1 1 992,7-3 0,1-1 0,1 0 0,0 0 0,0-1 0,1 1 0,-1 0 0,-2 0 0,-5 4 0,-2 0 0,-1 1 0,-3 1 167,13-6 0,-2 1 0,-5 1-167,-13 5 0,-4-1 0,-2 2 403,17-6 1,-5 1-404,-9 2 0,-5 2 0,-9 4 0,-3 1 0,26-11 2027,-26 10-2027,-17 7 634,-15 8-634,-10 4 0,-2 1 0,3 0 0,5-3 0,5 0 0,-7 2 0,-4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5:14.6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24575,'40'35'0,"-1"0"0,20 21 0,6 9 0,-1-4 0,5 5 0,2 3-1180,-8-9 0,1 3 1,2 1-1,2 2 1180,-7-8 0,2 2 0,0 0 0,2 1 0,-1-1 0,2 1 0,1 1 0,0-1 0,0 0 0,0 1 0,-1-1 0,2 0 0,-1 0 0,-1 0 0,0-2 0,-6-3 0,1-1 0,-2-1 0,0-1 0,-2 0 75,6 4 1,-2-1-1,-1-1 1,-2-2-76,9 9 0,-2-2 0,-4-3 503,9 7 0,-5-5-503,-13-13 0,-6-6-5654,11 7 5654,-29-23 1597,-14-14-1597,-6-4 684,9 1-684,24 17 0,25 20 0,16 11 6784,-9-1-6784,-21-15 0,-23-14 0,-18-15 0,-5-3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5:23.63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3709 1 16383,'66'0'0,"0"0"0,0 0 0,-3 0 0,-12 0 0,-1 0 0,6 0 0,1 0 0,7 0 0,1 0 0,5 0 0,2 0 0,3 0 0,2 0 0,-1 0 0,-1 0 0,-2 0 0,-1 0 0,-5 0 0,-3 0 0,-6 3 0,-2 0 0,-5 3 0,-1 1 0,41 14 0,-5 7 0,-7 0 0,-14-1 0,-14-4 0,-13 0 0,-5-1 0,0 6 0,0 2 0,-1 4 0,-1 6 0,-1 5 0,4 9 0,6 13 0,3 15 0,-20-36 0,0 2 0,-1 2 0,-1 1 0,-2-3 0,-1-1 0,14 36 0,-7-18 0,-6-12 0,-6-9 0,-7-2 0,-3-2 0,-3-1 0,0-1 0,0-2 0,0 2 0,0-2 0,0 0 0,-4 6 0,-8 5 0,-9 3 0,-5 2 0,-3-3 0,0-3 0,2-1 0,-2-4 0,-3 4 0,-4 3 0,-9 3 0,-3 3 0,1-6 0,3-5 0,4-7 0,-2-1 0,-9 4 0,-11 4 0,-7 5 0,-4 1 0,1-3 0,1-1 0,3-3 0,-1-3 0,-4-3 0,-4-3 0,-5-1 0,-4-4 0,0 0 0,-4-2 0,3-3 0,5-4 0,1-3 0,4-6 0,-1-1 0,-2-2 0,2 0 0,0 2 0,1 0 0,2 1 0,-2 0 0,-4-1 0,-1 0 0,3-2 0,-2-3 0,3-2 0,-1-2 0,-2 0 0,6 0 0,-2 0 0,-2 0 0,-4 0 0,-7 0 0,-1 0 0,-1-2 0,5-3 0,1-2 0,3-2 0,2-1 0,-7-3 0,-6-4 0,43 8 0,0-1 0,-3 0 0,-1-1 0,-2 0 0,-1-2 0,0 1 0,0-1 0,0-1 0,1 0 0,2 2 0,1 0 0,-42-11 0,11 1 0,8 1 0,5-6 0,-5-3 0,-4-4 0,-5-7 0,-1-4 0,1-3 0,5-2 0,7 1 0,4-1 0,6 0 0,3-2 0,5 0 0,6 3 0,6 0 0,7 2 0,5-3 0,5-4 0,3-3 0,4-4 0,2-2 0,3 1 0,5 5 0,2 7 0,3 5 0,2 4 0,1-1 0,2-3 0,0 2 0,0 2 0,0 5 0,0 5 0,0 1 0,0-1 0,0-2 0,6-3 0,7-3 0,10 0 0,10-3 0,10 0 0,13-7 0,16-10 0,-29 26 0,0-1 0,0-1 0,-1 2 0,36-25 0,-18 14 0,-14 11 0,-9 7 0,-7 5 0,-4 4 0,-4 5 0,-2-2 0,13-3 0,-9 0 0,9-2 0,-11 5 0,-2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5:25.91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16383,'82'0'0,"1"0"0,-2 0 0,1 0 0,4 2 0,1 2 0,4 4 0,2 2 0,2 4 0,0 3 0,-1 2 0,-2 1 0,-11-1 0,-4 0 0,-11-4 0,-6-1 0,26 4 0,-29-6 0,-20-7 0,-11 0 0,-1-1 0,-54 53 0,16-27 0,-40 41 0,33-40 0,-1 0 0,1 1 0,0 1 0,3-4 0,3-4 0,2-2 0,-2 0 0,-1 2 0,-5 4 0,-5 5 0,0 0 0,2-3 0,6-4 0,7-13 0,-15 10 0,-3 0 0,-23 20 0,-1 7 0,2-2 0,12-9 0,16-11 0,12-15 0,8-6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5:10.6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1522 24575,'50'-29'0,"-6"-2"0,7-8 0,-1 1 0,6-4 0,2-3-861,14-12 1,4-3-1,1-2 861,-19 15 0,2-1 0,-1-1 0,-1 3 0,14-12 0,-1 2 0,-4 3 411,12-12 0,-8 8-411,-27 20 0,-6 6 0,0 0 425,-24 18-425,-4 3 0,12-9 0,14-9 1335,14-10-1335,5-1 0,1 2 0,0-3 0,1 3 0,-6 0 0,-7 7 0,-9 8 0,-18 10 0,1 4 0,-7-1 0,9-6 0,5-4 0,4-5 0,1 2 0,-3 0 0,-4 3 0,-1 2 0,-10 6 0,-1 2 0,-9 7 0,0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5:11.8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24575,'5'3'0,"24"30"0,2 5 0,5 8 0,18 25 0,6 8 0,-9-14 0,4 4 0,1 2-568,-9-12 1,2 1-1,0 1 1,2 0 567,3 4 0,2 1 0,1-1 0,-2-1 0,-2-2 0,0-2 0,-1 0 0,0-2-21,13 16 1,-1-1 0,-3-3 20,-8-12 0,-3-1 0,-3-5 0,4 6 0,-4-6 0,-11-12 0,-4-5 0,-2-2 0,-19-20 0,-6-8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5:31.55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4480 124 24575,'2'0'0,"-19"0"0,-38 0 0,1 0 0,-9 0 0,-26 0 0,-8 0 0,17 0 0,-4 0 0,-2 0-627,-10 0 1,-2 0-1,-2 0 627,23 0 0,0 0 0,-1 0 0,-1 0 0,-1 0 0,0 0 0,-1 0 0,1 0 0,1 0 0,0 0 0,1 0 0,0 0 0,0 0 0,1 0 0,1 0 0,-1 0 0,-23 0 0,-1 0 0,3 0-94,8 0 0,2 0 0,1 0 94,6 0 0,1-1 0,1 2 0,7 1 0,2 0 0,1 2 0,-24 5 0,2 2 0,6 4 0,4 2 0,8 3 0,3 2 0,8-1 0,2 1 685,5 0 1,2 0-686,6 0 0,3 0 791,-32 21-791,10 1 0,12-3 0,5 2 0,6 0 0,6 0 0,4 4 0,3 4 0,2 8 0,6 7 0,3 11 0,6 19 0,9-41 0,1 3 0,1 12 0,1 3 0,1 4 0,3 2 0,4 3 0,4 1 0,5-1 0,6-2 0,4-9 0,5-3 0,2-6 0,3-4 0,-3-10 0,1-4 0,0-6 0,2-3 0,7 0 0,5 0 0,17 4 0,6 1 0,-13-9 0,4 0 0,3 0-366,10 5 1,4 0 0,2-2 365,5 2 0,3-2 0,1-1 0,-19-9 0,0-2 0,1-1 0,2-1-440,5 0 0,1-2 0,1-1 0,2-2 440,3-1 0,1-1 0,2-1 0,1-2 0,-11-2 0,0-1 0,2-2 0,0 1 0,2-1-494,3-1 1,2 0-1,1-1 1,0 0-1,1 0 494,1-1 0,2-1 0,0 0 0,-1 0 0,1-1 0,-1 0 0,1-1 0,0 0 0,-1 0 0,-1-2 0,-3 0 0,0 0 0,-1-1 0,-1 0 0,-2-1-301,12-2 0,-2 0 0,-1-2 1,-3-1 300,-6-1 0,-2-2 0,-2 0 0,-1-1 100,14-5 0,-2 0 0,-4-1-100,-12 1 0,-4 0 0,-1 0 711,23-9 1,-6 0-712,-19 5 0,-7 0 1276,-12 2 1,-6 0-1277,20-16 1572,-23 5-1572,-13 2 679,-5 0-679,-5-7 0,0-14 0,-3-17 0,-4-17 0,-3-14 0,-6 46 0,0 0 0,0-1 0,-1 0 0,-1 1 0,-3 0 0,-2-2 0,-4 0 0,-3-1 0,-3 0 0,-4 1 0,-2 0 0,-2 2 0,-1 0 0,1 5 0,-1 1 0,0 2 0,-2 2 0,-2 0 0,-1 1 0,-2 1 0,-2 0 0,-1 2 0,0 1 0,-1 0 0,-2 0 0,-1 1 0,-1 0 0,-7-3 0,-3-1 0,-12-3 0,-5 0 0,-17-2 0,-7 0-454,18 13 0,-4 0 0,-4 1 454,13 7 0,-2 0 0,-3 1 0,-1 1-688,-11-1 0,-2 1 0,-4 1 1,-3 1 687,3 4 0,-2 0 0,-4 2 0,-4 0 0,-6 3-164,15 3 0,-6 1 0,-6 1 0,-1 1 0,0 0 1,3 1-1,5 0 0,9-1 0,-4 0 0,8 1 1,4 0-1,-1 0 0,-4 1 0,-4 2 0,1 0 0,0 0 1,0 0-1,-1 0 0,1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21:43.07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69 1 16383,'93'0'0,"-1"0"0,-23 0 0,2 0 0,1 0 0,4 0 0,1 0 0,1 0 0,2 0 0,1 0 0,-1 0 0,-1 0 0,0 0 0,-2 0 0,-8 0 0,-1 0 0,-2 0 0,25 0 0,-3 0 0,-15 0 0,-3 1 0,-14 1 0,-2 1 0,33 6 0,-13 1 0,-6-1 0,1-1 0,1-1 0,7 1 0,5 1 0,5 1 0,3 0 0,-3-1 0,-4-3 0,-5-3 0,-4 2 0,-4-2 0,-6 2 0,-7 1 0,-10 0 0,-9-1 0,-9 0 0,-4 0 0,1-1 0,6 0 0,6-2 0,3-1 0,0 1 0,-5 0 0,-9 1 0,-105 32 0,-15-13 0,32-6 0,-9 2 0,-1-1 0,3-4 0,-1 0 0,0-1 0,-1 1 0,0 1 0,0-1 0,-1 1 0,-1-1 0,2 0 0,-27 3 0,2-1 0,9-4 0,1-3 0,0-1 0,0-1 0,2-1 0,1 0 0,-2 0 0,1 0 0,0 1 0,3 0 0,3 0 0,3 0 0,3 1 0,1-1 0,2 3 0,1 1 0,1 0 0,-1 2 0,-2 1 0,1 2 0,1 1 0,3 0 0,6 0 0,2 0 0,-33 12 0,27-3 0,17-6 0,3 0 0,0-1 0,2 1 0,5 0 0,10-4 0,10-5 0,58 8 0,30 1 0,-4-1 0,10 0 0,-12-3 0,9 2 0,3 1 0,-1-2 0,2-1 0,0-1 0,2-1 0,1 1 0,7 1 0,1-1 0,2 1 0,0-1 0,4 0 0,2 0 0,-1-1 0,0 0 0,-4 0 0,0-1 0,-1 0 0,-1 0 0,-6 0 0,-2 0 0,0-1 0,-3 0 0,14 2 0,-3 0 0,-4-1 0,-14 0 0,-4-1 0,-3 1 0,19 2 0,-5 0 0,-17-3 0,-5 0 0,33 4 0,-22-7 0,-17-2 0,-14-1 0,-7-3 0,-8 2 0,5-2 0,-4 4 0,7 4 0,4-1 0,18 9 0,14 0 0,1 3 0,-13-6 0,-16-3 0,-25-7 0,-54-2 0,-26-1 0,-34 4 0,32-4 0,-8 1 0,1-1 0,-15 3 0,0-1 0,19-1 0,-2 0 0,0-1 0,-3 0 0,-2-1 0,0 0 0,-4 0 0,-1 0 0,-1-1 0,1 1 0,0-1 0,0-1 0,1 1 0,1 0 0,0 0 0,-1 0 0,0 0 0,0 0 0,0 0 0,1 0 0,0 0 0,0 0 0,-1 0 0,2 0 0,4 0 0,-1 0 0,2 0 0,3 0 0,1 0 0,1 0 0,-28 0 0,2 0 0,3 3 0,3 0 0,6 2 0,2 1 0,11 1 0,3 1 0,12 1 0,3-1 0,-28 2 0,42-4 0,8-3 0,12-3 0,-6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3:32.8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3400 670 24575,'-7'0'0,"-5"-4"0,-6-2 0,-10-2 0,-9 1 0,-14 5 0,-13-1 0,-8 3 0,-3 0 0,4 0 0,6 0 0,4-2 0,1-1 0,-1-2 0,0-2 0,-4 2 0,-2 0 0,-3 2 0,0 2 0,2 1 0,3 0 0,3 0 0,1 0 0,3 0 0,0 0 0,0 0 0,0 0 0,-3 0 0,-12 0 0,-15 0 0,36 0 0,-3 1 0,-5 0 0,0 2 0,-2 2 0,1 1 0,2 2 0,1 1 0,6 1 0,1 1 0,-38 11 0,10-3 0,4 1 0,6 0 0,1-1 0,6 1 0,5-3 0,6-1 0,11 0 0,6-2 0,9 0 0,4-2 0,3 1 0,-2 2 0,-4 4 0,-3 6 0,-4 3 0,0 5 0,1 2 0,1 2 0,2 1 0,0 1 0,2 2 0,1 0 0,1 1 0,3-1 0,3-2 0,2-1 0,3 1 0,3 1 0,-1 1 0,2 1 0,3-3 0,3-1 0,2 1 0,0-1 0,0 1 0,0-1 0,0-1 0,0-3 0,0 2 0,0-3 0,4 3 0,6-1 0,3-1 0,4-2 0,-1-1 0,4 1 0,5 2 0,3 3 0,4 1 0,1 1 0,1 1 0,1 0 0,0-3 0,1-3 0,7 1 0,6 2 0,11 3 0,11 5 0,10 2 0,-37-22 0,3 1 0,2-1 0,3 0 0,6 2 0,3-1 0,5 0 0,3 0 0,7 2 0,2 0 0,6 2 0,1 0 0,0 1 0,-1 0 0,0-1 0,0 0 0,-3-1 0,-1-2 0,-4-3 0,-2-2 0,-2-2 0,0-1 0,-5-2 0,-2-1 0,-6-2 0,-1 0 0,-5-1 0,0 1 0,43 10 0,-3-2 0,4 2 0,-45-12 0,1 0 0,4 2 0,3 0 0,4 1 0,3-1 0,5 1 0,0 1 0,3-1 0,2 0 0,9 1 0,1 0 0,4 1 0,1-1 0,4 1 0,2-1 0,-30-4 0,1-1 0,-1 0 0,-1 1 0,0-1 0,0 0 0,0 1 0,1-1 0,-1 1 0,28 4 0,-1 1 0,-4-1 0,0 0 0,-6-2 0,0-1 0,-4-1 0,1-1 0,-1-2 0,0 0 0,-2-2 0,-1 1 0,0-1 0,-2 0 0,-2 1 0,0-1 0,-6-2 0,0 1 0,-6-1 0,0 0 0,0-1 0,-1-1 0,-2 0 0,1-2 0,1 1 0,1-1 0,1 0 0,-1-2 0,1 1 0,0 0 0,2 0 0,1 0 0,3 0 0,-1 0 0,2 0 0,-2 0 0,-1 0 0,-2 0 0,-4 0 0,-2 0 0,-6 0 0,-2 0 0,42 0 0,-4-1 0,4-5 0,-41 1 0,1-2 0,5-1 0,2-2 0,3 0 0,2-1 0,1-1 0,0 0 0,-1 0 0,-1-1 0,-2-2 0,0-1 0,0 0 0,-1 0 0,-1-2 0,0 0 0,1-3 0,1 0 0,1-1 0,0 0 0,-3-2 0,-1 0 0,-1 0 0,-1-1 0,-5 3 0,-3-1 0,35-21 0,-12-3 0,-8-1 0,-4-6 0,-2-2 0,-6 4 0,-6 1 0,-5 3 0,0-1 0,-1-3 0,3-10 0,3-7 0,-1-9 0,-1-7 0,-5-3 0,-19 40 0,-2-1 0,1-2 0,-2-1 0,-1-1 0,-1-1 0,-2-1 0,-3-1 0,-2-1 0,-2-1 0,-3 0 0,0 0 0,-2-1 0,0 1 0,0-2 0,-2 0 0,-2 1 0,-3 2 0,-3 1 0,-5 0 0,-3 2 0,-5 2 0,-6 0 0,-3 2 0,-5-2 0,-4 1 0,-4-3 0,-4 0 0,-11-6 0,-6 0 0,13 17 0,-3 1 0,-4 0-330,-8-5 1,-4 2 0,-2 1 329,-4-1 0,-1 2 0,-2 2 0,-1 0 0,-2 1 0,0 3 0,3 3 0,0 1 0,1 3 0,4 3 0,1 3 0,-1 1 0,-4 2 0,-1 2 0,0 2 0,2 3 0,-1 1 0,0 2 0,-3 0 0,0 1 0,-1 1 0,-3 0 0,-1 1 0,1 0 0,3 0 0,1 0 0,1 1 0,0 1 0,-1 1 0,2-1 0,1 2 0,0-1 0,2 0 0,3 1 0,1 0 0,0 0-74,3 0 1,0 1 0,1-1 73,-27-1 0,3-1 0,7 1 0,2-1 0,6 1 0,1 0 0,7 0 0,2 1 0,6 0 0,2 1 0,5 1 0,1 1 977,-42 0-977,4 1 231,-2 0-231,1 0 0,44 0 0,-1 0 0,-2 0 0,0 0 0,-2 0 0,-1 0 0,-2 0 0,0 0 0,-1 0 0,1 0 0,1 0 0,0 0 0,4 0 0,1 1 0,-44 3 0,13 3 0,16 2 0,8 1 0,4 1 0,0 1 0,-1 2 0,3-1 0,7-1 0,12-3 0,12-3 0,10-2 0,-2 1 0,-11 5 0,-22 6 0,-22 7 0,-18 5 0,39-12 0,0 1 0,-1-1 0,0 1 0,1 0 0,1 1 0,-43 15 0,4 0 0,8 0 0,13-4 0,16-3 0,11-5 0,7-3 0,5-4 0,0 3 0,12-11 0,1 5 0,11-8 0,0 1 0,1-1 0,-5 1 0,-7 3 0,-11 5 0,-10 6 0,-5 2 0,0 1 0,6-1 0,8-3 0,10-4 0,8-6 0,3-5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21:49.27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159 81 16383,'70'0'0,"0"0"0,0 0 0,6 0 0,0 0 0,0 0 0,0 0 0,0 0 0,2 0 0,10-2 0,3-2 0,2 1 0,-19 1 0,1-1 0,1 0 0,-1 0 0,3-1 0,0 0 0,0 0 0,0 0 0,21-1 0,0 0 0,-1 0 0,-5 1 0,-1 1 0,-1 0 0,-6-1 0,-2 1 0,-2 0 0,-8 1 0,-1 0 0,-2 1 0,26-2 0,-5 2 0,-12 0 0,-5 2 0,-11-1 0,-2 0 0,-8 0 0,-1 0 0,45 0 0,0 0 0,-46 0 0,1 0 0,-1 0 0,2 0 0,2 0 0,0 0 0,1 0 0,0 0 0,2 0 0,2 0 0,3 0 0,0 0 0,1-1 0,0 2 0,-1 0 0,1 1 0,-6 0 0,-2 0 0,36 6 0,-25 0 0,-26-1 0,-21 0 0,-10 20 0,-8 3 0,-2 8 0,0-9 0,-2-8 0,-17 13 0,-7-2 0,-23 13 0,-18-3 0,21-18 0,-5 1 0,-14 2 0,-4 0 0,-12 2 0,-3-2 0,-6 1 0,-2-2 0,-4-2 0,-2-2 0,2-2 0,-1-3 0,0-1 0,-1-3 0,3-3 0,1-3 0,7-2 0,1 0 0,3-2 0,2 1 0,5-2 0,2 0 0,1 1 0,1 0 0,2 1 0,1 1 0,1 1 0,0 1 0,0 3 0,1 1 0,0 2 0,0 0 0,1 0 0,-1 0 0,3-1 0,1 0 0,2-1 0,1-1 0,3-2 0,1 0 0,4 0 0,0-1 0,-44 2 0,7 0 0,8-1 0,4-1 0,-1 2 0,0-1 0,0 1 0,-2 3 0,-4 2 0,-14 4 0,42-6 0,-2 0 0,-6 1 0,-1 1 0,0 0 0,1 1 0,6-1 0,2 0 0,-36 6 0,44-7 0,16-6 0,127 24 0,-33-18 0,10 0 0,11 2 0,10 3 0,2-4 0,-20-6 0,1-2 0,2-1 0,0 0 0,4-1 0,2 0 0,0-1 0,0 0 0,0-1 0,0-1 0,0 1 0,-2-1 0,-4 0 0,-1-1 0,-1 1 0,-1 0 0,16 1 0,-2 1 0,-2-1 0,-7 1 0,-2 0 0,-3-1 0,23 1 0,-4 0 0,-11-1 0,-5-1 0,-11 0 0,-4-2 0,-9 1 0,-1 0 0,42-4 0,-5-2 0,-1-3 0,-3-1 0,-3 1 0,-6 0 0,-4 2 0,1 3 0,-2 2 0,5 2 0,5 0 0,7 4 0,8 11 0,-1 10 0,-4 12 0,-16 2 0,-22-3 0,-17-5 0,-14-7 0,-6-1 0,-5-2 0,-3 5 0,-12 1 0,-12-2 0,-25 2 0,-24-5 0,-29-4 0,34-11 0,-4-2 0,-7-1 0,-2-3 0,-13 0 0,-4-2 0,-7 2 0,-2-2 0,31 1 0,0-1 0,-1-1 0,-32-1 0,1-2 0,9 1 0,2-1 0,11 0 0,1 0 0,7 1 0,1 0 0,3 2 0,2 1 0,1-1 0,0 1 0,-2 1 0,-1 0 0,0 0 0,-1 0 0,-3 2 0,-1 2 0,-2 3 0,0 3 0,2 3 0,0 1 0,2 2 0,2 0 0,7 0 0,1 0 0,7-2 0,2-1 0,-41 10 0,13-4 0,10-5 0,8-4 0,7-3 0,6-3 0,5-2 0,4-2 0,1 0 0,-1 1 0,-11 2 0,-8 2 0,-11 4 0,-6-1 0,4 0 0,4-2 0,8-3 0,7 0 0,3-3 0,22 0 0,2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21:43.07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69 1 16383,'93'0'0,"-1"0"0,-23 0 0,2 0 0,1 0 0,4 0 0,1 0 0,1 0 0,2 0 0,1 0 0,-1 0 0,-1 0 0,0 0 0,-2 0 0,-8 0 0,-1 0 0,-2 0 0,25 0 0,-3 0 0,-15 0 0,-3 1 0,-14 1 0,-2 1 0,33 6 0,-13 1 0,-6-1 0,1-1 0,1-1 0,7 1 0,5 1 0,5 1 0,3 0 0,-3-1 0,-4-3 0,-5-3 0,-4 2 0,-4-2 0,-6 2 0,-7 1 0,-10 0 0,-9-1 0,-9 0 0,-4 0 0,1-1 0,6 0 0,6-2 0,3-1 0,0 1 0,-5 0 0,-9 1 0,-105 32 0,-15-13 0,32-6 0,-9 2 0,-1-1 0,3-4 0,-1 0 0,0-1 0,-1 1 0,0 1 0,0-1 0,-1 1 0,-1-1 0,2 0 0,-27 3 0,2-1 0,9-4 0,1-3 0,0-1 0,0-1 0,2-1 0,1 0 0,-2 0 0,1 0 0,0 1 0,3 0 0,3 0 0,3 0 0,3 1 0,1-1 0,2 3 0,1 1 0,1 0 0,-1 2 0,-2 1 0,1 2 0,1 1 0,3 0 0,6 0 0,2 0 0,-33 12 0,27-3 0,17-6 0,3 0 0,0-1 0,2 1 0,5 0 0,10-4 0,10-5 0,58 8 0,30 1 0,-4-1 0,10 0 0,-12-3 0,9 2 0,3 1 0,-1-2 0,2-1 0,0-1 0,2-1 0,1 1 0,7 1 0,1-1 0,2 1 0,0-1 0,4 0 0,2 0 0,-1-1 0,0 0 0,-4 0 0,0-1 0,-1 0 0,-1 0 0,-6 0 0,-2 0 0,0-1 0,-3 0 0,14 2 0,-3 0 0,-4-1 0,-14 0 0,-4-1 0,-3 1 0,19 2 0,-5 0 0,-17-3 0,-5 0 0,33 4 0,-22-7 0,-17-2 0,-14-1 0,-7-3 0,-8 2 0,5-2 0,-4 4 0,7 4 0,4-1 0,18 9 0,14 0 0,1 3 0,-13-6 0,-16-3 0,-25-7 0,-54-2 0,-26-1 0,-34 4 0,32-4 0,-8 1 0,1-1 0,-15 3 0,0-1 0,19-1 0,-2 0 0,0-1 0,-3 0 0,-2-1 0,0 0 0,-4 0 0,-1 0 0,-1-1 0,1 1 0,0-1 0,0-1 0,1 1 0,1 0 0,0 0 0,-1 0 0,0 0 0,0 0 0,0 0 0,1 0 0,0 0 0,0 0 0,-1 0 0,2 0 0,4 0 0,-1 0 0,2 0 0,3 0 0,1 0 0,1 0 0,-28 0 0,2 0 0,3 3 0,3 0 0,6 2 0,2 1 0,11 1 0,3 1 0,12 1 0,3-1 0,-28 2 0,42-4 0,8-3 0,12-3 0,-6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21:49.27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159 81 16383,'70'0'0,"0"0"0,0 0 0,6 0 0,0 0 0,0 0 0,0 0 0,0 0 0,2 0 0,10-2 0,3-2 0,2 1 0,-19 1 0,1-1 0,1 0 0,-1 0 0,3-1 0,0 0 0,0 0 0,0 0 0,21-1 0,0 0 0,-1 0 0,-5 1 0,-1 1 0,-1 0 0,-6-1 0,-2 1 0,-2 0 0,-8 1 0,-1 0 0,-2 1 0,26-2 0,-5 2 0,-12 0 0,-5 2 0,-11-1 0,-2 0 0,-8 0 0,-1 0 0,45 0 0,0 0 0,-46 0 0,1 0 0,-1 0 0,2 0 0,2 0 0,0 0 0,1 0 0,0 0 0,2 0 0,2 0 0,3 0 0,0 0 0,1-1 0,0 2 0,-1 0 0,1 1 0,-6 0 0,-2 0 0,36 6 0,-25 0 0,-26-1 0,-21 0 0,-10 20 0,-8 3 0,-2 8 0,0-9 0,-2-8 0,-17 13 0,-7-2 0,-23 13 0,-18-3 0,21-18 0,-5 1 0,-14 2 0,-4 0 0,-12 2 0,-3-2 0,-6 1 0,-2-2 0,-4-2 0,-2-2 0,2-2 0,-1-3 0,0-1 0,-1-3 0,3-3 0,1-3 0,7-2 0,1 0 0,3-2 0,2 1 0,5-2 0,2 0 0,1 1 0,1 0 0,2 1 0,1 1 0,1 1 0,0 1 0,0 3 0,1 1 0,0 2 0,0 0 0,1 0 0,-1 0 0,3-1 0,1 0 0,2-1 0,1-1 0,3-2 0,1 0 0,4 0 0,0-1 0,-44 2 0,7 0 0,8-1 0,4-1 0,-1 2 0,0-1 0,0 1 0,-2 3 0,-4 2 0,-14 4 0,42-6 0,-2 0 0,-6 1 0,-1 1 0,0 0 0,1 1 0,6-1 0,2 0 0,-36 6 0,44-7 0,16-6 0,127 24 0,-33-18 0,10 0 0,11 2 0,10 3 0,2-4 0,-20-6 0,1-2 0,2-1 0,0 0 0,4-1 0,2 0 0,0-1 0,0 0 0,0-1 0,0-1 0,0 1 0,-2-1 0,-4 0 0,-1-1 0,-1 1 0,-1 0 0,16 1 0,-2 1 0,-2-1 0,-7 1 0,-2 0 0,-3-1 0,23 1 0,-4 0 0,-11-1 0,-5-1 0,-11 0 0,-4-2 0,-9 1 0,-1 0 0,42-4 0,-5-2 0,-1-3 0,-3-1 0,-3 1 0,-6 0 0,-4 2 0,1 3 0,-2 2 0,5 2 0,5 0 0,7 4 0,8 11 0,-1 10 0,-4 12 0,-16 2 0,-22-3 0,-17-5 0,-14-7 0,-6-1 0,-5-2 0,-3 5 0,-12 1 0,-12-2 0,-25 2 0,-24-5 0,-29-4 0,34-11 0,-4-2 0,-7-1 0,-2-3 0,-13 0 0,-4-2 0,-7 2 0,-2-2 0,31 1 0,0-1 0,-1-1 0,-32-1 0,1-2 0,9 1 0,2-1 0,11 0 0,1 0 0,7 1 0,1 0 0,3 2 0,2 1 0,1-1 0,0 1 0,-2 1 0,-1 0 0,0 0 0,-1 0 0,-3 2 0,-1 2 0,-2 3 0,0 3 0,2 3 0,0 1 0,2 2 0,2 0 0,7 0 0,1 0 0,7-2 0,2-1 0,-41 10 0,13-4 0,10-5 0,8-4 0,7-3 0,6-3 0,5-2 0,4-2 0,1 0 0,-1 1 0,-11 2 0,-8 2 0,-11 4 0,-6-1 0,4 0 0,4-2 0,8-3 0,7 0 0,3-3 0,22 0 0,2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21:43.07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69 1 16383,'93'0'0,"-1"0"0,-23 0 0,2 0 0,1 0 0,4 0 0,1 0 0,1 0 0,2 0 0,1 0 0,-1 0 0,-1 0 0,0 0 0,-2 0 0,-8 0 0,-1 0 0,-2 0 0,25 0 0,-3 0 0,-15 0 0,-3 1 0,-14 1 0,-2 1 0,33 6 0,-13 1 0,-6-1 0,1-1 0,1-1 0,7 1 0,5 1 0,5 1 0,3 0 0,-3-1 0,-4-3 0,-5-3 0,-4 2 0,-4-2 0,-6 2 0,-7 1 0,-10 0 0,-9-1 0,-9 0 0,-4 0 0,1-1 0,6 0 0,6-2 0,3-1 0,0 1 0,-5 0 0,-9 1 0,-105 32 0,-15-13 0,32-6 0,-9 2 0,-1-1 0,3-4 0,-1 0 0,0-1 0,-1 1 0,0 1 0,0-1 0,-1 1 0,-1-1 0,2 0 0,-27 3 0,2-1 0,9-4 0,1-3 0,0-1 0,0-1 0,2-1 0,1 0 0,-2 0 0,1 0 0,0 1 0,3 0 0,3 0 0,3 0 0,3 1 0,1-1 0,2 3 0,1 1 0,1 0 0,-1 2 0,-2 1 0,1 2 0,1 1 0,3 0 0,6 0 0,2 0 0,-33 12 0,27-3 0,17-6 0,3 0 0,0-1 0,2 1 0,5 0 0,10-4 0,10-5 0,58 8 0,30 1 0,-4-1 0,10 0 0,-12-3 0,9 2 0,3 1 0,-1-2 0,2-1 0,0-1 0,2-1 0,1 1 0,7 1 0,1-1 0,2 1 0,0-1 0,4 0 0,2 0 0,-1-1 0,0 0 0,-4 0 0,0-1 0,-1 0 0,-1 0 0,-6 0 0,-2 0 0,0-1 0,-3 0 0,14 2 0,-3 0 0,-4-1 0,-14 0 0,-4-1 0,-3 1 0,19 2 0,-5 0 0,-17-3 0,-5 0 0,33 4 0,-22-7 0,-17-2 0,-14-1 0,-7-3 0,-8 2 0,5-2 0,-4 4 0,7 4 0,4-1 0,18 9 0,14 0 0,1 3 0,-13-6 0,-16-3 0,-25-7 0,-54-2 0,-26-1 0,-34 4 0,32-4 0,-8 1 0,1-1 0,-15 3 0,0-1 0,19-1 0,-2 0 0,0-1 0,-3 0 0,-2-1 0,0 0 0,-4 0 0,-1 0 0,-1-1 0,1 1 0,0-1 0,0-1 0,1 1 0,1 0 0,0 0 0,-1 0 0,0 0 0,0 0 0,0 0 0,1 0 0,0 0 0,0 0 0,-1 0 0,2 0 0,4 0 0,-1 0 0,2 0 0,3 0 0,1 0 0,1 0 0,-28 0 0,2 0 0,3 3 0,3 0 0,6 2 0,2 1 0,11 1 0,3 1 0,12 1 0,3-1 0,-28 2 0,42-4 0,8-3 0,12-3 0,-6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21:49.27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159 81 16383,'70'0'0,"0"0"0,0 0 0,6 0 0,0 0 0,0 0 0,0 0 0,0 0 0,2 0 0,10-2 0,3-2 0,2 1 0,-19 1 0,1-1 0,1 0 0,-1 0 0,3-1 0,0 0 0,0 0 0,0 0 0,21-1 0,0 0 0,-1 0 0,-5 1 0,-1 1 0,-1 0 0,-6-1 0,-2 1 0,-2 0 0,-8 1 0,-1 0 0,-2 1 0,26-2 0,-5 2 0,-12 0 0,-5 2 0,-11-1 0,-2 0 0,-8 0 0,-1 0 0,45 0 0,0 0 0,-46 0 0,1 0 0,-1 0 0,2 0 0,2 0 0,0 0 0,1 0 0,0 0 0,2 0 0,2 0 0,3 0 0,0 0 0,1-1 0,0 2 0,-1 0 0,1 1 0,-6 0 0,-2 0 0,36 6 0,-25 0 0,-26-1 0,-21 0 0,-10 20 0,-8 3 0,-2 8 0,0-9 0,-2-8 0,-17 13 0,-7-2 0,-23 13 0,-18-3 0,21-18 0,-5 1 0,-14 2 0,-4 0 0,-12 2 0,-3-2 0,-6 1 0,-2-2 0,-4-2 0,-2-2 0,2-2 0,-1-3 0,0-1 0,-1-3 0,3-3 0,1-3 0,7-2 0,1 0 0,3-2 0,2 1 0,5-2 0,2 0 0,1 1 0,1 0 0,2 1 0,1 1 0,1 1 0,0 1 0,0 3 0,1 1 0,0 2 0,0 0 0,1 0 0,-1 0 0,3-1 0,1 0 0,2-1 0,1-1 0,3-2 0,1 0 0,4 0 0,0-1 0,-44 2 0,7 0 0,8-1 0,4-1 0,-1 2 0,0-1 0,0 1 0,-2 3 0,-4 2 0,-14 4 0,42-6 0,-2 0 0,-6 1 0,-1 1 0,0 0 0,1 1 0,6-1 0,2 0 0,-36 6 0,44-7 0,16-6 0,127 24 0,-33-18 0,10 0 0,11 2 0,10 3 0,2-4 0,-20-6 0,1-2 0,2-1 0,0 0 0,4-1 0,2 0 0,0-1 0,0 0 0,0-1 0,0-1 0,0 1 0,-2-1 0,-4 0 0,-1-1 0,-1 1 0,-1 0 0,16 1 0,-2 1 0,-2-1 0,-7 1 0,-2 0 0,-3-1 0,23 1 0,-4 0 0,-11-1 0,-5-1 0,-11 0 0,-4-2 0,-9 1 0,-1 0 0,42-4 0,-5-2 0,-1-3 0,-3-1 0,-3 1 0,-6 0 0,-4 2 0,1 3 0,-2 2 0,5 2 0,5 0 0,7 4 0,8 11 0,-1 10 0,-4 12 0,-16 2 0,-22-3 0,-17-5 0,-14-7 0,-6-1 0,-5-2 0,-3 5 0,-12 1 0,-12-2 0,-25 2 0,-24-5 0,-29-4 0,34-11 0,-4-2 0,-7-1 0,-2-3 0,-13 0 0,-4-2 0,-7 2 0,-2-2 0,31 1 0,0-1 0,-1-1 0,-32-1 0,1-2 0,9 1 0,2-1 0,11 0 0,1 0 0,7 1 0,1 0 0,3 2 0,2 1 0,1-1 0,0 1 0,-2 1 0,-1 0 0,0 0 0,-1 0 0,-3 2 0,-1 2 0,-2 3 0,0 3 0,2 3 0,0 1 0,2 2 0,2 0 0,7 0 0,1 0 0,7-2 0,2-1 0,-41 10 0,13-4 0,10-5 0,8-4 0,7-3 0,6-3 0,5-2 0,4-2 0,1 0 0,-1 1 0,-11 2 0,-8 2 0,-11 4 0,-6-1 0,4 0 0,4-2 0,8-3 0,7 0 0,3-3 0,22 0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3:41.0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1591 24575,'46'0'0,"51"0"0,-14-2 0,12-3 0,-4-2 0,8-1 0,5-3-1422,-10 0 0,4-1 0,3-2 1,1 0 1421,-8-1 0,1-1 0,3-1 0,1-1 0,0 1-388,-10 0 1,1 1 0,2-1 0,-1 0 0,1-1 0,0 1 387,1-1 0,1 0 0,-1 0 0,1 0 0,-1-1 0,1 1 0,0-1 0,1 0 0,-1 0 0,0 0 0,0 0 0,0 0 0,-1 0 0,0 0 0,-1 0 0,1 0 0,-1 0 0,-1 0 0,-2 0 0,0 0 0,0 0 0,-1 0 0,0 0 0,0 1-76,-3-1 1,0 1 0,0 1 0,-1-1 0,-1 1 0,0 0 75,11-2 0,0 0 0,-2 0 0,0 2 0,-1 0-231,-7 1 0,0 2 0,0 0 1,-3 0-1,-1 1 231,10-2 0,-3 1 0,-1 1 0,-2 0 435,14-2 0,-2 0 1,-3 1-436,-6 2 0,-2-1 0,-1 1 0,-6 0 0,-1 0 0,0 0 0,0 1 0,-1-1 0,-1 0 883,-4 1 1,-1 1 0,-2-1-884,28-3 0,-2-1 0,-5 1 0,0 0 0,-4 2 0,0-1 0,0 1 0,0-2 0,-1 0 0,-1 1 1293,-3-1 1,-2 0-1294,-3 0 0,-2 0 924,-11 2 1,-2 0-925,-9 2 0,-2 0 971,29-6-971,-19 1 251,-8 3-251,-11 0 0,-4 2 0,-1-1 0,2 0 0,5 0 0,0 1 0,-7 0 0,-10 4 0,-10 3 0,-9 1 0,-4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3:42.9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13 24575,'4'-4'0,"32"2"0,14-2 0,13 2 0,2 5 0,8 3 0,4 3-1077,-2 1 0,3 3 0,4 2 0,1 2 1077,-5 1 0,1 2 0,2 1 0,1 3 0,1 0-511,6 4 1,1 3 0,2 1 0,0 0-1,1 1 511,-10-4 0,2 1 0,0 0 0,1 0 0,0 1 0,1-1-229,2 2 1,1-1 0,0 1 0,0-1 0,0 1-1,1-1 229,0 0 0,0 0 0,0 0 0,0 0 0,-1 0 0,0 0 0,-2-1 0,0 1 0,0-1 0,-1 0 0,-1 1 0,-1-1-340,11 4 0,-2 0 1,-1 0-1,-1 0 0,-1 0 340,-4-2 0,-1 1 0,-1-1 0,-1 0 0,-1 1 0,-3-1 0,-2 0 0,-1 0 0,0 0 0,-1 0 50,15 8 0,-1 0 0,-2 0 0,0 0-50,-6-2 0,0 0 0,-2-1 0,0-1 0,-6-2 0,0 0 0,-2-1 0,-1-2 582,15 7 1,-1-2 0,-3-2-583,-7-5 0,-3-1 0,0-2 0,-7-2 0,-1 0 0,-2-1 1444,17 6 1,-3-1-1445,-9-2 0,-3-1 1239,-6 0 0,-2-2-1239,-5 0 0,0-1 932,1 1 1,2 0-933,8 2 0,2 0 0,9 3 0,4 0 0,6 2 0,3 1 0,5 3 0,0 0 0,0 0 0,-1 0 0,-4 0 0,-1 0 374,-8-4 1,-4-1-375,-14-7 0,-6-1 0,18 9 0,-28-14 0,-28-6 0,-4-6 0,-11-2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3:45.6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2537 24575,'43'-27'0,"6"-7"0,10-8 0,3-1 0,7-5 0,5-3-1326,-2 1 1,6-2-1,3-3 1,1-1 1325,-7 6 0,3-2 0,0-1 0,2 0 0,1-1-375,-9 7 0,2-1 0,0 0 0,1-1 0,0 1 0,-1-1 375,3 0 0,-1-1 0,1 1 0,0 0 0,0-1 0,-1 1 0,-1 1 0,0-1 0,-1 1 0,0 0 0,0 1 0,-2 0 30,6-3 1,0-1 0,-1 2 0,-3 1 0,0 1-31,6-4 0,-2 1 0,-3 1 0,-2 3-76,7-5 0,-5 3 1,-3 3 75,9-4 0,-6 5 1038,-13 9 1,-5 3-1039,28-12 3219,-24 15-3219,-14 5 1973,-5 4-1973,-4-1 356,0 1-356,-6 3 0,-6 3 0,-14 7 0,-3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3:47.0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 1 24575,'-3'0'0,"21"19"0,33 36 0,-1-2 0,7 8 0,-3-4 0,6 5 0,2 3-709,-6-8 1,2 2 0,3 2 0,0 0 708,8 6 0,2 2 0,0 0 0,1 0 0,-14-12 0,0-1 0,0 1 0,0-1 0,-2 0 0,9 8 0,0 0 0,-2-1 0,-2-1-19,-6-6 0,-2 0 1,-1-1-1,-3-3 19,7 9 0,-4-2 0,-2-3 0,11 12 0,-4-6 0,-12-12 0,-6-5 0,12 11 0,-17-23 519,-22-18 0,0-7 0,-12-6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6:13:52.4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1902 24575,'19'-5'0,"24"-15"0,16-10 0,-1 2 0,9-5 0,7-3 0,3-2-1413,-8 4 1,5-3 0,3-1 0,2-2 0,3-1 0,1-1 1412,-7 4 0,2-1 0,2-2 0,2 0 0,1-1 0,1 0 0,-1 0 0,1 0 0,2 0 0,1-2 0,2 1 0,-1-1 0,0 1 0,0 0 0,-1 0 0,-2 2 0,6-3 0,-2 1 0,1 0 0,-2 1 0,-2 0 0,0 1 0,-3 2 0,2-1 0,-2 0 0,-1 1 0,-2 1 0,-3 2 0,-3 3 431,11-6 1,-4 4-1,-5 1 1,-5 3-432,-2 2 0,-6 2 0,-5 3-1792,4-1 0,-9 4 1792,-4 4 0,-32 12 0,-12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07-05-2022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14.xml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20.png"/><Relationship Id="rId2" Type="http://schemas.openxmlformats.org/officeDocument/2006/relationships/image" Target="../media/image7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2.xml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21.xml"/><Relationship Id="rId18" Type="http://schemas.openxmlformats.org/officeDocument/2006/relationships/image" Target="../media/image30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27.png"/><Relationship Id="rId17" Type="http://schemas.openxmlformats.org/officeDocument/2006/relationships/customXml" Target="../ink/ink23.xml"/><Relationship Id="rId2" Type="http://schemas.openxmlformats.org/officeDocument/2006/relationships/image" Target="../media/image7.pn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10" Type="http://schemas.openxmlformats.org/officeDocument/2006/relationships/image" Target="../media/image26.png"/><Relationship Id="rId19" Type="http://schemas.openxmlformats.org/officeDocument/2006/relationships/customXml" Target="../ink/ink24.xml"/><Relationship Id="rId4" Type="http://schemas.openxmlformats.org/officeDocument/2006/relationships/image" Target="../media/image23.png"/><Relationship Id="rId9" Type="http://schemas.openxmlformats.org/officeDocument/2006/relationships/customXml" Target="../ink/ink19.xml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30.xm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customXml" Target="../ink/ink25.xml"/><Relationship Id="rId21" Type="http://schemas.openxmlformats.org/officeDocument/2006/relationships/customXml" Target="../ink/ink34.xml"/><Relationship Id="rId7" Type="http://schemas.openxmlformats.org/officeDocument/2006/relationships/customXml" Target="../ink/ink27.xml"/><Relationship Id="rId12" Type="http://schemas.openxmlformats.org/officeDocument/2006/relationships/image" Target="../media/image36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29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29.xml"/><Relationship Id="rId24" Type="http://schemas.openxmlformats.org/officeDocument/2006/relationships/image" Target="../media/image42.png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44.png"/><Relationship Id="rId10" Type="http://schemas.openxmlformats.org/officeDocument/2006/relationships/image" Target="../media/image35.png"/><Relationship Id="rId19" Type="http://schemas.openxmlformats.org/officeDocument/2006/relationships/customXml" Target="../ink/ink33.xml"/><Relationship Id="rId4" Type="http://schemas.openxmlformats.org/officeDocument/2006/relationships/image" Target="../media/image32.png"/><Relationship Id="rId9" Type="http://schemas.openxmlformats.org/officeDocument/2006/relationships/customXml" Target="../ink/ink28.xm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customXml" Target="../ink/ink37.xml"/><Relationship Id="rId30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40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customXml" Target="../ink/ink4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customXml" Target="../ink/ink43.xml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customXml" Target="../ink/ink44.xml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6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Les 2 - Weerstanden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9B6C-FA8E-8E05-C00C-1E8815C1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CB10C-8D74-94B1-AC9B-3B987A97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491" y="365125"/>
            <a:ext cx="11730424" cy="641081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C1ABB9B-18B9-A0A4-C9C4-228E37375B6A}"/>
              </a:ext>
            </a:extLst>
          </p:cNvPr>
          <p:cNvGrpSpPr/>
          <p:nvPr/>
        </p:nvGrpSpPr>
        <p:grpSpPr>
          <a:xfrm>
            <a:off x="5275286" y="800726"/>
            <a:ext cx="1437480" cy="684720"/>
            <a:chOff x="5275286" y="800726"/>
            <a:chExt cx="1437480" cy="68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7AD7F01-86AB-02FA-6AAF-E3B077C4FB9C}"/>
                    </a:ext>
                  </a:extLst>
                </p14:cNvPr>
                <p14:cNvContentPartPr/>
                <p14:nvPr/>
              </p14:nvContentPartPr>
              <p14:xfrm>
                <a:off x="5275286" y="800726"/>
                <a:ext cx="1437480" cy="684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7AD7F01-86AB-02FA-6AAF-E3B077C4FB9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70966" y="796406"/>
                  <a:ext cx="144612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3AF378-C065-4E6C-59DA-210F4699E150}"/>
                    </a:ext>
                  </a:extLst>
                </p14:cNvPr>
                <p14:cNvContentPartPr/>
                <p14:nvPr/>
              </p14:nvContentPartPr>
              <p14:xfrm>
                <a:off x="5474366" y="836726"/>
                <a:ext cx="792000" cy="577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03AF378-C065-4E6C-59DA-210F4699E15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70046" y="832406"/>
                  <a:ext cx="800640" cy="58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ED88B2-F76C-4E61-5F28-BDFBAAA011F1}"/>
              </a:ext>
            </a:extLst>
          </p:cNvPr>
          <p:cNvGrpSpPr/>
          <p:nvPr/>
        </p:nvGrpSpPr>
        <p:grpSpPr>
          <a:xfrm>
            <a:off x="8144126" y="855086"/>
            <a:ext cx="3119040" cy="853200"/>
            <a:chOff x="8144126" y="855086"/>
            <a:chExt cx="3119040" cy="85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5C86501-84FF-4DA0-C4F1-E6A2AC5C665F}"/>
                    </a:ext>
                  </a:extLst>
                </p14:cNvPr>
                <p14:cNvContentPartPr/>
                <p14:nvPr/>
              </p14:nvContentPartPr>
              <p14:xfrm>
                <a:off x="8202806" y="1017446"/>
                <a:ext cx="902160" cy="463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5C86501-84FF-4DA0-C4F1-E6A2AC5C665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98486" y="1013126"/>
                  <a:ext cx="91080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94DB3E-976F-B6E0-5417-B60238ED18A2}"/>
                    </a:ext>
                  </a:extLst>
                </p14:cNvPr>
                <p14:cNvContentPartPr/>
                <p14:nvPr/>
              </p14:nvContentPartPr>
              <p14:xfrm>
                <a:off x="8144126" y="855086"/>
                <a:ext cx="1170000" cy="561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94DB3E-976F-B6E0-5417-B60238ED18A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39806" y="850766"/>
                  <a:ext cx="117864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ECD4E57-A74C-7B19-41DA-3AEABAC2E835}"/>
                    </a:ext>
                  </a:extLst>
                </p14:cNvPr>
                <p14:cNvContentPartPr/>
                <p14:nvPr/>
              </p14:nvContentPartPr>
              <p14:xfrm>
                <a:off x="10002086" y="1014206"/>
                <a:ext cx="1258200" cy="426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ECD4E57-A74C-7B19-41DA-3AEABAC2E8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97766" y="1009886"/>
                  <a:ext cx="12668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C64D069-DA92-28FD-70C7-53C3C9BA4D4E}"/>
                    </a:ext>
                  </a:extLst>
                </p14:cNvPr>
                <p14:cNvContentPartPr/>
                <p14:nvPr/>
              </p14:nvContentPartPr>
              <p14:xfrm>
                <a:off x="10255526" y="876686"/>
                <a:ext cx="1007640" cy="83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C64D069-DA92-28FD-70C7-53C3C9BA4D4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51206" y="872366"/>
                  <a:ext cx="1016280" cy="84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B2F9E6C-F452-8B61-E8F9-947311C6AB11}"/>
                  </a:ext>
                </a:extLst>
              </p14:cNvPr>
              <p14:cNvContentPartPr/>
              <p14:nvPr/>
            </p14:nvContentPartPr>
            <p14:xfrm>
              <a:off x="10093971" y="2408126"/>
              <a:ext cx="1779480" cy="887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B2F9E6C-F452-8B61-E8F9-947311C6AB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89651" y="2403806"/>
                <a:ext cx="1788120" cy="89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6221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9B6C-FA8E-8E05-C00C-1E8815C1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CB10C-8D74-94B1-AC9B-3B987A97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491" y="365125"/>
            <a:ext cx="11730424" cy="641081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224C4B2-92AC-9A60-021A-227EAC60ADBF}"/>
              </a:ext>
            </a:extLst>
          </p:cNvPr>
          <p:cNvGrpSpPr/>
          <p:nvPr/>
        </p:nvGrpSpPr>
        <p:grpSpPr>
          <a:xfrm>
            <a:off x="5392371" y="1009166"/>
            <a:ext cx="1028160" cy="423000"/>
            <a:chOff x="5392371" y="1009166"/>
            <a:chExt cx="102816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57AE02D-67EA-DBA2-516D-9347CFE0AA21}"/>
                    </a:ext>
                  </a:extLst>
                </p14:cNvPr>
                <p14:cNvContentPartPr/>
                <p14:nvPr/>
              </p14:nvContentPartPr>
              <p14:xfrm>
                <a:off x="5392371" y="1073246"/>
                <a:ext cx="1028160" cy="358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57AE02D-67EA-DBA2-516D-9347CFE0AA2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88051" y="1068926"/>
                  <a:ext cx="10368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9B17416-CCC6-9300-FDB7-F5AE9425F434}"/>
                    </a:ext>
                  </a:extLst>
                </p14:cNvPr>
                <p14:cNvContentPartPr/>
                <p14:nvPr/>
              </p14:nvContentPartPr>
              <p14:xfrm>
                <a:off x="5534571" y="1009166"/>
                <a:ext cx="530640" cy="334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9B17416-CCC6-9300-FDB7-F5AE9425F43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30251" y="1004846"/>
                  <a:ext cx="539280" cy="34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935438-1146-A5B5-1F72-09E8BB3A0484}"/>
              </a:ext>
            </a:extLst>
          </p:cNvPr>
          <p:cNvGrpSpPr/>
          <p:nvPr/>
        </p:nvGrpSpPr>
        <p:grpSpPr>
          <a:xfrm>
            <a:off x="8081571" y="956246"/>
            <a:ext cx="1088640" cy="522360"/>
            <a:chOff x="8081571" y="956246"/>
            <a:chExt cx="1088640" cy="52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56A755-2A32-1F32-5A4F-CF304D8F3BA2}"/>
                    </a:ext>
                  </a:extLst>
                </p14:cNvPr>
                <p14:cNvContentPartPr/>
                <p14:nvPr/>
              </p14:nvContentPartPr>
              <p14:xfrm>
                <a:off x="8081571" y="983606"/>
                <a:ext cx="1088640" cy="448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56A755-2A32-1F32-5A4F-CF304D8F3B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77251" y="979286"/>
                  <a:ext cx="109728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0F15C56-0E93-6FD8-2B30-44780B7D01F2}"/>
                    </a:ext>
                  </a:extLst>
                </p14:cNvPr>
                <p14:cNvContentPartPr/>
                <p14:nvPr/>
              </p14:nvContentPartPr>
              <p14:xfrm>
                <a:off x="8337171" y="956246"/>
                <a:ext cx="617760" cy="522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0F15C56-0E93-6FD8-2B30-44780B7D01F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32851" y="951926"/>
                  <a:ext cx="626400" cy="53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8CFB86-13C4-0A4E-9BA3-ABC1CA669A06}"/>
              </a:ext>
            </a:extLst>
          </p:cNvPr>
          <p:cNvGrpSpPr/>
          <p:nvPr/>
        </p:nvGrpSpPr>
        <p:grpSpPr>
          <a:xfrm>
            <a:off x="10477731" y="859766"/>
            <a:ext cx="936720" cy="419040"/>
            <a:chOff x="10477731" y="859766"/>
            <a:chExt cx="936720" cy="4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925C952-B29D-9F7A-2A9E-4F93824E9819}"/>
                    </a:ext>
                  </a:extLst>
                </p14:cNvPr>
                <p14:cNvContentPartPr/>
                <p14:nvPr/>
              </p14:nvContentPartPr>
              <p14:xfrm>
                <a:off x="10625691" y="859766"/>
                <a:ext cx="788760" cy="389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925C952-B29D-9F7A-2A9E-4F93824E981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621371" y="855446"/>
                  <a:ext cx="7974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4573FFB-37B7-6CAE-1F08-AD5AD6C84D80}"/>
                    </a:ext>
                  </a:extLst>
                </p14:cNvPr>
                <p14:cNvContentPartPr/>
                <p14:nvPr/>
              </p14:nvContentPartPr>
              <p14:xfrm>
                <a:off x="10477731" y="883526"/>
                <a:ext cx="581400" cy="395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4573FFB-37B7-6CAE-1F08-AD5AD6C84D8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73411" y="879206"/>
                  <a:ext cx="590040" cy="40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A75668-06B4-445B-BB64-FF2A2049C720}"/>
              </a:ext>
            </a:extLst>
          </p:cNvPr>
          <p:cNvGrpSpPr/>
          <p:nvPr/>
        </p:nvGrpSpPr>
        <p:grpSpPr>
          <a:xfrm>
            <a:off x="10403211" y="2686046"/>
            <a:ext cx="784080" cy="677160"/>
            <a:chOff x="10403211" y="2686046"/>
            <a:chExt cx="784080" cy="67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0521D66-858D-4E79-BE7A-70DCBAA3DF73}"/>
                    </a:ext>
                  </a:extLst>
                </p14:cNvPr>
                <p14:cNvContentPartPr/>
                <p14:nvPr/>
              </p14:nvContentPartPr>
              <p14:xfrm>
                <a:off x="10403211" y="2705846"/>
                <a:ext cx="784080" cy="657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0521D66-858D-4E79-BE7A-70DCBAA3DF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398891" y="2701526"/>
                  <a:ext cx="79272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B3F3B3-1282-FC42-A8D5-A2BA9DA98385}"/>
                    </a:ext>
                  </a:extLst>
                </p14:cNvPr>
                <p14:cNvContentPartPr/>
                <p14:nvPr/>
              </p14:nvContentPartPr>
              <p14:xfrm>
                <a:off x="10498251" y="2686046"/>
                <a:ext cx="567000" cy="610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B3F3B3-1282-FC42-A8D5-A2BA9DA9838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93931" y="2681726"/>
                  <a:ext cx="575640" cy="61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C5C10B8-873F-E515-70DB-CDE69E6EDF9B}"/>
                  </a:ext>
                </a:extLst>
              </p14:cNvPr>
              <p14:cNvContentPartPr/>
              <p14:nvPr/>
            </p14:nvContentPartPr>
            <p14:xfrm>
              <a:off x="9571971" y="4067006"/>
              <a:ext cx="2216520" cy="740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C5C10B8-873F-E515-70DB-CDE69E6EDF9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567651" y="4062686"/>
                <a:ext cx="2225160" cy="7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50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9B6C-FA8E-8E05-C00C-1E8815C1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CB10C-8D74-94B1-AC9B-3B987A97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491" y="365125"/>
            <a:ext cx="11730424" cy="641081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CDE78EE-86FE-69FB-B497-051C9727C699}"/>
              </a:ext>
            </a:extLst>
          </p:cNvPr>
          <p:cNvGrpSpPr/>
          <p:nvPr/>
        </p:nvGrpSpPr>
        <p:grpSpPr>
          <a:xfrm>
            <a:off x="5398131" y="887846"/>
            <a:ext cx="1004760" cy="563040"/>
            <a:chOff x="5398131" y="887846"/>
            <a:chExt cx="1004760" cy="56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48C17B-5091-4EA1-7692-108BE955C51B}"/>
                    </a:ext>
                  </a:extLst>
                </p14:cNvPr>
                <p14:cNvContentPartPr/>
                <p14:nvPr/>
              </p14:nvContentPartPr>
              <p14:xfrm>
                <a:off x="5398131" y="887846"/>
                <a:ext cx="1004760" cy="563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48C17B-5091-4EA1-7692-108BE955C51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93811" y="883526"/>
                  <a:ext cx="101340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4568251-2036-FE5B-AD00-B34145B6FD74}"/>
                    </a:ext>
                  </a:extLst>
                </p14:cNvPr>
                <p14:cNvContentPartPr/>
                <p14:nvPr/>
              </p14:nvContentPartPr>
              <p14:xfrm>
                <a:off x="5541771" y="891446"/>
                <a:ext cx="655560" cy="384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4568251-2036-FE5B-AD00-B34145B6FD7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37451" y="887126"/>
                  <a:ext cx="664200" cy="39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81DC56-657B-753E-38C4-958641107FFE}"/>
              </a:ext>
            </a:extLst>
          </p:cNvPr>
          <p:cNvGrpSpPr/>
          <p:nvPr/>
        </p:nvGrpSpPr>
        <p:grpSpPr>
          <a:xfrm>
            <a:off x="7917771" y="774086"/>
            <a:ext cx="1482120" cy="835560"/>
            <a:chOff x="7917771" y="774086"/>
            <a:chExt cx="1482120" cy="83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387CE61-26C5-8723-2C41-E0BB07669B7B}"/>
                    </a:ext>
                  </a:extLst>
                </p14:cNvPr>
                <p14:cNvContentPartPr/>
                <p14:nvPr/>
              </p14:nvContentPartPr>
              <p14:xfrm>
                <a:off x="8574771" y="1299326"/>
                <a:ext cx="16200" cy="17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387CE61-26C5-8723-2C41-E0BB07669B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70451" y="1295006"/>
                  <a:ext cx="24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6FDA65-15FD-38C6-CC48-0B84B0368694}"/>
                    </a:ext>
                  </a:extLst>
                </p14:cNvPr>
                <p14:cNvContentPartPr/>
                <p14:nvPr/>
              </p14:nvContentPartPr>
              <p14:xfrm>
                <a:off x="7917771" y="774086"/>
                <a:ext cx="1275120" cy="835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6FDA65-15FD-38C6-CC48-0B84B036869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13451" y="769766"/>
                  <a:ext cx="1283760" cy="84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ABC89E6-C533-18A4-1292-D62B43487184}"/>
                    </a:ext>
                  </a:extLst>
                </p14:cNvPr>
                <p14:cNvContentPartPr/>
                <p14:nvPr/>
              </p14:nvContentPartPr>
              <p14:xfrm>
                <a:off x="8427891" y="847886"/>
                <a:ext cx="972000" cy="755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ABC89E6-C533-18A4-1292-D62B434871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23571" y="843566"/>
                  <a:ext cx="980640" cy="76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B231C3-F430-ED89-3F48-33D2932AA63C}"/>
              </a:ext>
            </a:extLst>
          </p:cNvPr>
          <p:cNvGrpSpPr/>
          <p:nvPr/>
        </p:nvGrpSpPr>
        <p:grpSpPr>
          <a:xfrm>
            <a:off x="10321851" y="912686"/>
            <a:ext cx="925920" cy="682920"/>
            <a:chOff x="10321851" y="912686"/>
            <a:chExt cx="925920" cy="68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862B1A8-88F1-7AC3-2127-AFB7BABAC68E}"/>
                    </a:ext>
                  </a:extLst>
                </p14:cNvPr>
                <p14:cNvContentPartPr/>
                <p14:nvPr/>
              </p14:nvContentPartPr>
              <p14:xfrm>
                <a:off x="10352451" y="1036886"/>
                <a:ext cx="895320" cy="447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862B1A8-88F1-7AC3-2127-AFB7BABAC68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48131" y="1032566"/>
                  <a:ext cx="9039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40BBD1-D6CA-65C1-6B7C-4F4DFB70DBF9}"/>
                    </a:ext>
                  </a:extLst>
                </p14:cNvPr>
                <p14:cNvContentPartPr/>
                <p14:nvPr/>
              </p14:nvContentPartPr>
              <p14:xfrm>
                <a:off x="10321851" y="912686"/>
                <a:ext cx="923400" cy="682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40BBD1-D6CA-65C1-6B7C-4F4DFB70DB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317531" y="908366"/>
                  <a:ext cx="932040" cy="69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F21A7A-0CB2-664A-7E52-C930544D9237}"/>
              </a:ext>
            </a:extLst>
          </p:cNvPr>
          <p:cNvGrpSpPr/>
          <p:nvPr/>
        </p:nvGrpSpPr>
        <p:grpSpPr>
          <a:xfrm>
            <a:off x="10129611" y="4162046"/>
            <a:ext cx="1207440" cy="1001520"/>
            <a:chOff x="10129611" y="4162046"/>
            <a:chExt cx="1207440" cy="100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771260C-7754-376D-3E53-A1B5CE7FAA8E}"/>
                    </a:ext>
                  </a:extLst>
                </p14:cNvPr>
                <p14:cNvContentPartPr/>
                <p14:nvPr/>
              </p14:nvContentPartPr>
              <p14:xfrm>
                <a:off x="10129611" y="4368686"/>
                <a:ext cx="1045800" cy="412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771260C-7754-376D-3E53-A1B5CE7FAA8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25291" y="4364366"/>
                  <a:ext cx="10544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2DE532-669C-6647-935B-5DB5B820CAAB}"/>
                    </a:ext>
                  </a:extLst>
                </p14:cNvPr>
                <p14:cNvContentPartPr/>
                <p14:nvPr/>
              </p14:nvContentPartPr>
              <p14:xfrm>
                <a:off x="10221051" y="4162046"/>
                <a:ext cx="1116000" cy="1001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2DE532-669C-6647-935B-5DB5B820CAA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16731" y="4157726"/>
                  <a:ext cx="1124640" cy="10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E6C380A-4310-46F2-1CBA-B9E124986A18}"/>
                  </a:ext>
                </a:extLst>
              </p14:cNvPr>
              <p14:cNvContentPartPr/>
              <p14:nvPr/>
            </p14:nvContentPartPr>
            <p14:xfrm>
              <a:off x="7865571" y="1617926"/>
              <a:ext cx="2229120" cy="1021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E6C380A-4310-46F2-1CBA-B9E124986A1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75931" y="1438286"/>
                <a:ext cx="2408760" cy="13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C07C45A-A425-C645-3D82-D5921C1BB162}"/>
                  </a:ext>
                </a:extLst>
              </p14:cNvPr>
              <p14:cNvContentPartPr/>
              <p14:nvPr/>
            </p14:nvContentPartPr>
            <p14:xfrm>
              <a:off x="7914891" y="1513886"/>
              <a:ext cx="567720" cy="384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C07C45A-A425-C645-3D82-D5921C1BB16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25251" y="1334246"/>
                <a:ext cx="747360" cy="74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22D92F31-5552-3BA1-C861-744A140F5617}"/>
              </a:ext>
            </a:extLst>
          </p:cNvPr>
          <p:cNvGrpSpPr/>
          <p:nvPr/>
        </p:nvGrpSpPr>
        <p:grpSpPr>
          <a:xfrm>
            <a:off x="7425291" y="2527286"/>
            <a:ext cx="3714480" cy="1038240"/>
            <a:chOff x="7425291" y="2527286"/>
            <a:chExt cx="3714480" cy="10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B9734F9-5628-8E51-9E72-6C1E168FB5ED}"/>
                    </a:ext>
                  </a:extLst>
                </p14:cNvPr>
                <p14:cNvContentPartPr/>
                <p14:nvPr/>
              </p14:nvContentPartPr>
              <p14:xfrm>
                <a:off x="10425171" y="2722046"/>
                <a:ext cx="714600" cy="547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B9734F9-5628-8E51-9E72-6C1E168FB5E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20851" y="2717726"/>
                  <a:ext cx="72324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22CB78-6B99-AF40-C2F2-055937C7270F}"/>
                    </a:ext>
                  </a:extLst>
                </p14:cNvPr>
                <p14:cNvContentPartPr/>
                <p14:nvPr/>
              </p14:nvContentPartPr>
              <p14:xfrm>
                <a:off x="10498251" y="2686046"/>
                <a:ext cx="560880" cy="661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22CB78-6B99-AF40-C2F2-055937C7270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93931" y="2681726"/>
                  <a:ext cx="56952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AF689FA-6195-129C-EDB2-31DA21943AC5}"/>
                    </a:ext>
                  </a:extLst>
                </p14:cNvPr>
                <p14:cNvContentPartPr/>
                <p14:nvPr/>
              </p14:nvContentPartPr>
              <p14:xfrm>
                <a:off x="7425291" y="2527286"/>
                <a:ext cx="2233800" cy="1038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AF689FA-6195-129C-EDB2-31DA21943A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20971" y="2522966"/>
                  <a:ext cx="2242440" cy="104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9855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B782-0ED1-AECC-53A2-FFD8D388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Eind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B1F4-043B-DEE4-37B9-8BA05C5E7A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88E2B-AFC7-67F8-5F50-C53812C74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690688"/>
            <a:ext cx="118618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6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Weerstanden Parallel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991200" y="1977600"/>
            <a:ext cx="105156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Vul willekeurig hoeveelheid weerstanden</a:t>
            </a:r>
          </a:p>
          <a:p>
            <a:r>
              <a:rPr lang="nl-NL" dirty="0"/>
              <a:t> in, en bereken de totale weerstand Parallel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971" y="1690688"/>
            <a:ext cx="6620799" cy="498227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30" y="3278924"/>
            <a:ext cx="40391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1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C4F9-0281-AC5C-572C-3DB6A5CC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987CA-3E88-52CF-0E31-0EF73ACB88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4ABCB-140A-D440-7A08-9DAF892B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6" y="513960"/>
            <a:ext cx="10940143" cy="59789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5F3535-BA4E-157B-00ED-0A09E9F22524}"/>
                  </a:ext>
                </a:extLst>
              </p14:cNvPr>
              <p14:cNvContentPartPr/>
              <p14:nvPr/>
            </p14:nvContentPartPr>
            <p14:xfrm>
              <a:off x="7694126" y="2792246"/>
              <a:ext cx="1405440" cy="57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5F3535-BA4E-157B-00ED-0A09E9F225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4486" y="2612606"/>
                <a:ext cx="158508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8AC7C3-3A94-5534-11A8-D46209A2AD32}"/>
                  </a:ext>
                </a:extLst>
              </p14:cNvPr>
              <p14:cNvContentPartPr/>
              <p14:nvPr/>
            </p14:nvContentPartPr>
            <p14:xfrm>
              <a:off x="9615446" y="4124606"/>
              <a:ext cx="1722240" cy="677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8AC7C3-3A94-5534-11A8-D46209A2AD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25806" y="3944606"/>
                <a:ext cx="1901880" cy="10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915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C4F9-0281-AC5C-572C-3DB6A5CC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987CA-3E88-52CF-0E31-0EF73ACB88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4ABCB-140A-D440-7A08-9DAF892B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6" y="513960"/>
            <a:ext cx="10940143" cy="59789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5F3535-BA4E-157B-00ED-0A09E9F22524}"/>
                  </a:ext>
                </a:extLst>
              </p14:cNvPr>
              <p14:cNvContentPartPr/>
              <p14:nvPr/>
            </p14:nvContentPartPr>
            <p14:xfrm>
              <a:off x="7694126" y="2792246"/>
              <a:ext cx="1405440" cy="57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5F3535-BA4E-157B-00ED-0A09E9F225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4126" y="2612246"/>
                <a:ext cx="158508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8AC7C3-3A94-5534-11A8-D46209A2AD32}"/>
                  </a:ext>
                </a:extLst>
              </p14:cNvPr>
              <p14:cNvContentPartPr/>
              <p14:nvPr/>
            </p14:nvContentPartPr>
            <p14:xfrm>
              <a:off x="9615446" y="4124606"/>
              <a:ext cx="1722240" cy="677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8AC7C3-3A94-5534-11A8-D46209A2AD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25446" y="3944606"/>
                <a:ext cx="1901880" cy="10371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B3547CE-966D-9159-B6FE-6CB01D6DF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16" y="2445966"/>
            <a:ext cx="69215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C4F9-0281-AC5C-572C-3DB6A5CC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45" y="365125"/>
            <a:ext cx="10940143" cy="1325563"/>
          </a:xfrm>
        </p:spPr>
        <p:txBody>
          <a:bodyPr/>
          <a:lstStyle/>
          <a:p>
            <a:r>
              <a:rPr lang="en-NL" dirty="0"/>
              <a:t>Maak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4ABCB-140A-D440-7A08-9DAF892B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6" y="513960"/>
            <a:ext cx="10940143" cy="59789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5F3535-BA4E-157B-00ED-0A09E9F22524}"/>
                  </a:ext>
                </a:extLst>
              </p14:cNvPr>
              <p14:cNvContentPartPr/>
              <p14:nvPr/>
            </p14:nvContentPartPr>
            <p14:xfrm>
              <a:off x="7694126" y="2792246"/>
              <a:ext cx="1405440" cy="57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5F3535-BA4E-157B-00ED-0A09E9F225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4126" y="2612246"/>
                <a:ext cx="158508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8AC7C3-3A94-5534-11A8-D46209A2AD32}"/>
                  </a:ext>
                </a:extLst>
              </p14:cNvPr>
              <p14:cNvContentPartPr/>
              <p14:nvPr/>
            </p14:nvContentPartPr>
            <p14:xfrm>
              <a:off x="9615446" y="4124606"/>
              <a:ext cx="1722240" cy="677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8AC7C3-3A94-5534-11A8-D46209A2AD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25446" y="3944606"/>
                <a:ext cx="1901880" cy="10371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B3547CE-966D-9159-B6FE-6CB01D6DF57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471"/>
          <a:stretch/>
        </p:blipFill>
        <p:spPr>
          <a:xfrm>
            <a:off x="1090246" y="2445966"/>
            <a:ext cx="5919870" cy="127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3F563D-422D-7F69-7961-EBC4AFD04800}"/>
              </a:ext>
            </a:extLst>
          </p:cNvPr>
          <p:cNvSpPr txBox="1"/>
          <p:nvPr/>
        </p:nvSpPr>
        <p:spPr>
          <a:xfrm>
            <a:off x="6594231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5980EE-4F04-A7B8-92EA-DE261AE960C2}"/>
                  </a:ext>
                </a:extLst>
              </p:cNvPr>
              <p:cNvSpPr txBox="1"/>
              <p:nvPr/>
            </p:nvSpPr>
            <p:spPr>
              <a:xfrm>
                <a:off x="0" y="2802522"/>
                <a:ext cx="127099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0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5980EE-4F04-A7B8-92EA-DE261AE96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02522"/>
                <a:ext cx="1270992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2ADE18-A737-3977-87D9-06DA3BE7DF6F}"/>
                  </a:ext>
                </a:extLst>
              </p:cNvPr>
              <p:cNvSpPr txBox="1"/>
              <p:nvPr/>
            </p:nvSpPr>
            <p:spPr>
              <a:xfrm>
                <a:off x="9593169" y="4950961"/>
                <a:ext cx="1744517" cy="959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sz="4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NL" sz="4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L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4400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</m:den>
                    </m:f>
                  </m:oMath>
                </a14:m>
                <a:endParaRPr lang="en-NL" sz="4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2ADE18-A737-3977-87D9-06DA3BE7D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169" y="4950961"/>
                <a:ext cx="1744517" cy="959686"/>
              </a:xfrm>
              <a:prstGeom prst="rect">
                <a:avLst/>
              </a:prstGeom>
              <a:blipFill>
                <a:blip r:embed="rId9"/>
                <a:stretch>
                  <a:fillRect l="-10870" t="-2597" r="-4348" b="-1948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72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BE16-0F53-229B-2D1F-619CB66C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Dit kan je binnenkort uitrekenen……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E6B86-8175-0AA3-B614-D7BE3035F3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73A01-10FC-0B14-D6F8-DFC2C2386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65" y="1512436"/>
            <a:ext cx="7999828" cy="53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Weerstand Serie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Vul willekeurig hoeveelheid weerstanden </a:t>
            </a:r>
          </a:p>
          <a:p>
            <a:r>
              <a:rPr lang="nl-NL" dirty="0"/>
              <a:t>in, en bereken de totale weerstand in serie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0" y="3278690"/>
            <a:ext cx="3941167" cy="194645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92" y="1438817"/>
            <a:ext cx="6830378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6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F2D7-5C47-3A6B-4A7C-1F28C100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Het maken van een programma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45C6-EF2D-C790-FA02-850F98D41B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sz="3600" dirty="0"/>
              <a:t>Ik wil een programma dat eerst verteld dat de serieweerstand berekend wordt van een onberkend aantal weerstanden.</a:t>
            </a:r>
          </a:p>
          <a:p>
            <a:r>
              <a:rPr lang="en-NL" sz="3600" dirty="0"/>
              <a:t>Voer de weerstanden in totdat ik een weerstand de waarde 0 ohm geeft.</a:t>
            </a:r>
          </a:p>
          <a:p>
            <a:r>
              <a:rPr lang="en-NL" sz="3600" dirty="0"/>
              <a:t>Toon de waarde van de vervangende weerstand</a:t>
            </a:r>
          </a:p>
          <a:p>
            <a:r>
              <a:rPr lang="en-NL" sz="3600" dirty="0"/>
              <a:t>Er wordt alleen gewenste ingvoer gedaan.</a:t>
            </a:r>
          </a:p>
          <a:p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156467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F2D7-5C47-3A6B-4A7C-1F28C100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Het maken van een programma </a:t>
            </a:r>
            <a:br>
              <a:rPr lang="en-NL" dirty="0"/>
            </a:br>
            <a:r>
              <a:rPr lang="en-NL" dirty="0">
                <a:solidFill>
                  <a:srgbClr val="FF0000"/>
                </a:solidFill>
              </a:rPr>
              <a:t>Opdracht 1 : Maak flowchart 10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45C6-EF2D-C790-FA02-850F98D41B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sz="3600" dirty="0"/>
              <a:t>Ik wil een programma dat eerst verteld dat de serieweerstand berekend wordt van een </a:t>
            </a:r>
            <a:r>
              <a:rPr lang="en-NL" sz="3600" dirty="0">
                <a:solidFill>
                  <a:srgbClr val="FF0000"/>
                </a:solidFill>
              </a:rPr>
              <a:t>onberkend aantal</a:t>
            </a:r>
            <a:r>
              <a:rPr lang="en-NL" sz="3600" dirty="0"/>
              <a:t> weerstanden.</a:t>
            </a:r>
          </a:p>
          <a:p>
            <a:r>
              <a:rPr lang="en-NL" sz="3600" dirty="0"/>
              <a:t>Voer de weerstanden in </a:t>
            </a:r>
            <a:r>
              <a:rPr lang="en-NL" sz="3600" dirty="0">
                <a:solidFill>
                  <a:srgbClr val="FF0000"/>
                </a:solidFill>
              </a:rPr>
              <a:t>totdat</a:t>
            </a:r>
            <a:r>
              <a:rPr lang="en-NL" sz="3600" dirty="0"/>
              <a:t> ik een weerstand de </a:t>
            </a:r>
            <a:r>
              <a:rPr lang="en-NL" sz="3600" dirty="0">
                <a:solidFill>
                  <a:srgbClr val="FF0000"/>
                </a:solidFill>
              </a:rPr>
              <a:t>waarde 0</a:t>
            </a:r>
            <a:r>
              <a:rPr lang="en-NL" sz="3600" dirty="0"/>
              <a:t> ohm geeft.</a:t>
            </a:r>
          </a:p>
          <a:p>
            <a:r>
              <a:rPr lang="en-NL" sz="3600" dirty="0"/>
              <a:t>Toon de waarde van de vervangende weerstand</a:t>
            </a:r>
          </a:p>
          <a:p>
            <a:r>
              <a:rPr lang="en-NL" sz="3600" dirty="0">
                <a:solidFill>
                  <a:srgbClr val="00B050"/>
                </a:solidFill>
              </a:rPr>
              <a:t>Er wordt alleen gewenste ingvoer gedaan.</a:t>
            </a:r>
          </a:p>
          <a:p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39402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9B6C-FA8E-8E05-C00C-1E8815C1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CB10C-8D74-94B1-AC9B-3B987A97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491" y="365125"/>
            <a:ext cx="11730424" cy="641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9B6C-FA8E-8E05-C00C-1E8815C1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CB10C-8D74-94B1-AC9B-3B987A97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491" y="365125"/>
            <a:ext cx="11730424" cy="64108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E9F53E-E933-EE18-26BF-17A4B6550DD1}"/>
                  </a:ext>
                </a:extLst>
              </p14:cNvPr>
              <p14:cNvContentPartPr/>
              <p14:nvPr/>
            </p14:nvContentPartPr>
            <p14:xfrm>
              <a:off x="4891886" y="246326"/>
              <a:ext cx="1896480" cy="1415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E9F53E-E933-EE18-26BF-17A4B6550D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7566" y="242006"/>
                <a:ext cx="1905120" cy="14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12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9B6C-FA8E-8E05-C00C-1E8815C1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CB10C-8D74-94B1-AC9B-3B987A97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491" y="365125"/>
            <a:ext cx="11730424" cy="641081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6CC19CD-A1DF-28B1-3DA6-58FA852322FB}"/>
              </a:ext>
            </a:extLst>
          </p:cNvPr>
          <p:cNvGrpSpPr/>
          <p:nvPr/>
        </p:nvGrpSpPr>
        <p:grpSpPr>
          <a:xfrm>
            <a:off x="5167286" y="362966"/>
            <a:ext cx="6328800" cy="1415160"/>
            <a:chOff x="5167286" y="362966"/>
            <a:chExt cx="6328800" cy="141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C55DBB8-13F3-B186-12F1-BC1B5962182E}"/>
                    </a:ext>
                  </a:extLst>
                </p14:cNvPr>
                <p14:cNvContentPartPr/>
                <p14:nvPr/>
              </p14:nvContentPartPr>
              <p14:xfrm>
                <a:off x="5167286" y="593366"/>
                <a:ext cx="1337040" cy="931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C55DBB8-13F3-B186-12F1-BC1B596218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62966" y="589046"/>
                  <a:ext cx="1345680" cy="9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44B3F6-380C-89BD-7742-7BC0C95DBD86}"/>
                    </a:ext>
                  </a:extLst>
                </p14:cNvPr>
                <p14:cNvContentPartPr/>
                <p14:nvPr/>
              </p14:nvContentPartPr>
              <p14:xfrm>
                <a:off x="5407766" y="737006"/>
                <a:ext cx="885960" cy="741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44B3F6-380C-89BD-7742-7BC0C95DBD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03446" y="732686"/>
                  <a:ext cx="89460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D4F373-72D9-91D2-ACCE-F5722E3EB2C0}"/>
                    </a:ext>
                  </a:extLst>
                </p14:cNvPr>
                <p14:cNvContentPartPr/>
                <p14:nvPr/>
              </p14:nvContentPartPr>
              <p14:xfrm>
                <a:off x="7795286" y="362966"/>
                <a:ext cx="3700800" cy="1415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D4F373-72D9-91D2-ACCE-F5722E3EB2C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90966" y="358646"/>
                  <a:ext cx="3709440" cy="142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115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9B6C-FA8E-8E05-C00C-1E8815C1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CB10C-8D74-94B1-AC9B-3B987A97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491" y="365125"/>
            <a:ext cx="11730424" cy="641081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C87EC2A-951D-F1CC-BEFA-980903332B10}"/>
              </a:ext>
            </a:extLst>
          </p:cNvPr>
          <p:cNvGrpSpPr/>
          <p:nvPr/>
        </p:nvGrpSpPr>
        <p:grpSpPr>
          <a:xfrm>
            <a:off x="8057726" y="863726"/>
            <a:ext cx="3275640" cy="1098360"/>
            <a:chOff x="8057726" y="863726"/>
            <a:chExt cx="3275640" cy="10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1E46579-8B53-9232-88C6-93A5D305CAA5}"/>
                    </a:ext>
                  </a:extLst>
                </p14:cNvPr>
                <p14:cNvContentPartPr/>
                <p14:nvPr/>
              </p14:nvContentPartPr>
              <p14:xfrm>
                <a:off x="8057726" y="1046606"/>
                <a:ext cx="3275640" cy="572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1E46579-8B53-9232-88C6-93A5D305CA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53406" y="1042286"/>
                  <a:ext cx="328428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301C5CA-3669-E40F-14C6-ED6C980019D1}"/>
                    </a:ext>
                  </a:extLst>
                </p14:cNvPr>
                <p14:cNvContentPartPr/>
                <p14:nvPr/>
              </p14:nvContentPartPr>
              <p14:xfrm>
                <a:off x="8210006" y="863726"/>
                <a:ext cx="3084120" cy="1098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301C5CA-3669-E40F-14C6-ED6C980019D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05686" y="859406"/>
                  <a:ext cx="3092760" cy="11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D94F83B-F69A-E441-56EF-9A5EDF005370}"/>
              </a:ext>
            </a:extLst>
          </p:cNvPr>
          <p:cNvGrpSpPr/>
          <p:nvPr/>
        </p:nvGrpSpPr>
        <p:grpSpPr>
          <a:xfrm>
            <a:off x="5225246" y="726206"/>
            <a:ext cx="1436040" cy="938160"/>
            <a:chOff x="5225246" y="726206"/>
            <a:chExt cx="1436040" cy="93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A723A72-EB7F-E2C0-6978-C4C15D999996}"/>
                    </a:ext>
                  </a:extLst>
                </p14:cNvPr>
                <p14:cNvContentPartPr/>
                <p14:nvPr/>
              </p14:nvContentPartPr>
              <p14:xfrm>
                <a:off x="5225246" y="750686"/>
                <a:ext cx="1436040" cy="913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A723A72-EB7F-E2C0-6978-C4C15D9999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20926" y="746366"/>
                  <a:ext cx="144468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218283-3A9F-5A8B-C1F9-954D460D3452}"/>
                    </a:ext>
                  </a:extLst>
                </p14:cNvPr>
                <p14:cNvContentPartPr/>
                <p14:nvPr/>
              </p14:nvContentPartPr>
              <p14:xfrm>
                <a:off x="5567966" y="726206"/>
                <a:ext cx="752760" cy="775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218283-3A9F-5A8B-C1F9-954D460D34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63646" y="721886"/>
                  <a:ext cx="761400" cy="78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0791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182</Words>
  <Application>Microsoft Macintosh PowerPoint</Application>
  <PresentationFormat>Widescreen</PresentationFormat>
  <Paragraphs>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Cambria Math</vt:lpstr>
      <vt:lpstr>Template corporate</vt:lpstr>
      <vt:lpstr>1_Template corporate</vt:lpstr>
      <vt:lpstr>Les 2 - Weerstanden </vt:lpstr>
      <vt:lpstr>Dit kan je binnenkort uitrekenen……</vt:lpstr>
      <vt:lpstr>Weerstand Serie</vt:lpstr>
      <vt:lpstr>Het maken van een programma</vt:lpstr>
      <vt:lpstr>Het maken van een programma  Opdracht 1 : Maak flowchart 10 min</vt:lpstr>
      <vt:lpstr>Opdracht 1</vt:lpstr>
      <vt:lpstr>Opdracht 2</vt:lpstr>
      <vt:lpstr>Opdracht 2</vt:lpstr>
      <vt:lpstr>Opdracht 2</vt:lpstr>
      <vt:lpstr>Opdracht 2</vt:lpstr>
      <vt:lpstr>Opdracht 2</vt:lpstr>
      <vt:lpstr>Opdracht 2</vt:lpstr>
      <vt:lpstr>Eind code</vt:lpstr>
      <vt:lpstr>Weerstanden Parallel</vt:lpstr>
      <vt:lpstr>Opdracht 2</vt:lpstr>
      <vt:lpstr>Opdracht 2</vt:lpstr>
      <vt:lpstr>Maak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123</cp:revision>
  <cp:lastPrinted>2018-06-12T11:35:17Z</cp:lastPrinted>
  <dcterms:created xsi:type="dcterms:W3CDTF">2017-08-11T14:21:04Z</dcterms:created>
  <dcterms:modified xsi:type="dcterms:W3CDTF">2022-05-07T06:29:29Z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