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20"/>
  </p:notesMasterIdLst>
  <p:handoutMasterIdLst>
    <p:handoutMasterId r:id="rId21"/>
  </p:handoutMasterIdLst>
  <p:sldIdLst>
    <p:sldId id="256" r:id="rId6"/>
    <p:sldId id="395" r:id="rId7"/>
    <p:sldId id="370" r:id="rId8"/>
    <p:sldId id="388" r:id="rId9"/>
    <p:sldId id="393" r:id="rId10"/>
    <p:sldId id="401" r:id="rId11"/>
    <p:sldId id="403" r:id="rId12"/>
    <p:sldId id="408" r:id="rId13"/>
    <p:sldId id="412" r:id="rId14"/>
    <p:sldId id="407" r:id="rId15"/>
    <p:sldId id="409" r:id="rId16"/>
    <p:sldId id="410" r:id="rId17"/>
    <p:sldId id="411" r:id="rId18"/>
    <p:sldId id="387" r:id="rId19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F0BFBA41-C407-D645-BA98-03336E1B0C2D}"/>
    <pc:docChg chg="undo custSel addSld delSld modSld sldOrd">
      <pc:chgData name="Arjan Kamberg" userId="2cfeac95-aab1-41a7-bca5-796b19d85bc0" providerId="ADAL" clId="{F0BFBA41-C407-D645-BA98-03336E1B0C2D}" dt="2021-11-19T19:01:15.566" v="669" actId="1076"/>
      <pc:docMkLst>
        <pc:docMk/>
      </pc:docMkLst>
      <pc:sldChg chg="modSp mod">
        <pc:chgData name="Arjan Kamberg" userId="2cfeac95-aab1-41a7-bca5-796b19d85bc0" providerId="ADAL" clId="{F0BFBA41-C407-D645-BA98-03336E1B0C2D}" dt="2021-11-19T14:41:36.936" v="3" actId="20577"/>
        <pc:sldMkLst>
          <pc:docMk/>
          <pc:sldMk cId="248983296" sldId="256"/>
        </pc:sldMkLst>
        <pc:spChg chg="mod">
          <ac:chgData name="Arjan Kamberg" userId="2cfeac95-aab1-41a7-bca5-796b19d85bc0" providerId="ADAL" clId="{F0BFBA41-C407-D645-BA98-03336E1B0C2D}" dt="2021-11-19T14:41:36.936" v="3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Sp delSp modSp mod ord">
        <pc:chgData name="Arjan Kamberg" userId="2cfeac95-aab1-41a7-bca5-796b19d85bc0" providerId="ADAL" clId="{F0BFBA41-C407-D645-BA98-03336E1B0C2D}" dt="2021-11-19T15:18:14.221" v="166" actId="20578"/>
        <pc:sldMkLst>
          <pc:docMk/>
          <pc:sldMk cId="1479149824" sldId="370"/>
        </pc:sldMkLst>
        <pc:spChg chg="mod">
          <ac:chgData name="Arjan Kamberg" userId="2cfeac95-aab1-41a7-bca5-796b19d85bc0" providerId="ADAL" clId="{F0BFBA41-C407-D645-BA98-03336E1B0C2D}" dt="2021-11-19T15:17:33.847" v="110" actId="20577"/>
          <ac:spMkLst>
            <pc:docMk/>
            <pc:sldMk cId="1479149824" sldId="370"/>
            <ac:spMk id="2" creationId="{BD9A825D-71F1-C845-8433-12D14D20A14D}"/>
          </ac:spMkLst>
        </pc:spChg>
        <pc:spChg chg="add mod">
          <ac:chgData name="Arjan Kamberg" userId="2cfeac95-aab1-41a7-bca5-796b19d85bc0" providerId="ADAL" clId="{F0BFBA41-C407-D645-BA98-03336E1B0C2D}" dt="2021-11-19T15:18:09.727" v="165" actId="1076"/>
          <ac:spMkLst>
            <pc:docMk/>
            <pc:sldMk cId="1479149824" sldId="370"/>
            <ac:spMk id="3" creationId="{DF112B5C-B58C-5144-A0C2-C89D1084D098}"/>
          </ac:spMkLst>
        </pc:spChg>
        <pc:spChg chg="del">
          <ac:chgData name="Arjan Kamberg" userId="2cfeac95-aab1-41a7-bca5-796b19d85bc0" providerId="ADAL" clId="{F0BFBA41-C407-D645-BA98-03336E1B0C2D}" dt="2021-11-19T15:16:59.467" v="84" actId="478"/>
          <ac:spMkLst>
            <pc:docMk/>
            <pc:sldMk cId="1479149824" sldId="370"/>
            <ac:spMk id="7" creationId="{F153265A-0582-F54A-8ACE-54C2033E8C47}"/>
          </ac:spMkLst>
        </pc:spChg>
        <pc:picChg chg="mod">
          <ac:chgData name="Arjan Kamberg" userId="2cfeac95-aab1-41a7-bca5-796b19d85bc0" providerId="ADAL" clId="{F0BFBA41-C407-D645-BA98-03336E1B0C2D}" dt="2021-11-19T15:17:20.752" v="107" actId="167"/>
          <ac:picMkLst>
            <pc:docMk/>
            <pc:sldMk cId="1479149824" sldId="370"/>
            <ac:picMk id="6" creationId="{E6079F45-F1DE-C946-AEB1-A7BF5912158E}"/>
          </ac:picMkLst>
        </pc:picChg>
      </pc:sldChg>
      <pc:sldChg chg="addSp delSp modSp mod">
        <pc:chgData name="Arjan Kamberg" userId="2cfeac95-aab1-41a7-bca5-796b19d85bc0" providerId="ADAL" clId="{F0BFBA41-C407-D645-BA98-03336E1B0C2D}" dt="2021-11-19T15:14:58.855" v="61" actId="20577"/>
        <pc:sldMkLst>
          <pc:docMk/>
          <pc:sldMk cId="3284960945" sldId="381"/>
        </pc:sldMkLst>
        <pc:spChg chg="mod">
          <ac:chgData name="Arjan Kamberg" userId="2cfeac95-aab1-41a7-bca5-796b19d85bc0" providerId="ADAL" clId="{F0BFBA41-C407-D645-BA98-03336E1B0C2D}" dt="2021-11-19T15:14:58.855" v="61" actId="20577"/>
          <ac:spMkLst>
            <pc:docMk/>
            <pc:sldMk cId="3284960945" sldId="381"/>
            <ac:spMk id="2" creationId="{BD9A825D-71F1-C845-8433-12D14D20A14D}"/>
          </ac:spMkLst>
        </pc:spChg>
        <pc:picChg chg="add del mod">
          <ac:chgData name="Arjan Kamberg" userId="2cfeac95-aab1-41a7-bca5-796b19d85bc0" providerId="ADAL" clId="{F0BFBA41-C407-D645-BA98-03336E1B0C2D}" dt="2021-11-19T14:45:53.499" v="14" actId="478"/>
          <ac:picMkLst>
            <pc:docMk/>
            <pc:sldMk cId="3284960945" sldId="381"/>
            <ac:picMk id="4" creationId="{D3FCAEC6-DE29-EA48-A28B-370D4C699ECF}"/>
          </ac:picMkLst>
        </pc:picChg>
        <pc:picChg chg="del">
          <ac:chgData name="Arjan Kamberg" userId="2cfeac95-aab1-41a7-bca5-796b19d85bc0" providerId="ADAL" clId="{F0BFBA41-C407-D645-BA98-03336E1B0C2D}" dt="2021-11-19T14:41:42.569" v="8" actId="478"/>
          <ac:picMkLst>
            <pc:docMk/>
            <pc:sldMk cId="3284960945" sldId="381"/>
            <ac:picMk id="5" creationId="{A2FF7267-ADA3-5149-823D-B56FB9803968}"/>
          </ac:picMkLst>
        </pc:picChg>
      </pc:sldChg>
      <pc:sldChg chg="addSp delSp modSp add mod">
        <pc:chgData name="Arjan Kamberg" userId="2cfeac95-aab1-41a7-bca5-796b19d85bc0" providerId="ADAL" clId="{F0BFBA41-C407-D645-BA98-03336E1B0C2D}" dt="2021-11-19T15:25:33.843" v="286" actId="20577"/>
        <pc:sldMkLst>
          <pc:docMk/>
          <pc:sldMk cId="1046761843" sldId="388"/>
        </pc:sldMkLst>
        <pc:spChg chg="mod">
          <ac:chgData name="Arjan Kamberg" userId="2cfeac95-aab1-41a7-bca5-796b19d85bc0" providerId="ADAL" clId="{F0BFBA41-C407-D645-BA98-03336E1B0C2D}" dt="2021-11-19T14:46:05.865" v="49" actId="20577"/>
          <ac:spMkLst>
            <pc:docMk/>
            <pc:sldMk cId="1046761843" sldId="388"/>
            <ac:spMk id="2" creationId="{BD9A825D-71F1-C845-8433-12D14D20A14D}"/>
          </ac:spMkLst>
        </pc:spChg>
        <pc:spChg chg="add mod">
          <ac:chgData name="Arjan Kamberg" userId="2cfeac95-aab1-41a7-bca5-796b19d85bc0" providerId="ADAL" clId="{F0BFBA41-C407-D645-BA98-03336E1B0C2D}" dt="2021-11-19T15:25:33.843" v="286" actId="20577"/>
          <ac:spMkLst>
            <pc:docMk/>
            <pc:sldMk cId="1046761843" sldId="388"/>
            <ac:spMk id="5" creationId="{650574EB-4D9B-7E46-A5E9-13ABB955B87C}"/>
          </ac:spMkLst>
        </pc:spChg>
        <pc:picChg chg="add mod">
          <ac:chgData name="Arjan Kamberg" userId="2cfeac95-aab1-41a7-bca5-796b19d85bc0" providerId="ADAL" clId="{F0BFBA41-C407-D645-BA98-03336E1B0C2D}" dt="2021-11-19T15:24:06.547" v="179" actId="1076"/>
          <ac:picMkLst>
            <pc:docMk/>
            <pc:sldMk cId="1046761843" sldId="388"/>
            <ac:picMk id="3" creationId="{173C6837-DBC0-7C4A-9B35-4A062E8DA5C0}"/>
          </ac:picMkLst>
        </pc:picChg>
        <pc:picChg chg="del">
          <ac:chgData name="Arjan Kamberg" userId="2cfeac95-aab1-41a7-bca5-796b19d85bc0" providerId="ADAL" clId="{F0BFBA41-C407-D645-BA98-03336E1B0C2D}" dt="2021-11-19T15:21:40.269" v="167" actId="478"/>
          <ac:picMkLst>
            <pc:docMk/>
            <pc:sldMk cId="1046761843" sldId="388"/>
            <ac:picMk id="4" creationId="{D3FCAEC6-DE29-EA48-A28B-370D4C699ECF}"/>
          </ac:picMkLst>
        </pc:picChg>
      </pc:sldChg>
      <pc:sldChg chg="del">
        <pc:chgData name="Arjan Kamberg" userId="2cfeac95-aab1-41a7-bca5-796b19d85bc0" providerId="ADAL" clId="{F0BFBA41-C407-D645-BA98-03336E1B0C2D}" dt="2021-11-19T14:42:03.536" v="11" actId="2696"/>
        <pc:sldMkLst>
          <pc:docMk/>
          <pc:sldMk cId="1948437322" sldId="388"/>
        </pc:sldMkLst>
      </pc:sldChg>
      <pc:sldChg chg="addSp modSp add">
        <pc:chgData name="Arjan Kamberg" userId="2cfeac95-aab1-41a7-bca5-796b19d85bc0" providerId="ADAL" clId="{F0BFBA41-C407-D645-BA98-03336E1B0C2D}" dt="2021-11-19T15:13:44.141" v="53" actId="1076"/>
        <pc:sldMkLst>
          <pc:docMk/>
          <pc:sldMk cId="378973826" sldId="389"/>
        </pc:sldMkLst>
        <pc:picChg chg="add mod">
          <ac:chgData name="Arjan Kamberg" userId="2cfeac95-aab1-41a7-bca5-796b19d85bc0" providerId="ADAL" clId="{F0BFBA41-C407-D645-BA98-03336E1B0C2D}" dt="2021-11-19T15:13:44.141" v="53" actId="1076"/>
          <ac:picMkLst>
            <pc:docMk/>
            <pc:sldMk cId="378973826" sldId="389"/>
            <ac:picMk id="1026" creationId="{32917B16-FD27-F84A-B255-8EC668BBFD9A}"/>
          </ac:picMkLst>
        </pc:picChg>
      </pc:sldChg>
      <pc:sldChg chg="del">
        <pc:chgData name="Arjan Kamberg" userId="2cfeac95-aab1-41a7-bca5-796b19d85bc0" providerId="ADAL" clId="{F0BFBA41-C407-D645-BA98-03336E1B0C2D}" dt="2021-11-19T14:41:44.030" v="9" actId="2696"/>
        <pc:sldMkLst>
          <pc:docMk/>
          <pc:sldMk cId="2330466195" sldId="389"/>
        </pc:sldMkLst>
      </pc:sldChg>
      <pc:sldChg chg="addSp modSp add mod">
        <pc:chgData name="Arjan Kamberg" userId="2cfeac95-aab1-41a7-bca5-796b19d85bc0" providerId="ADAL" clId="{F0BFBA41-C407-D645-BA98-03336E1B0C2D}" dt="2021-11-19T15:16:21.892" v="83" actId="207"/>
        <pc:sldMkLst>
          <pc:docMk/>
          <pc:sldMk cId="296571619" sldId="390"/>
        </pc:sldMkLst>
        <pc:spChg chg="add mod">
          <ac:chgData name="Arjan Kamberg" userId="2cfeac95-aab1-41a7-bca5-796b19d85bc0" providerId="ADAL" clId="{F0BFBA41-C407-D645-BA98-03336E1B0C2D}" dt="2021-11-19T15:16:08.030" v="77" actId="207"/>
          <ac:spMkLst>
            <pc:docMk/>
            <pc:sldMk cId="296571619" sldId="390"/>
            <ac:spMk id="4" creationId="{7D044809-BEA2-5646-8FFE-E9AFEA64B4CF}"/>
          </ac:spMkLst>
        </pc:spChg>
        <pc:spChg chg="add mod">
          <ac:chgData name="Arjan Kamberg" userId="2cfeac95-aab1-41a7-bca5-796b19d85bc0" providerId="ADAL" clId="{F0BFBA41-C407-D645-BA98-03336E1B0C2D}" dt="2021-11-19T15:16:21.892" v="83" actId="207"/>
          <ac:spMkLst>
            <pc:docMk/>
            <pc:sldMk cId="296571619" sldId="390"/>
            <ac:spMk id="5" creationId="{79BDA63F-B13C-B449-82A9-2FE6D375736E}"/>
          </ac:spMkLst>
        </pc:spChg>
      </pc:sldChg>
      <pc:sldChg chg="del">
        <pc:chgData name="Arjan Kamberg" userId="2cfeac95-aab1-41a7-bca5-796b19d85bc0" providerId="ADAL" clId="{F0BFBA41-C407-D645-BA98-03336E1B0C2D}" dt="2021-11-19T14:41:45.224" v="10" actId="2696"/>
        <pc:sldMkLst>
          <pc:docMk/>
          <pc:sldMk cId="3431527281" sldId="390"/>
        </pc:sldMkLst>
      </pc:sldChg>
      <pc:sldChg chg="addSp delSp modSp add mod">
        <pc:chgData name="Arjan Kamberg" userId="2cfeac95-aab1-41a7-bca5-796b19d85bc0" providerId="ADAL" clId="{F0BFBA41-C407-D645-BA98-03336E1B0C2D}" dt="2021-11-19T15:27:04.600" v="288" actId="1076"/>
        <pc:sldMkLst>
          <pc:docMk/>
          <pc:sldMk cId="2282956388" sldId="391"/>
        </pc:sldMkLst>
        <pc:picChg chg="del">
          <ac:chgData name="Arjan Kamberg" userId="2cfeac95-aab1-41a7-bca5-796b19d85bc0" providerId="ADAL" clId="{F0BFBA41-C407-D645-BA98-03336E1B0C2D}" dt="2021-11-19T15:23:13.388" v="173" actId="478"/>
          <ac:picMkLst>
            <pc:docMk/>
            <pc:sldMk cId="2282956388" sldId="391"/>
            <ac:picMk id="3" creationId="{173C6837-DBC0-7C4A-9B35-4A062E8DA5C0}"/>
          </ac:picMkLst>
        </pc:picChg>
        <pc:picChg chg="add del">
          <ac:chgData name="Arjan Kamberg" userId="2cfeac95-aab1-41a7-bca5-796b19d85bc0" providerId="ADAL" clId="{F0BFBA41-C407-D645-BA98-03336E1B0C2D}" dt="2021-11-19T15:23:12.342" v="172"/>
          <ac:picMkLst>
            <pc:docMk/>
            <pc:sldMk cId="2282956388" sldId="391"/>
            <ac:picMk id="4" creationId="{E0A6EC70-9610-5542-871A-932EB418FCE5}"/>
          </ac:picMkLst>
        </pc:picChg>
        <pc:picChg chg="add mod">
          <ac:chgData name="Arjan Kamberg" userId="2cfeac95-aab1-41a7-bca5-796b19d85bc0" providerId="ADAL" clId="{F0BFBA41-C407-D645-BA98-03336E1B0C2D}" dt="2021-11-19T15:24:19.315" v="180" actId="1076"/>
          <ac:picMkLst>
            <pc:docMk/>
            <pc:sldMk cId="2282956388" sldId="391"/>
            <ac:picMk id="5" creationId="{BD9981B8-5126-024A-98D9-B85D259A9C37}"/>
          </ac:picMkLst>
        </pc:picChg>
        <pc:picChg chg="add mod">
          <ac:chgData name="Arjan Kamberg" userId="2cfeac95-aab1-41a7-bca5-796b19d85bc0" providerId="ADAL" clId="{F0BFBA41-C407-D645-BA98-03336E1B0C2D}" dt="2021-11-19T15:27:04.600" v="288" actId="1076"/>
          <ac:picMkLst>
            <pc:docMk/>
            <pc:sldMk cId="2282956388" sldId="391"/>
            <ac:picMk id="6" creationId="{5D67D9A1-E814-6949-8951-A657E87F7CA6}"/>
          </ac:picMkLst>
        </pc:picChg>
      </pc:sldChg>
      <pc:sldChg chg="addSp modSp add mod">
        <pc:chgData name="Arjan Kamberg" userId="2cfeac95-aab1-41a7-bca5-796b19d85bc0" providerId="ADAL" clId="{F0BFBA41-C407-D645-BA98-03336E1B0C2D}" dt="2021-11-19T15:27:36.500" v="291" actId="1076"/>
        <pc:sldMkLst>
          <pc:docMk/>
          <pc:sldMk cId="104828102" sldId="392"/>
        </pc:sldMkLst>
        <pc:picChg chg="add mod">
          <ac:chgData name="Arjan Kamberg" userId="2cfeac95-aab1-41a7-bca5-796b19d85bc0" providerId="ADAL" clId="{F0BFBA41-C407-D645-BA98-03336E1B0C2D}" dt="2021-11-19T15:27:36.500" v="291" actId="1076"/>
          <ac:picMkLst>
            <pc:docMk/>
            <pc:sldMk cId="104828102" sldId="392"/>
            <ac:picMk id="3" creationId="{0A7A5D8F-B33C-DB44-A21E-36D1F7F6C111}"/>
          </ac:picMkLst>
        </pc:picChg>
      </pc:sldChg>
      <pc:sldChg chg="addSp modSp add mod">
        <pc:chgData name="Arjan Kamberg" userId="2cfeac95-aab1-41a7-bca5-796b19d85bc0" providerId="ADAL" clId="{F0BFBA41-C407-D645-BA98-03336E1B0C2D}" dt="2021-11-19T15:28:44.217" v="294" actId="1076"/>
        <pc:sldMkLst>
          <pc:docMk/>
          <pc:sldMk cId="2022359445" sldId="393"/>
        </pc:sldMkLst>
        <pc:picChg chg="add mod">
          <ac:chgData name="Arjan Kamberg" userId="2cfeac95-aab1-41a7-bca5-796b19d85bc0" providerId="ADAL" clId="{F0BFBA41-C407-D645-BA98-03336E1B0C2D}" dt="2021-11-19T15:28:44.217" v="294" actId="1076"/>
          <ac:picMkLst>
            <pc:docMk/>
            <pc:sldMk cId="2022359445" sldId="393"/>
            <ac:picMk id="4" creationId="{79A8D854-F0DA-A745-9FC2-E6705BCEDA4E}"/>
          </ac:picMkLst>
        </pc:picChg>
      </pc:sldChg>
      <pc:sldChg chg="addSp delSp modSp new mod">
        <pc:chgData name="Arjan Kamberg" userId="2cfeac95-aab1-41a7-bca5-796b19d85bc0" providerId="ADAL" clId="{F0BFBA41-C407-D645-BA98-03336E1B0C2D}" dt="2021-11-19T15:40:17.010" v="432" actId="1076"/>
        <pc:sldMkLst>
          <pc:docMk/>
          <pc:sldMk cId="2255707579" sldId="394"/>
        </pc:sldMkLst>
        <pc:spChg chg="mod">
          <ac:chgData name="Arjan Kamberg" userId="2cfeac95-aab1-41a7-bca5-796b19d85bc0" providerId="ADAL" clId="{F0BFBA41-C407-D645-BA98-03336E1B0C2D}" dt="2021-11-19T15:29:21.093" v="331" actId="20577"/>
          <ac:spMkLst>
            <pc:docMk/>
            <pc:sldMk cId="2255707579" sldId="394"/>
            <ac:spMk id="2" creationId="{A9A1FB8C-026F-8C40-9743-DE0DB54001F6}"/>
          </ac:spMkLst>
        </pc:spChg>
        <pc:spChg chg="mod">
          <ac:chgData name="Arjan Kamberg" userId="2cfeac95-aab1-41a7-bca5-796b19d85bc0" providerId="ADAL" clId="{F0BFBA41-C407-D645-BA98-03336E1B0C2D}" dt="2021-11-19T15:40:17.010" v="432" actId="1076"/>
          <ac:spMkLst>
            <pc:docMk/>
            <pc:sldMk cId="2255707579" sldId="394"/>
            <ac:spMk id="3" creationId="{2AD6709C-6A84-FD49-B3C8-07EF0401C626}"/>
          </ac:spMkLst>
        </pc:spChg>
        <pc:picChg chg="add del">
          <ac:chgData name="Arjan Kamberg" userId="2cfeac95-aab1-41a7-bca5-796b19d85bc0" providerId="ADAL" clId="{F0BFBA41-C407-D645-BA98-03336E1B0C2D}" dt="2021-11-19T15:39:47.642" v="415"/>
          <ac:picMkLst>
            <pc:docMk/>
            <pc:sldMk cId="2255707579" sldId="394"/>
            <ac:picMk id="4" creationId="{8AAA6E12-1FFD-F142-B218-CFBE1BAA8276}"/>
          </ac:picMkLst>
        </pc:picChg>
      </pc:sldChg>
      <pc:sldChg chg="addSp delSp modSp add">
        <pc:chgData name="Arjan Kamberg" userId="2cfeac95-aab1-41a7-bca5-796b19d85bc0" providerId="ADAL" clId="{F0BFBA41-C407-D645-BA98-03336E1B0C2D}" dt="2021-11-19T15:32:33.986" v="413" actId="1076"/>
        <pc:sldMkLst>
          <pc:docMk/>
          <pc:sldMk cId="1448661932" sldId="395"/>
        </pc:sldMkLst>
        <pc:picChg chg="del">
          <ac:chgData name="Arjan Kamberg" userId="2cfeac95-aab1-41a7-bca5-796b19d85bc0" providerId="ADAL" clId="{F0BFBA41-C407-D645-BA98-03336E1B0C2D}" dt="2021-11-19T15:32:06.224" v="409" actId="478"/>
          <ac:picMkLst>
            <pc:docMk/>
            <pc:sldMk cId="1448661932" sldId="395"/>
            <ac:picMk id="1026" creationId="{32917B16-FD27-F84A-B255-8EC668BBFD9A}"/>
          </ac:picMkLst>
        </pc:picChg>
        <pc:picChg chg="add del">
          <ac:chgData name="Arjan Kamberg" userId="2cfeac95-aab1-41a7-bca5-796b19d85bc0" providerId="ADAL" clId="{F0BFBA41-C407-D645-BA98-03336E1B0C2D}" dt="2021-11-19T15:32:06.224" v="409" actId="478"/>
          <ac:picMkLst>
            <pc:docMk/>
            <pc:sldMk cId="1448661932" sldId="395"/>
            <ac:picMk id="3074" creationId="{5D4D916F-ED4F-2D4D-814D-566694D19290}"/>
          </ac:picMkLst>
        </pc:picChg>
        <pc:picChg chg="add mod">
          <ac:chgData name="Arjan Kamberg" userId="2cfeac95-aab1-41a7-bca5-796b19d85bc0" providerId="ADAL" clId="{F0BFBA41-C407-D645-BA98-03336E1B0C2D}" dt="2021-11-19T15:32:33.986" v="413" actId="1076"/>
          <ac:picMkLst>
            <pc:docMk/>
            <pc:sldMk cId="1448661932" sldId="395"/>
            <ac:picMk id="3076" creationId="{AA5E0DA7-05B4-4440-8A7B-346450B739D2}"/>
          </ac:picMkLst>
        </pc:picChg>
      </pc:sldChg>
      <pc:sldChg chg="addSp delSp modSp add mod">
        <pc:chgData name="Arjan Kamberg" userId="2cfeac95-aab1-41a7-bca5-796b19d85bc0" providerId="ADAL" clId="{F0BFBA41-C407-D645-BA98-03336E1B0C2D}" dt="2021-11-19T15:52:29" v="443" actId="1076"/>
        <pc:sldMkLst>
          <pc:docMk/>
          <pc:sldMk cId="559337350" sldId="396"/>
        </pc:sldMkLst>
        <pc:spChg chg="mod">
          <ac:chgData name="Arjan Kamberg" userId="2cfeac95-aab1-41a7-bca5-796b19d85bc0" providerId="ADAL" clId="{F0BFBA41-C407-D645-BA98-03336E1B0C2D}" dt="2021-11-19T15:40:11.415" v="431" actId="1076"/>
          <ac:spMkLst>
            <pc:docMk/>
            <pc:sldMk cId="559337350" sldId="396"/>
            <ac:spMk id="3" creationId="{2AD6709C-6A84-FD49-B3C8-07EF0401C626}"/>
          </ac:spMkLst>
        </pc:spChg>
        <pc:picChg chg="add del mod">
          <ac:chgData name="Arjan Kamberg" userId="2cfeac95-aab1-41a7-bca5-796b19d85bc0" providerId="ADAL" clId="{F0BFBA41-C407-D645-BA98-03336E1B0C2D}" dt="2021-11-19T15:52:25.609" v="441" actId="478"/>
          <ac:picMkLst>
            <pc:docMk/>
            <pc:sldMk cId="559337350" sldId="396"/>
            <ac:picMk id="4" creationId="{6B09F034-A68A-7B4E-832C-7F5B2671F9D3}"/>
          </ac:picMkLst>
        </pc:picChg>
        <pc:picChg chg="add mod">
          <ac:chgData name="Arjan Kamberg" userId="2cfeac95-aab1-41a7-bca5-796b19d85bc0" providerId="ADAL" clId="{F0BFBA41-C407-D645-BA98-03336E1B0C2D}" dt="2021-11-19T15:52:29" v="443" actId="1076"/>
          <ac:picMkLst>
            <pc:docMk/>
            <pc:sldMk cId="559337350" sldId="396"/>
            <ac:picMk id="5" creationId="{7238D9D8-A1FA-9744-A470-3E870FF84DCD}"/>
          </ac:picMkLst>
        </pc:picChg>
      </pc:sldChg>
      <pc:sldChg chg="addSp delSp modSp new mod">
        <pc:chgData name="Arjan Kamberg" userId="2cfeac95-aab1-41a7-bca5-796b19d85bc0" providerId="ADAL" clId="{F0BFBA41-C407-D645-BA98-03336E1B0C2D}" dt="2021-11-19T15:59:00.231" v="540"/>
        <pc:sldMkLst>
          <pc:docMk/>
          <pc:sldMk cId="3914176298" sldId="397"/>
        </pc:sldMkLst>
        <pc:spChg chg="del">
          <ac:chgData name="Arjan Kamberg" userId="2cfeac95-aab1-41a7-bca5-796b19d85bc0" providerId="ADAL" clId="{F0BFBA41-C407-D645-BA98-03336E1B0C2D}" dt="2021-11-19T15:58:57.924" v="538" actId="478"/>
          <ac:spMkLst>
            <pc:docMk/>
            <pc:sldMk cId="3914176298" sldId="397"/>
            <ac:spMk id="2" creationId="{9B4CABCC-A5A9-1C4D-8541-AFF8668D6347}"/>
          </ac:spMkLst>
        </pc:spChg>
        <pc:spChg chg="del">
          <ac:chgData name="Arjan Kamberg" userId="2cfeac95-aab1-41a7-bca5-796b19d85bc0" providerId="ADAL" clId="{F0BFBA41-C407-D645-BA98-03336E1B0C2D}" dt="2021-11-19T15:58:59.750" v="539" actId="478"/>
          <ac:spMkLst>
            <pc:docMk/>
            <pc:sldMk cId="3914176298" sldId="397"/>
            <ac:spMk id="3" creationId="{88DBA651-85E0-444B-949F-76E98B292142}"/>
          </ac:spMkLst>
        </pc:spChg>
        <pc:picChg chg="add del mod">
          <ac:chgData name="Arjan Kamberg" userId="2cfeac95-aab1-41a7-bca5-796b19d85bc0" providerId="ADAL" clId="{F0BFBA41-C407-D645-BA98-03336E1B0C2D}" dt="2021-11-19T15:58:54.391" v="537" actId="478"/>
          <ac:picMkLst>
            <pc:docMk/>
            <pc:sldMk cId="3914176298" sldId="397"/>
            <ac:picMk id="4" creationId="{3CB040A4-4B84-BA4E-BAB5-37306EBD8B0E}"/>
          </ac:picMkLst>
        </pc:picChg>
        <pc:picChg chg="add">
          <ac:chgData name="Arjan Kamberg" userId="2cfeac95-aab1-41a7-bca5-796b19d85bc0" providerId="ADAL" clId="{F0BFBA41-C407-D645-BA98-03336E1B0C2D}" dt="2021-11-19T15:59:00.231" v="540"/>
          <ac:picMkLst>
            <pc:docMk/>
            <pc:sldMk cId="3914176298" sldId="397"/>
            <ac:picMk id="5" creationId="{A40A779A-7B56-4942-9C38-9270F4C79BD2}"/>
          </ac:picMkLst>
        </pc:picChg>
      </pc:sldChg>
      <pc:sldChg chg="addSp delSp modSp new mod ord">
        <pc:chgData name="Arjan Kamberg" userId="2cfeac95-aab1-41a7-bca5-796b19d85bc0" providerId="ADAL" clId="{F0BFBA41-C407-D645-BA98-03336E1B0C2D}" dt="2021-11-19T15:53:27.684" v="475" actId="1076"/>
        <pc:sldMkLst>
          <pc:docMk/>
          <pc:sldMk cId="4111966067" sldId="398"/>
        </pc:sldMkLst>
        <pc:spChg chg="mod">
          <ac:chgData name="Arjan Kamberg" userId="2cfeac95-aab1-41a7-bca5-796b19d85bc0" providerId="ADAL" clId="{F0BFBA41-C407-D645-BA98-03336E1B0C2D}" dt="2021-11-19T15:53:22.969" v="473" actId="20577"/>
          <ac:spMkLst>
            <pc:docMk/>
            <pc:sldMk cId="4111966067" sldId="398"/>
            <ac:spMk id="2" creationId="{134AD85A-8274-A649-BF9C-A59A528E0902}"/>
          </ac:spMkLst>
        </pc:spChg>
        <pc:spChg chg="del">
          <ac:chgData name="Arjan Kamberg" userId="2cfeac95-aab1-41a7-bca5-796b19d85bc0" providerId="ADAL" clId="{F0BFBA41-C407-D645-BA98-03336E1B0C2D}" dt="2021-11-19T15:53:25.007" v="474" actId="478"/>
          <ac:spMkLst>
            <pc:docMk/>
            <pc:sldMk cId="4111966067" sldId="398"/>
            <ac:spMk id="3" creationId="{2143E52F-68D4-E644-80F0-769193DE260C}"/>
          </ac:spMkLst>
        </pc:spChg>
        <pc:picChg chg="add mod">
          <ac:chgData name="Arjan Kamberg" userId="2cfeac95-aab1-41a7-bca5-796b19d85bc0" providerId="ADAL" clId="{F0BFBA41-C407-D645-BA98-03336E1B0C2D}" dt="2021-11-19T15:53:27.684" v="475" actId="1076"/>
          <ac:picMkLst>
            <pc:docMk/>
            <pc:sldMk cId="4111966067" sldId="398"/>
            <ac:picMk id="4" creationId="{FAEC65FC-DB22-D148-9944-124ECEAD1B48}"/>
          </ac:picMkLst>
        </pc:picChg>
      </pc:sldChg>
      <pc:sldChg chg="addSp delSp modSp new mod">
        <pc:chgData name="Arjan Kamberg" userId="2cfeac95-aab1-41a7-bca5-796b19d85bc0" providerId="ADAL" clId="{F0BFBA41-C407-D645-BA98-03336E1B0C2D}" dt="2021-11-19T15:57:30.431" v="536" actId="20577"/>
        <pc:sldMkLst>
          <pc:docMk/>
          <pc:sldMk cId="3769333685" sldId="399"/>
        </pc:sldMkLst>
        <pc:spChg chg="mod">
          <ac:chgData name="Arjan Kamberg" userId="2cfeac95-aab1-41a7-bca5-796b19d85bc0" providerId="ADAL" clId="{F0BFBA41-C407-D645-BA98-03336E1B0C2D}" dt="2021-11-19T15:56:47.941" v="514" actId="20577"/>
          <ac:spMkLst>
            <pc:docMk/>
            <pc:sldMk cId="3769333685" sldId="399"/>
            <ac:spMk id="2" creationId="{75ABEE23-EB84-A54C-8664-AE66EF14F34A}"/>
          </ac:spMkLst>
        </pc:spChg>
        <pc:spChg chg="del mod">
          <ac:chgData name="Arjan Kamberg" userId="2cfeac95-aab1-41a7-bca5-796b19d85bc0" providerId="ADAL" clId="{F0BFBA41-C407-D645-BA98-03336E1B0C2D}" dt="2021-11-19T15:57:12.395" v="518" actId="478"/>
          <ac:spMkLst>
            <pc:docMk/>
            <pc:sldMk cId="3769333685" sldId="399"/>
            <ac:spMk id="3" creationId="{926186CC-CCF1-8746-80DE-E3C773FE914F}"/>
          </ac:spMkLst>
        </pc:spChg>
        <pc:spChg chg="add mod">
          <ac:chgData name="Arjan Kamberg" userId="2cfeac95-aab1-41a7-bca5-796b19d85bc0" providerId="ADAL" clId="{F0BFBA41-C407-D645-BA98-03336E1B0C2D}" dt="2021-11-19T15:57:30.431" v="536" actId="20577"/>
          <ac:spMkLst>
            <pc:docMk/>
            <pc:sldMk cId="3769333685" sldId="399"/>
            <ac:spMk id="5" creationId="{8EC93429-F862-7A4A-90C6-65EC445CFBB4}"/>
          </ac:spMkLst>
        </pc:spChg>
        <pc:inkChg chg="add del">
          <ac:chgData name="Arjan Kamberg" userId="2cfeac95-aab1-41a7-bca5-796b19d85bc0" providerId="ADAL" clId="{F0BFBA41-C407-D645-BA98-03336E1B0C2D}" dt="2021-11-19T15:56:33.281" v="490" actId="9405"/>
          <ac:inkMkLst>
            <pc:docMk/>
            <pc:sldMk cId="3769333685" sldId="399"/>
            <ac:inkMk id="4" creationId="{7371D994-F9D6-FD41-8B1A-42333D526B47}"/>
          </ac:inkMkLst>
        </pc:inkChg>
      </pc:sldChg>
      <pc:sldChg chg="addSp delSp modSp add mod">
        <pc:chgData name="Arjan Kamberg" userId="2cfeac95-aab1-41a7-bca5-796b19d85bc0" providerId="ADAL" clId="{F0BFBA41-C407-D645-BA98-03336E1B0C2D}" dt="2021-11-19T15:54:49.085" v="480" actId="1076"/>
        <pc:sldMkLst>
          <pc:docMk/>
          <pc:sldMk cId="2771035983" sldId="400"/>
        </pc:sldMkLst>
        <pc:spChg chg="del">
          <ac:chgData name="Arjan Kamberg" userId="2cfeac95-aab1-41a7-bca5-796b19d85bc0" providerId="ADAL" clId="{F0BFBA41-C407-D645-BA98-03336E1B0C2D}" dt="2021-11-19T15:53:48.920" v="476" actId="478"/>
          <ac:spMkLst>
            <pc:docMk/>
            <pc:sldMk cId="2771035983" sldId="400"/>
            <ac:spMk id="3" creationId="{2AD6709C-6A84-FD49-B3C8-07EF0401C626}"/>
          </ac:spMkLst>
        </pc:spChg>
        <pc:spChg chg="add del mod">
          <ac:chgData name="Arjan Kamberg" userId="2cfeac95-aab1-41a7-bca5-796b19d85bc0" providerId="ADAL" clId="{F0BFBA41-C407-D645-BA98-03336E1B0C2D}" dt="2021-11-19T15:53:50.827" v="477" actId="478"/>
          <ac:spMkLst>
            <pc:docMk/>
            <pc:sldMk cId="2771035983" sldId="400"/>
            <ac:spMk id="6" creationId="{3ECE893A-87EB-1544-AA02-FD355673411A}"/>
          </ac:spMkLst>
        </pc:spChg>
        <pc:picChg chg="del">
          <ac:chgData name="Arjan Kamberg" userId="2cfeac95-aab1-41a7-bca5-796b19d85bc0" providerId="ADAL" clId="{F0BFBA41-C407-D645-BA98-03336E1B0C2D}" dt="2021-11-19T15:54:42.373" v="478" actId="478"/>
          <ac:picMkLst>
            <pc:docMk/>
            <pc:sldMk cId="2771035983" sldId="400"/>
            <ac:picMk id="4" creationId="{6B09F034-A68A-7B4E-832C-7F5B2671F9D3}"/>
          </ac:picMkLst>
        </pc:picChg>
        <pc:picChg chg="add mod">
          <ac:chgData name="Arjan Kamberg" userId="2cfeac95-aab1-41a7-bca5-796b19d85bc0" providerId="ADAL" clId="{F0BFBA41-C407-D645-BA98-03336E1B0C2D}" dt="2021-11-19T15:54:49.085" v="480" actId="1076"/>
          <ac:picMkLst>
            <pc:docMk/>
            <pc:sldMk cId="2771035983" sldId="400"/>
            <ac:picMk id="7" creationId="{2E8C56D1-828A-D940-A9C9-2A337EC8A87C}"/>
          </ac:picMkLst>
        </pc:picChg>
      </pc:sldChg>
      <pc:sldChg chg="addSp modSp add mod">
        <pc:chgData name="Arjan Kamberg" userId="2cfeac95-aab1-41a7-bca5-796b19d85bc0" providerId="ADAL" clId="{F0BFBA41-C407-D645-BA98-03336E1B0C2D}" dt="2021-11-19T15:56:09.660" v="488" actId="9405"/>
        <pc:sldMkLst>
          <pc:docMk/>
          <pc:sldMk cId="1497654396" sldId="401"/>
        </pc:sldMkLst>
        <pc:picChg chg="add mod">
          <ac:chgData name="Arjan Kamberg" userId="2cfeac95-aab1-41a7-bca5-796b19d85bc0" providerId="ADAL" clId="{F0BFBA41-C407-D645-BA98-03336E1B0C2D}" dt="2021-11-19T15:55:54.419" v="487" actId="1076"/>
          <ac:picMkLst>
            <pc:docMk/>
            <pc:sldMk cId="1497654396" sldId="401"/>
            <ac:picMk id="7" creationId="{224414DD-4BE6-0841-87F6-AE3F2855A954}"/>
          </ac:picMkLst>
        </pc:picChg>
        <pc:inkChg chg="add">
          <ac:chgData name="Arjan Kamberg" userId="2cfeac95-aab1-41a7-bca5-796b19d85bc0" providerId="ADAL" clId="{F0BFBA41-C407-D645-BA98-03336E1B0C2D}" dt="2021-11-19T15:56:09.660" v="488" actId="9405"/>
          <ac:inkMkLst>
            <pc:docMk/>
            <pc:sldMk cId="1497654396" sldId="401"/>
            <ac:inkMk id="8" creationId="{E3F2710F-4374-B74E-8002-97874D2BC0BB}"/>
          </ac:inkMkLst>
        </pc:inkChg>
      </pc:sldChg>
      <pc:sldChg chg="addSp new">
        <pc:chgData name="Arjan Kamberg" userId="2cfeac95-aab1-41a7-bca5-796b19d85bc0" providerId="ADAL" clId="{F0BFBA41-C407-D645-BA98-03336E1B0C2D}" dt="2021-11-19T16:00:15.838" v="542"/>
        <pc:sldMkLst>
          <pc:docMk/>
          <pc:sldMk cId="2615207161" sldId="402"/>
        </pc:sldMkLst>
        <pc:picChg chg="add">
          <ac:chgData name="Arjan Kamberg" userId="2cfeac95-aab1-41a7-bca5-796b19d85bc0" providerId="ADAL" clId="{F0BFBA41-C407-D645-BA98-03336E1B0C2D}" dt="2021-11-19T16:00:15.838" v="542"/>
          <ac:picMkLst>
            <pc:docMk/>
            <pc:sldMk cId="2615207161" sldId="402"/>
            <ac:picMk id="4" creationId="{F5A71721-C715-CE47-81BC-9A0F6535C8D5}"/>
          </ac:picMkLst>
        </pc:picChg>
      </pc:sldChg>
      <pc:sldChg chg="addSp delSp modSp add mod ord">
        <pc:chgData name="Arjan Kamberg" userId="2cfeac95-aab1-41a7-bca5-796b19d85bc0" providerId="ADAL" clId="{F0BFBA41-C407-D645-BA98-03336E1B0C2D}" dt="2021-11-19T16:01:28.745" v="552" actId="14100"/>
        <pc:sldMkLst>
          <pc:docMk/>
          <pc:sldMk cId="2009256062" sldId="403"/>
        </pc:sldMkLst>
        <pc:picChg chg="add mod">
          <ac:chgData name="Arjan Kamberg" userId="2cfeac95-aab1-41a7-bca5-796b19d85bc0" providerId="ADAL" clId="{F0BFBA41-C407-D645-BA98-03336E1B0C2D}" dt="2021-11-19T16:01:28.745" v="552" actId="14100"/>
          <ac:picMkLst>
            <pc:docMk/>
            <pc:sldMk cId="2009256062" sldId="403"/>
            <ac:picMk id="11" creationId="{05D7D15B-DFE7-3846-810D-00993F86BF2B}"/>
          </ac:picMkLst>
        </pc:picChg>
        <pc:inkChg chg="del">
          <ac:chgData name="Arjan Kamberg" userId="2cfeac95-aab1-41a7-bca5-796b19d85bc0" providerId="ADAL" clId="{F0BFBA41-C407-D645-BA98-03336E1B0C2D}" dt="2021-11-19T16:00:43.750" v="546" actId="478"/>
          <ac:inkMkLst>
            <pc:docMk/>
            <pc:sldMk cId="2009256062" sldId="403"/>
            <ac:inkMk id="8" creationId="{E3F2710F-4374-B74E-8002-97874D2BC0BB}"/>
          </ac:inkMkLst>
        </pc:inkChg>
        <pc:inkChg chg="add">
          <ac:chgData name="Arjan Kamberg" userId="2cfeac95-aab1-41a7-bca5-796b19d85bc0" providerId="ADAL" clId="{F0BFBA41-C407-D645-BA98-03336E1B0C2D}" dt="2021-11-19T16:00:51.006" v="547" actId="9405"/>
          <ac:inkMkLst>
            <pc:docMk/>
            <pc:sldMk cId="2009256062" sldId="403"/>
            <ac:inkMk id="9" creationId="{B730EBE3-3B1D-4D4A-A6F7-F7CD27F252AA}"/>
          </ac:inkMkLst>
        </pc:inkChg>
        <pc:inkChg chg="add del">
          <ac:chgData name="Arjan Kamberg" userId="2cfeac95-aab1-41a7-bca5-796b19d85bc0" providerId="ADAL" clId="{F0BFBA41-C407-D645-BA98-03336E1B0C2D}" dt="2021-11-19T16:01:00.631" v="549" actId="9405"/>
          <ac:inkMkLst>
            <pc:docMk/>
            <pc:sldMk cId="2009256062" sldId="403"/>
            <ac:inkMk id="10" creationId="{6B52BD08-54C2-1E47-969B-C587EC0CC4D9}"/>
          </ac:inkMkLst>
        </pc:inkChg>
      </pc:sldChg>
      <pc:sldChg chg="addSp delSp modSp new mod">
        <pc:chgData name="Arjan Kamberg" userId="2cfeac95-aab1-41a7-bca5-796b19d85bc0" providerId="ADAL" clId="{F0BFBA41-C407-D645-BA98-03336E1B0C2D}" dt="2021-11-19T17:31:00.510" v="556"/>
        <pc:sldMkLst>
          <pc:docMk/>
          <pc:sldMk cId="2231121907" sldId="404"/>
        </pc:sldMkLst>
        <pc:spChg chg="del">
          <ac:chgData name="Arjan Kamberg" userId="2cfeac95-aab1-41a7-bca5-796b19d85bc0" providerId="ADAL" clId="{F0BFBA41-C407-D645-BA98-03336E1B0C2D}" dt="2021-11-19T17:30:50.118" v="554"/>
          <ac:spMkLst>
            <pc:docMk/>
            <pc:sldMk cId="2231121907" sldId="404"/>
            <ac:spMk id="3" creationId="{753B8EE2-3CD8-B54B-9D71-06FCB8CFF959}"/>
          </ac:spMkLst>
        </pc:spChg>
        <pc:spChg chg="add mod">
          <ac:chgData name="Arjan Kamberg" userId="2cfeac95-aab1-41a7-bca5-796b19d85bc0" providerId="ADAL" clId="{F0BFBA41-C407-D645-BA98-03336E1B0C2D}" dt="2021-11-19T17:30:59.727" v="555" actId="478"/>
          <ac:spMkLst>
            <pc:docMk/>
            <pc:sldMk cId="2231121907" sldId="404"/>
            <ac:spMk id="6" creationId="{E0F03285-B6C0-944C-8062-1CDF11216C5E}"/>
          </ac:spMkLst>
        </pc:spChg>
        <pc:picChg chg="add del mod">
          <ac:chgData name="Arjan Kamberg" userId="2cfeac95-aab1-41a7-bca5-796b19d85bc0" providerId="ADAL" clId="{F0BFBA41-C407-D645-BA98-03336E1B0C2D}" dt="2021-11-19T17:30:59.727" v="555" actId="478"/>
          <ac:picMkLst>
            <pc:docMk/>
            <pc:sldMk cId="2231121907" sldId="404"/>
            <ac:picMk id="4" creationId="{F0F820F4-1F3D-A742-8D39-29481AD522F4}"/>
          </ac:picMkLst>
        </pc:picChg>
        <pc:picChg chg="add">
          <ac:chgData name="Arjan Kamberg" userId="2cfeac95-aab1-41a7-bca5-796b19d85bc0" providerId="ADAL" clId="{F0BFBA41-C407-D645-BA98-03336E1B0C2D}" dt="2021-11-19T17:31:00.510" v="556"/>
          <ac:picMkLst>
            <pc:docMk/>
            <pc:sldMk cId="2231121907" sldId="404"/>
            <ac:picMk id="7" creationId="{B2126F41-F5FF-E64B-B25C-35F2D7E93E4F}"/>
          </ac:picMkLst>
        </pc:picChg>
      </pc:sldChg>
      <pc:sldChg chg="addSp delSp new">
        <pc:chgData name="Arjan Kamberg" userId="2cfeac95-aab1-41a7-bca5-796b19d85bc0" providerId="ADAL" clId="{F0BFBA41-C407-D645-BA98-03336E1B0C2D}" dt="2021-11-19T18:48:39.846" v="560"/>
        <pc:sldMkLst>
          <pc:docMk/>
          <pc:sldMk cId="3663183930" sldId="405"/>
        </pc:sldMkLst>
        <pc:picChg chg="add">
          <ac:chgData name="Arjan Kamberg" userId="2cfeac95-aab1-41a7-bca5-796b19d85bc0" providerId="ADAL" clId="{F0BFBA41-C407-D645-BA98-03336E1B0C2D}" dt="2021-11-19T18:07:00.267" v="558"/>
          <ac:picMkLst>
            <pc:docMk/>
            <pc:sldMk cId="3663183930" sldId="405"/>
            <ac:picMk id="4" creationId="{D2BACC70-28E0-1F4D-BF50-FDA02D6E2CD1}"/>
          </ac:picMkLst>
        </pc:picChg>
        <pc:picChg chg="add del">
          <ac:chgData name="Arjan Kamberg" userId="2cfeac95-aab1-41a7-bca5-796b19d85bc0" providerId="ADAL" clId="{F0BFBA41-C407-D645-BA98-03336E1B0C2D}" dt="2021-11-19T18:48:39.846" v="560"/>
          <ac:picMkLst>
            <pc:docMk/>
            <pc:sldMk cId="3663183930" sldId="405"/>
            <ac:picMk id="5" creationId="{FF236756-894B-6B41-BB9A-B3F870120A81}"/>
          </ac:picMkLst>
        </pc:picChg>
      </pc:sldChg>
      <pc:sldChg chg="addSp delSp modSp add mod">
        <pc:chgData name="Arjan Kamberg" userId="2cfeac95-aab1-41a7-bca5-796b19d85bc0" providerId="ADAL" clId="{F0BFBA41-C407-D645-BA98-03336E1B0C2D}" dt="2021-11-19T18:50:40.779" v="574" actId="9405"/>
        <pc:sldMkLst>
          <pc:docMk/>
          <pc:sldMk cId="700619946" sldId="406"/>
        </pc:sldMkLst>
        <pc:picChg chg="del">
          <ac:chgData name="Arjan Kamberg" userId="2cfeac95-aab1-41a7-bca5-796b19d85bc0" providerId="ADAL" clId="{F0BFBA41-C407-D645-BA98-03336E1B0C2D}" dt="2021-11-19T18:48:52.811" v="562" actId="478"/>
          <ac:picMkLst>
            <pc:docMk/>
            <pc:sldMk cId="700619946" sldId="406"/>
            <ac:picMk id="4" creationId="{D2BACC70-28E0-1F4D-BF50-FDA02D6E2CD1}"/>
          </ac:picMkLst>
        </pc:picChg>
        <pc:picChg chg="add del mod">
          <ac:chgData name="Arjan Kamberg" userId="2cfeac95-aab1-41a7-bca5-796b19d85bc0" providerId="ADAL" clId="{F0BFBA41-C407-D645-BA98-03336E1B0C2D}" dt="2021-11-19T18:49:29.221" v="565" actId="478"/>
          <ac:picMkLst>
            <pc:docMk/>
            <pc:sldMk cId="700619946" sldId="406"/>
            <ac:picMk id="5" creationId="{E5AAC004-30E6-2C47-BCC4-247F387047BB}"/>
          </ac:picMkLst>
        </pc:picChg>
        <pc:picChg chg="add mod">
          <ac:chgData name="Arjan Kamberg" userId="2cfeac95-aab1-41a7-bca5-796b19d85bc0" providerId="ADAL" clId="{F0BFBA41-C407-D645-BA98-03336E1B0C2D}" dt="2021-11-19T18:49:33.912" v="567" actId="1076"/>
          <ac:picMkLst>
            <pc:docMk/>
            <pc:sldMk cId="700619946" sldId="406"/>
            <ac:picMk id="6" creationId="{E69A6AF3-DE84-1047-8D7E-833CB1A846C4}"/>
          </ac:picMkLst>
        </pc:picChg>
        <pc:inkChg chg="add del">
          <ac:chgData name="Arjan Kamberg" userId="2cfeac95-aab1-41a7-bca5-796b19d85bc0" providerId="ADAL" clId="{F0BFBA41-C407-D645-BA98-03336E1B0C2D}" dt="2021-11-19T18:50:40.779" v="574" actId="9405"/>
          <ac:inkMkLst>
            <pc:docMk/>
            <pc:sldMk cId="700619946" sldId="406"/>
            <ac:inkMk id="7" creationId="{A6F6AAB0-C327-DE4D-A45B-DC5AB708DB48}"/>
          </ac:inkMkLst>
        </pc:inkChg>
      </pc:sldChg>
      <pc:sldChg chg="addSp modSp new mod">
        <pc:chgData name="Arjan Kamberg" userId="2cfeac95-aab1-41a7-bca5-796b19d85bc0" providerId="ADAL" clId="{F0BFBA41-C407-D645-BA98-03336E1B0C2D}" dt="2021-11-19T18:55:43.526" v="593" actId="20577"/>
        <pc:sldMkLst>
          <pc:docMk/>
          <pc:sldMk cId="799761912" sldId="407"/>
        </pc:sldMkLst>
        <pc:spChg chg="mod">
          <ac:chgData name="Arjan Kamberg" userId="2cfeac95-aab1-41a7-bca5-796b19d85bc0" providerId="ADAL" clId="{F0BFBA41-C407-D645-BA98-03336E1B0C2D}" dt="2021-11-19T18:55:43.526" v="593" actId="20577"/>
          <ac:spMkLst>
            <pc:docMk/>
            <pc:sldMk cId="799761912" sldId="407"/>
            <ac:spMk id="2" creationId="{9D40842A-E133-4149-9C0E-27CAAD10286F}"/>
          </ac:spMkLst>
        </pc:spChg>
        <pc:picChg chg="add mod">
          <ac:chgData name="Arjan Kamberg" userId="2cfeac95-aab1-41a7-bca5-796b19d85bc0" providerId="ADAL" clId="{F0BFBA41-C407-D645-BA98-03336E1B0C2D}" dt="2021-11-19T18:55:34.971" v="579" actId="1076"/>
          <ac:picMkLst>
            <pc:docMk/>
            <pc:sldMk cId="799761912" sldId="407"/>
            <ac:picMk id="4" creationId="{1012A7DE-6F78-F64B-AE83-AF2116C2CC8F}"/>
          </ac:picMkLst>
        </pc:picChg>
      </pc:sldChg>
      <pc:sldChg chg="addSp delSp modSp add mod ord">
        <pc:chgData name="Arjan Kamberg" userId="2cfeac95-aab1-41a7-bca5-796b19d85bc0" providerId="ADAL" clId="{F0BFBA41-C407-D645-BA98-03336E1B0C2D}" dt="2021-11-19T18:51:06.127" v="577" actId="1076"/>
        <pc:sldMkLst>
          <pc:docMk/>
          <pc:sldMk cId="1258764533" sldId="408"/>
        </pc:sldMkLst>
        <pc:picChg chg="add mod">
          <ac:chgData name="Arjan Kamberg" userId="2cfeac95-aab1-41a7-bca5-796b19d85bc0" providerId="ADAL" clId="{F0BFBA41-C407-D645-BA98-03336E1B0C2D}" dt="2021-11-19T18:51:06.127" v="577" actId="1076"/>
          <ac:picMkLst>
            <pc:docMk/>
            <pc:sldMk cId="1258764533" sldId="408"/>
            <ac:picMk id="10" creationId="{AE83FC7B-4F51-A24C-AC7A-9E0DD54DF92F}"/>
          </ac:picMkLst>
        </pc:picChg>
        <pc:inkChg chg="add">
          <ac:chgData name="Arjan Kamberg" userId="2cfeac95-aab1-41a7-bca5-796b19d85bc0" providerId="ADAL" clId="{F0BFBA41-C407-D645-BA98-03336E1B0C2D}" dt="2021-11-19T18:50:31.793" v="572" actId="9405"/>
          <ac:inkMkLst>
            <pc:docMk/>
            <pc:sldMk cId="1258764533" sldId="408"/>
            <ac:inkMk id="8" creationId="{C2B6B16F-11AE-B74D-A133-110719A1BF7D}"/>
          </ac:inkMkLst>
        </pc:inkChg>
        <pc:inkChg chg="del">
          <ac:chgData name="Arjan Kamberg" userId="2cfeac95-aab1-41a7-bca5-796b19d85bc0" providerId="ADAL" clId="{F0BFBA41-C407-D645-BA98-03336E1B0C2D}" dt="2021-11-19T18:50:23.381" v="571" actId="478"/>
          <ac:inkMkLst>
            <pc:docMk/>
            <pc:sldMk cId="1258764533" sldId="408"/>
            <ac:inkMk id="9" creationId="{B730EBE3-3B1D-4D4A-A6F7-F7CD27F252AA}"/>
          </ac:inkMkLst>
        </pc:inkChg>
      </pc:sldChg>
      <pc:sldChg chg="addSp delSp modSp add mod ord">
        <pc:chgData name="Arjan Kamberg" userId="2cfeac95-aab1-41a7-bca5-796b19d85bc0" providerId="ADAL" clId="{F0BFBA41-C407-D645-BA98-03336E1B0C2D}" dt="2021-11-19T18:57:44.597" v="601" actId="1076"/>
        <pc:sldMkLst>
          <pc:docMk/>
          <pc:sldMk cId="1780813597" sldId="409"/>
        </pc:sldMkLst>
        <pc:picChg chg="add mod">
          <ac:chgData name="Arjan Kamberg" userId="2cfeac95-aab1-41a7-bca5-796b19d85bc0" providerId="ADAL" clId="{F0BFBA41-C407-D645-BA98-03336E1B0C2D}" dt="2021-11-19T18:57:26.253" v="599" actId="1076"/>
          <ac:picMkLst>
            <pc:docMk/>
            <pc:sldMk cId="1780813597" sldId="409"/>
            <ac:picMk id="12" creationId="{C87D15BD-B78C-614B-8E71-2F629EF555DE}"/>
          </ac:picMkLst>
        </pc:picChg>
        <pc:picChg chg="add mod">
          <ac:chgData name="Arjan Kamberg" userId="2cfeac95-aab1-41a7-bca5-796b19d85bc0" providerId="ADAL" clId="{F0BFBA41-C407-D645-BA98-03336E1B0C2D}" dt="2021-11-19T18:57:44.597" v="601" actId="1076"/>
          <ac:picMkLst>
            <pc:docMk/>
            <pc:sldMk cId="1780813597" sldId="409"/>
            <ac:picMk id="13" creationId="{D0CBDDA7-3296-FA41-A2AA-F0C03D18E584}"/>
          </ac:picMkLst>
        </pc:picChg>
        <pc:inkChg chg="del">
          <ac:chgData name="Arjan Kamberg" userId="2cfeac95-aab1-41a7-bca5-796b19d85bc0" providerId="ADAL" clId="{F0BFBA41-C407-D645-BA98-03336E1B0C2D}" dt="2021-11-19T18:56:03.274" v="596" actId="478"/>
          <ac:inkMkLst>
            <pc:docMk/>
            <pc:sldMk cId="1780813597" sldId="409"/>
            <ac:inkMk id="8" creationId="{C2B6B16F-11AE-B74D-A133-110719A1BF7D}"/>
          </ac:inkMkLst>
        </pc:inkChg>
        <pc:inkChg chg="add">
          <ac:chgData name="Arjan Kamberg" userId="2cfeac95-aab1-41a7-bca5-796b19d85bc0" providerId="ADAL" clId="{F0BFBA41-C407-D645-BA98-03336E1B0C2D}" dt="2021-11-19T18:56:09.631" v="597" actId="9405"/>
          <ac:inkMkLst>
            <pc:docMk/>
            <pc:sldMk cId="1780813597" sldId="409"/>
            <ac:inkMk id="9" creationId="{8E850D67-DEB5-2C45-900D-FED9D4374132}"/>
          </ac:inkMkLst>
        </pc:inkChg>
      </pc:sldChg>
      <pc:sldChg chg="addSp delSp modSp new mod">
        <pc:chgData name="Arjan Kamberg" userId="2cfeac95-aab1-41a7-bca5-796b19d85bc0" providerId="ADAL" clId="{F0BFBA41-C407-D645-BA98-03336E1B0C2D}" dt="2021-11-19T18:59:43.265" v="664" actId="1076"/>
        <pc:sldMkLst>
          <pc:docMk/>
          <pc:sldMk cId="1831382684" sldId="410"/>
        </pc:sldMkLst>
        <pc:spChg chg="mod">
          <ac:chgData name="Arjan Kamberg" userId="2cfeac95-aab1-41a7-bca5-796b19d85bc0" providerId="ADAL" clId="{F0BFBA41-C407-D645-BA98-03336E1B0C2D}" dt="2021-11-19T18:58:59.037" v="616" actId="20577"/>
          <ac:spMkLst>
            <pc:docMk/>
            <pc:sldMk cId="1831382684" sldId="410"/>
            <ac:spMk id="2" creationId="{D9EC60BA-04EB-974B-89C6-D0765F6731F8}"/>
          </ac:spMkLst>
        </pc:spChg>
        <pc:spChg chg="del">
          <ac:chgData name="Arjan Kamberg" userId="2cfeac95-aab1-41a7-bca5-796b19d85bc0" providerId="ADAL" clId="{F0BFBA41-C407-D645-BA98-03336E1B0C2D}" dt="2021-11-19T18:59:02.796" v="617"/>
          <ac:spMkLst>
            <pc:docMk/>
            <pc:sldMk cId="1831382684" sldId="410"/>
            <ac:spMk id="3" creationId="{359A418D-6840-1E41-9F02-C32F2E043D2A}"/>
          </ac:spMkLst>
        </pc:spChg>
        <pc:spChg chg="add mod">
          <ac:chgData name="Arjan Kamberg" userId="2cfeac95-aab1-41a7-bca5-796b19d85bc0" providerId="ADAL" clId="{F0BFBA41-C407-D645-BA98-03336E1B0C2D}" dt="2021-11-19T18:59:43.265" v="664" actId="1076"/>
          <ac:spMkLst>
            <pc:docMk/>
            <pc:sldMk cId="1831382684" sldId="410"/>
            <ac:spMk id="5" creationId="{AA469224-083A-D047-9E03-332EDF982223}"/>
          </ac:spMkLst>
        </pc:spChg>
        <pc:picChg chg="add mod">
          <ac:chgData name="Arjan Kamberg" userId="2cfeac95-aab1-41a7-bca5-796b19d85bc0" providerId="ADAL" clId="{F0BFBA41-C407-D645-BA98-03336E1B0C2D}" dt="2021-11-19T18:59:05.448" v="618" actId="1076"/>
          <ac:picMkLst>
            <pc:docMk/>
            <pc:sldMk cId="1831382684" sldId="410"/>
            <ac:picMk id="4" creationId="{7610523E-90B4-8C47-B2EC-9D4B69FDAB14}"/>
          </ac:picMkLst>
        </pc:picChg>
      </pc:sldChg>
      <pc:sldChg chg="addSp modSp new mod">
        <pc:chgData name="Arjan Kamberg" userId="2cfeac95-aab1-41a7-bca5-796b19d85bc0" providerId="ADAL" clId="{F0BFBA41-C407-D645-BA98-03336E1B0C2D}" dt="2021-11-19T19:01:15.566" v="669" actId="1076"/>
        <pc:sldMkLst>
          <pc:docMk/>
          <pc:sldMk cId="3293468709" sldId="411"/>
        </pc:sldMkLst>
        <pc:picChg chg="add mod">
          <ac:chgData name="Arjan Kamberg" userId="2cfeac95-aab1-41a7-bca5-796b19d85bc0" providerId="ADAL" clId="{F0BFBA41-C407-D645-BA98-03336E1B0C2D}" dt="2021-11-19T19:01:15.566" v="669" actId="1076"/>
          <ac:picMkLst>
            <pc:docMk/>
            <pc:sldMk cId="3293468709" sldId="411"/>
            <ac:picMk id="4" creationId="{4104905F-BE6A-364F-983C-62EC3D5B69F3}"/>
          </ac:picMkLst>
        </pc:picChg>
      </pc:sldChg>
    </pc:docChg>
  </pc:docChgLst>
  <pc:docChgLst>
    <pc:chgData name="Arjan Kamberg" userId="2cfeac95-aab1-41a7-bca5-796b19d85bc0" providerId="ADAL" clId="{AC915233-7F58-E745-B489-5CA441336EBC}"/>
    <pc:docChg chg="undo custSel addSld delSld modSld">
      <pc:chgData name="Arjan Kamberg" userId="2cfeac95-aab1-41a7-bca5-796b19d85bc0" providerId="ADAL" clId="{AC915233-7F58-E745-B489-5CA441336EBC}" dt="2022-02-22T22:13:51.019" v="130" actId="404"/>
      <pc:docMkLst>
        <pc:docMk/>
      </pc:docMkLst>
      <pc:sldChg chg="add del">
        <pc:chgData name="Arjan Kamberg" userId="2cfeac95-aab1-41a7-bca5-796b19d85bc0" providerId="ADAL" clId="{AC915233-7F58-E745-B489-5CA441336EBC}" dt="2022-02-21T07:57:10.550" v="4" actId="2696"/>
        <pc:sldMkLst>
          <pc:docMk/>
          <pc:sldMk cId="1479149824" sldId="370"/>
        </pc:sldMkLst>
      </pc:sldChg>
      <pc:sldChg chg="del">
        <pc:chgData name="Arjan Kamberg" userId="2cfeac95-aab1-41a7-bca5-796b19d85bc0" providerId="ADAL" clId="{AC915233-7F58-E745-B489-5CA441336EBC}" dt="2022-02-21T07:57:02.712" v="0" actId="2696"/>
        <pc:sldMkLst>
          <pc:docMk/>
          <pc:sldMk cId="3284960945" sldId="381"/>
        </pc:sldMkLst>
      </pc:sldChg>
      <pc:sldChg chg="del">
        <pc:chgData name="Arjan Kamberg" userId="2cfeac95-aab1-41a7-bca5-796b19d85bc0" providerId="ADAL" clId="{AC915233-7F58-E745-B489-5CA441336EBC}" dt="2022-02-21T07:57:05.215" v="2" actId="2696"/>
        <pc:sldMkLst>
          <pc:docMk/>
          <pc:sldMk cId="378973826" sldId="389"/>
        </pc:sldMkLst>
      </pc:sldChg>
      <pc:sldChg chg="del">
        <pc:chgData name="Arjan Kamberg" userId="2cfeac95-aab1-41a7-bca5-796b19d85bc0" providerId="ADAL" clId="{AC915233-7F58-E745-B489-5CA441336EBC}" dt="2022-02-21T07:57:04.552" v="1" actId="2696"/>
        <pc:sldMkLst>
          <pc:docMk/>
          <pc:sldMk cId="296571619" sldId="390"/>
        </pc:sldMkLst>
      </pc:sldChg>
      <pc:sldChg chg="del">
        <pc:chgData name="Arjan Kamberg" userId="2cfeac95-aab1-41a7-bca5-796b19d85bc0" providerId="ADAL" clId="{AC915233-7F58-E745-B489-5CA441336EBC}" dt="2022-02-21T07:57:17.255" v="5" actId="2696"/>
        <pc:sldMkLst>
          <pc:docMk/>
          <pc:sldMk cId="2282956388" sldId="391"/>
        </pc:sldMkLst>
      </pc:sldChg>
      <pc:sldChg chg="del">
        <pc:chgData name="Arjan Kamberg" userId="2cfeac95-aab1-41a7-bca5-796b19d85bc0" providerId="ADAL" clId="{AC915233-7F58-E745-B489-5CA441336EBC}" dt="2022-02-21T07:57:17.833" v="6" actId="2696"/>
        <pc:sldMkLst>
          <pc:docMk/>
          <pc:sldMk cId="104828102" sldId="392"/>
        </pc:sldMkLst>
      </pc:sldChg>
      <pc:sldChg chg="del">
        <pc:chgData name="Arjan Kamberg" userId="2cfeac95-aab1-41a7-bca5-796b19d85bc0" providerId="ADAL" clId="{AC915233-7F58-E745-B489-5CA441336EBC}" dt="2022-02-21T07:57:21.159" v="7" actId="2696"/>
        <pc:sldMkLst>
          <pc:docMk/>
          <pc:sldMk cId="2255707579" sldId="394"/>
        </pc:sldMkLst>
      </pc:sldChg>
      <pc:sldChg chg="del">
        <pc:chgData name="Arjan Kamberg" userId="2cfeac95-aab1-41a7-bca5-796b19d85bc0" providerId="ADAL" clId="{AC915233-7F58-E745-B489-5CA441336EBC}" dt="2022-02-21T07:57:27.004" v="8" actId="2696"/>
        <pc:sldMkLst>
          <pc:docMk/>
          <pc:sldMk cId="559337350" sldId="396"/>
        </pc:sldMkLst>
      </pc:sldChg>
      <pc:sldChg chg="del">
        <pc:chgData name="Arjan Kamberg" userId="2cfeac95-aab1-41a7-bca5-796b19d85bc0" providerId="ADAL" clId="{AC915233-7F58-E745-B489-5CA441336EBC}" dt="2022-02-21T07:57:34.769" v="12" actId="2696"/>
        <pc:sldMkLst>
          <pc:docMk/>
          <pc:sldMk cId="3914176298" sldId="397"/>
        </pc:sldMkLst>
      </pc:sldChg>
      <pc:sldChg chg="del">
        <pc:chgData name="Arjan Kamberg" userId="2cfeac95-aab1-41a7-bca5-796b19d85bc0" providerId="ADAL" clId="{AC915233-7F58-E745-B489-5CA441336EBC}" dt="2022-02-21T07:57:28.490" v="9" actId="2696"/>
        <pc:sldMkLst>
          <pc:docMk/>
          <pc:sldMk cId="4111966067" sldId="398"/>
        </pc:sldMkLst>
      </pc:sldChg>
      <pc:sldChg chg="del">
        <pc:chgData name="Arjan Kamberg" userId="2cfeac95-aab1-41a7-bca5-796b19d85bc0" providerId="ADAL" clId="{AC915233-7F58-E745-B489-5CA441336EBC}" dt="2022-02-21T07:57:33.857" v="11" actId="2696"/>
        <pc:sldMkLst>
          <pc:docMk/>
          <pc:sldMk cId="3769333685" sldId="399"/>
        </pc:sldMkLst>
      </pc:sldChg>
      <pc:sldChg chg="del">
        <pc:chgData name="Arjan Kamberg" userId="2cfeac95-aab1-41a7-bca5-796b19d85bc0" providerId="ADAL" clId="{AC915233-7F58-E745-B489-5CA441336EBC}" dt="2022-02-21T07:57:30.102" v="10" actId="2696"/>
        <pc:sldMkLst>
          <pc:docMk/>
          <pc:sldMk cId="2771035983" sldId="400"/>
        </pc:sldMkLst>
      </pc:sldChg>
      <pc:sldChg chg="del">
        <pc:chgData name="Arjan Kamberg" userId="2cfeac95-aab1-41a7-bca5-796b19d85bc0" providerId="ADAL" clId="{AC915233-7F58-E745-B489-5CA441336EBC}" dt="2022-02-21T07:57:35.629" v="13" actId="2696"/>
        <pc:sldMkLst>
          <pc:docMk/>
          <pc:sldMk cId="2615207161" sldId="402"/>
        </pc:sldMkLst>
      </pc:sldChg>
      <pc:sldChg chg="del">
        <pc:chgData name="Arjan Kamberg" userId="2cfeac95-aab1-41a7-bca5-796b19d85bc0" providerId="ADAL" clId="{AC915233-7F58-E745-B489-5CA441336EBC}" dt="2022-02-21T07:57:37.649" v="14" actId="2696"/>
        <pc:sldMkLst>
          <pc:docMk/>
          <pc:sldMk cId="2231121907" sldId="404"/>
        </pc:sldMkLst>
      </pc:sldChg>
      <pc:sldChg chg="del">
        <pc:chgData name="Arjan Kamberg" userId="2cfeac95-aab1-41a7-bca5-796b19d85bc0" providerId="ADAL" clId="{AC915233-7F58-E745-B489-5CA441336EBC}" dt="2022-02-21T07:57:38.377" v="15" actId="2696"/>
        <pc:sldMkLst>
          <pc:docMk/>
          <pc:sldMk cId="3663183930" sldId="405"/>
        </pc:sldMkLst>
      </pc:sldChg>
      <pc:sldChg chg="del">
        <pc:chgData name="Arjan Kamberg" userId="2cfeac95-aab1-41a7-bca5-796b19d85bc0" providerId="ADAL" clId="{AC915233-7F58-E745-B489-5CA441336EBC}" dt="2022-02-21T07:57:39.043" v="16" actId="2696"/>
        <pc:sldMkLst>
          <pc:docMk/>
          <pc:sldMk cId="700619946" sldId="406"/>
        </pc:sldMkLst>
      </pc:sldChg>
      <pc:sldChg chg="addSp modSp new mod">
        <pc:chgData name="Arjan Kamberg" userId="2cfeac95-aab1-41a7-bca5-796b19d85bc0" providerId="ADAL" clId="{AC915233-7F58-E745-B489-5CA441336EBC}" dt="2022-02-22T22:13:51.019" v="130" actId="404"/>
        <pc:sldMkLst>
          <pc:docMk/>
          <pc:sldMk cId="2638001718" sldId="412"/>
        </pc:sldMkLst>
        <pc:spChg chg="mod">
          <ac:chgData name="Arjan Kamberg" userId="2cfeac95-aab1-41a7-bca5-796b19d85bc0" providerId="ADAL" clId="{AC915233-7F58-E745-B489-5CA441336EBC}" dt="2022-02-21T07:58:26.579" v="51" actId="20577"/>
          <ac:spMkLst>
            <pc:docMk/>
            <pc:sldMk cId="2638001718" sldId="412"/>
            <ac:spMk id="2" creationId="{F431BF1B-3B68-B54F-8E38-8DC1008FBE4A}"/>
          </ac:spMkLst>
        </pc:spChg>
        <pc:spChg chg="mod">
          <ac:chgData name="Arjan Kamberg" userId="2cfeac95-aab1-41a7-bca5-796b19d85bc0" providerId="ADAL" clId="{AC915233-7F58-E745-B489-5CA441336EBC}" dt="2022-02-22T22:13:51.019" v="130" actId="404"/>
          <ac:spMkLst>
            <pc:docMk/>
            <pc:sldMk cId="2638001718" sldId="412"/>
            <ac:spMk id="3" creationId="{586F0A1E-D96B-B444-8944-D4300D6CC338}"/>
          </ac:spMkLst>
        </pc:spChg>
        <pc:picChg chg="add mod">
          <ac:chgData name="Arjan Kamberg" userId="2cfeac95-aab1-41a7-bca5-796b19d85bc0" providerId="ADAL" clId="{AC915233-7F58-E745-B489-5CA441336EBC}" dt="2022-02-22T22:13:25.383" v="119" actId="1076"/>
          <ac:picMkLst>
            <pc:docMk/>
            <pc:sldMk cId="2638001718" sldId="412"/>
            <ac:picMk id="4" creationId="{6F646FCC-B6A2-D04F-BAAD-66BB14037576}"/>
          </ac:picMkLst>
        </pc:picChg>
        <pc:picChg chg="add mod modCrop">
          <ac:chgData name="Arjan Kamberg" userId="2cfeac95-aab1-41a7-bca5-796b19d85bc0" providerId="ADAL" clId="{AC915233-7F58-E745-B489-5CA441336EBC}" dt="2022-02-22T22:13:34.663" v="122" actId="1038"/>
          <ac:picMkLst>
            <pc:docMk/>
            <pc:sldMk cId="2638001718" sldId="412"/>
            <ac:picMk id="5" creationId="{61FE0FB3-B265-C94F-99EC-74AFA89A1421}"/>
          </ac:picMkLst>
        </pc:picChg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A0109A28-6866-1B46-A19C-06D2B5A10850}"/>
    <pc:docChg chg="custSel addSld delSld modSld">
      <pc:chgData name="Arjan Kamberg" userId="2cfeac95-aab1-41a7-bca5-796b19d85bc0" providerId="ADAL" clId="{A0109A28-6866-1B46-A19C-06D2B5A10850}" dt="2021-11-19T13:21:07" v="35" actId="1076"/>
      <pc:docMkLst>
        <pc:docMk/>
      </pc:docMkLst>
      <pc:sldChg chg="modSp mod">
        <pc:chgData name="Arjan Kamberg" userId="2cfeac95-aab1-41a7-bca5-796b19d85bc0" providerId="ADAL" clId="{A0109A28-6866-1B46-A19C-06D2B5A10850}" dt="2021-11-19T13:19:02.735" v="3" actId="20577"/>
        <pc:sldMkLst>
          <pc:docMk/>
          <pc:sldMk cId="248983296" sldId="256"/>
        </pc:sldMkLst>
        <pc:spChg chg="mod">
          <ac:chgData name="Arjan Kamberg" userId="2cfeac95-aab1-41a7-bca5-796b19d85bc0" providerId="ADAL" clId="{A0109A28-6866-1B46-A19C-06D2B5A10850}" dt="2021-11-19T13:19:02.735" v="3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A0109A28-6866-1B46-A19C-06D2B5A10850}" dt="2021-11-19T13:20:11.910" v="31" actId="2696"/>
        <pc:sldMkLst>
          <pc:docMk/>
          <pc:sldMk cId="3331845522" sldId="259"/>
        </pc:sldMkLst>
      </pc:sldChg>
      <pc:sldChg chg="addSp delSp modSp mod">
        <pc:chgData name="Arjan Kamberg" userId="2cfeac95-aab1-41a7-bca5-796b19d85bc0" providerId="ADAL" clId="{A0109A28-6866-1B46-A19C-06D2B5A10850}" dt="2021-11-19T13:20:00.331" v="27" actId="1076"/>
        <pc:sldMkLst>
          <pc:docMk/>
          <pc:sldMk cId="3284960945" sldId="381"/>
        </pc:sldMkLst>
        <pc:spChg chg="mod">
          <ac:chgData name="Arjan Kamberg" userId="2cfeac95-aab1-41a7-bca5-796b19d85bc0" providerId="ADAL" clId="{A0109A28-6866-1B46-A19C-06D2B5A10850}" dt="2021-11-19T13:19:14.850" v="18" actId="20577"/>
          <ac:spMkLst>
            <pc:docMk/>
            <pc:sldMk cId="3284960945" sldId="381"/>
            <ac:spMk id="2" creationId="{BD9A825D-71F1-C845-8433-12D14D20A14D}"/>
          </ac:spMkLst>
        </pc:spChg>
        <pc:spChg chg="add del mod">
          <ac:chgData name="Arjan Kamberg" userId="2cfeac95-aab1-41a7-bca5-796b19d85bc0" providerId="ADAL" clId="{A0109A28-6866-1B46-A19C-06D2B5A10850}" dt="2021-11-19T13:19:10.191" v="6" actId="767"/>
          <ac:spMkLst>
            <pc:docMk/>
            <pc:sldMk cId="3284960945" sldId="381"/>
            <ac:spMk id="3" creationId="{BF3BC734-E394-4841-A896-C08AF9C54471}"/>
          </ac:spMkLst>
        </pc:spChg>
        <pc:picChg chg="add mod">
          <ac:chgData name="Arjan Kamberg" userId="2cfeac95-aab1-41a7-bca5-796b19d85bc0" providerId="ADAL" clId="{A0109A28-6866-1B46-A19C-06D2B5A10850}" dt="2021-11-19T13:20:00.331" v="27" actId="1076"/>
          <ac:picMkLst>
            <pc:docMk/>
            <pc:sldMk cId="3284960945" sldId="381"/>
            <ac:picMk id="5" creationId="{A2FF7267-ADA3-5149-823D-B56FB9803968}"/>
          </ac:picMkLst>
        </pc:picChg>
        <pc:picChg chg="del">
          <ac:chgData name="Arjan Kamberg" userId="2cfeac95-aab1-41a7-bca5-796b19d85bc0" providerId="ADAL" clId="{A0109A28-6866-1B46-A19C-06D2B5A10850}" dt="2021-11-19T13:19:07.674" v="4" actId="478"/>
          <ac:picMkLst>
            <pc:docMk/>
            <pc:sldMk cId="3284960945" sldId="381"/>
            <ac:picMk id="6" creationId="{FF0A05F0-E1B9-8C42-8F19-75CBF74BA475}"/>
          </ac:picMkLst>
        </pc:picChg>
      </pc:sldChg>
      <pc:sldChg chg="del">
        <pc:chgData name="Arjan Kamberg" userId="2cfeac95-aab1-41a7-bca5-796b19d85bc0" providerId="ADAL" clId="{A0109A28-6866-1B46-A19C-06D2B5A10850}" dt="2021-11-19T13:19:39.256" v="24" actId="2696"/>
        <pc:sldMkLst>
          <pc:docMk/>
          <pc:sldMk cId="1585130333" sldId="382"/>
        </pc:sldMkLst>
      </pc:sldChg>
      <pc:sldChg chg="delSp del">
        <pc:chgData name="Arjan Kamberg" userId="2cfeac95-aab1-41a7-bca5-796b19d85bc0" providerId="ADAL" clId="{A0109A28-6866-1B46-A19C-06D2B5A10850}" dt="2021-11-19T13:20:07.441" v="28" actId="2696"/>
        <pc:sldMkLst>
          <pc:docMk/>
          <pc:sldMk cId="2494732940" sldId="383"/>
        </pc:sldMkLst>
        <pc:picChg chg="del">
          <ac:chgData name="Arjan Kamberg" userId="2cfeac95-aab1-41a7-bca5-796b19d85bc0" providerId="ADAL" clId="{A0109A28-6866-1B46-A19C-06D2B5A10850}" dt="2021-11-19T13:19:52.444" v="25" actId="21"/>
          <ac:picMkLst>
            <pc:docMk/>
            <pc:sldMk cId="2494732940" sldId="383"/>
            <ac:picMk id="1026" creationId="{4E013F1B-571E-8141-B236-97E781566248}"/>
          </ac:picMkLst>
        </pc:picChg>
      </pc:sldChg>
      <pc:sldChg chg="del">
        <pc:chgData name="Arjan Kamberg" userId="2cfeac95-aab1-41a7-bca5-796b19d85bc0" providerId="ADAL" clId="{A0109A28-6866-1B46-A19C-06D2B5A10850}" dt="2021-11-19T13:20:09.271" v="29" actId="2696"/>
        <pc:sldMkLst>
          <pc:docMk/>
          <pc:sldMk cId="1052749776" sldId="384"/>
        </pc:sldMkLst>
      </pc:sldChg>
      <pc:sldChg chg="del">
        <pc:chgData name="Arjan Kamberg" userId="2cfeac95-aab1-41a7-bca5-796b19d85bc0" providerId="ADAL" clId="{A0109A28-6866-1B46-A19C-06D2B5A10850}" dt="2021-11-19T13:20:10.757" v="30" actId="2696"/>
        <pc:sldMkLst>
          <pc:docMk/>
          <pc:sldMk cId="3610128669" sldId="385"/>
        </pc:sldMkLst>
      </pc:sldChg>
      <pc:sldChg chg="del">
        <pc:chgData name="Arjan Kamberg" userId="2cfeac95-aab1-41a7-bca5-796b19d85bc0" providerId="ADAL" clId="{A0109A28-6866-1B46-A19C-06D2B5A10850}" dt="2021-11-19T13:20:13.018" v="32" actId="2696"/>
        <pc:sldMkLst>
          <pc:docMk/>
          <pc:sldMk cId="2872569931" sldId="386"/>
        </pc:sldMkLst>
      </pc:sldChg>
      <pc:sldChg chg="addSp modSp add mod">
        <pc:chgData name="Arjan Kamberg" userId="2cfeac95-aab1-41a7-bca5-796b19d85bc0" providerId="ADAL" clId="{A0109A28-6866-1B46-A19C-06D2B5A10850}" dt="2021-11-19T13:19:33.989" v="23" actId="1076"/>
        <pc:sldMkLst>
          <pc:docMk/>
          <pc:sldMk cId="2330466195" sldId="389"/>
        </pc:sldMkLst>
        <pc:spChg chg="add mod">
          <ac:chgData name="Arjan Kamberg" userId="2cfeac95-aab1-41a7-bca5-796b19d85bc0" providerId="ADAL" clId="{A0109A28-6866-1B46-A19C-06D2B5A10850}" dt="2021-11-19T13:19:33.989" v="23" actId="1076"/>
          <ac:spMkLst>
            <pc:docMk/>
            <pc:sldMk cId="2330466195" sldId="389"/>
            <ac:spMk id="3" creationId="{67B058AD-F6AB-D246-9DF9-F923A64D07BE}"/>
          </ac:spMkLst>
        </pc:spChg>
      </pc:sldChg>
      <pc:sldChg chg="addSp modSp add">
        <pc:chgData name="Arjan Kamberg" userId="2cfeac95-aab1-41a7-bca5-796b19d85bc0" providerId="ADAL" clId="{A0109A28-6866-1B46-A19C-06D2B5A10850}" dt="2021-11-19T13:21:07" v="35" actId="1076"/>
        <pc:sldMkLst>
          <pc:docMk/>
          <pc:sldMk cId="3431527281" sldId="390"/>
        </pc:sldMkLst>
        <pc:picChg chg="add mod">
          <ac:chgData name="Arjan Kamberg" userId="2cfeac95-aab1-41a7-bca5-796b19d85bc0" providerId="ADAL" clId="{A0109A28-6866-1B46-A19C-06D2B5A10850}" dt="2021-11-19T13:21:07" v="35" actId="1076"/>
          <ac:picMkLst>
            <pc:docMk/>
            <pc:sldMk cId="3431527281" sldId="390"/>
            <ac:picMk id="1026" creationId="{5CD3A615-CF9C-3B42-93C7-CFA4F7ABE973}"/>
          </ac:picMkLst>
        </pc:pic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22-02-2022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15:56:09.64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163 0 16383,'0'93'0,"-1"-39"0,2 2 0,2-2 0,1 2 0,0 14 0,2 2 0,4-1 0,1 0 0,-3 3 0,0-1 0,2-8 0,0-1 0,-3-2 0,0-1 0,0-3 0,0 0 0,0 0 0,0-1 0,-1-3 0,0-1 0,-1 4 0,-1-1 0,1 43 0,-1-46 0,0-1 0,-3 44 0,5-6 0,-2 3 0,-2-4 0,3 7 0,-4 0 0,-1 0 0,0 1 0,0-1 0,0 2 0,0-2 0,0 1 0,0-1 0,0 1 0,0-44 0,0-1 0,0 47 0,0-43 0,0 1 0,0-4 0,0 1 0,0 4 0,0 0 0,0-1 0,0 1 0,0 0 0,0 0 0,0 5 0,0 0 0,0-5 0,0 1 0,0 4 0,0 0 0,-3-5 0,0-2 0,-1-2 0,0-1 0,0 0 0,0-2 0,-8 36 0,9 0 0,-8-4 0,7 6 0,-5 4 0,4-6 0,-2-6 0,3-24 0,1-14 0,3-17 0,0-14 0,21 4 0,-1-9 0,31 1 0,5-4 0,14-4 0,25 0 0,-42 0 0,3 0 0,14 0 0,3-3 0,3-3 0,2-3 0,10-1 0,1-1 0,3-6 0,1-1 0,2 1 0,1 0 0,-30 5 0,1 0 0,0 1 0,29-2 0,-1-1 0,-5-2 0,0 1 0,-2 5 0,-1 1 0,-5-3 0,-1 1 0,-5 2 0,0 1 0,5-3 0,-2-1 0,-8 3 0,-1 0 0,10-6 0,0 0 0,-14 6 0,-1 0 0,9-3 0,0 1 0,-10 3 0,-1 1 0,1 2 0,0 1 0,0 1 0,-1 0 0,-1 3 0,0 0 0,0 0 0,1 0 0,2 0 0,1 0 0,-5 0 0,-1 0 0,-2 0 0,-2 0 0,43 3 0,-17 6 0,-11 2 0,-16 6 0,-8-5 0,-6 3 0,-12-2 0,-1-1 0,-3 1 0,-5-3 0,3-4 0,-4 2 0,-1-3 0,-1 5 0,-2-1 0,1 0 0,-6-1 0,2-34 0,-8-41 0,-1 11 0,-2-7 0,-1-19 0,0-2 0,-1 7 0,2 0 0,4-5 0,3 2 0,-1 15 0,2 2 0,5-7 0,2 0 0,-1 5 0,0 0 0,0-10 0,1-1 0,0 4 0,-1 0 0,1-1 0,-1 0 0,1 3 0,-1 1 0,0 4 0,0-1 0,1-3 0,-1-3 0,-3-17 0,-3-5 0,0 27 0,-1-3 0,-1-1 0,-3-13 0,-3-3 0,1 1 0,1 4 0,0 0 0,-1 0 0,-1 5 0,-1 0 0,-1 2 0,1-26 0,0 6 0,0 17 0,0 4 0,0 12 0,0 4 0,0-31 0,-4 2 0,-4 1 0,-11-10 0,4 1 0,-4 0 0,12 8 0,-5 2 0,4 1 0,-6-4 0,1 4 0,0 1 0,1 17 0,1 12 0,0 10 0,-1 10 0,-1 6 0,1 4 0,-3 9 0,0 2 0,-8 6 0,-15-2 0,-30 2 0,5-1 0,-6 0 0,3 4 0,-4 0 0,4-1 0,-3-1 0,0 1 0,-22-1 0,-1 1 0,17 2 0,-3 0 0,0 0 0,1 0 0,0 0 0,-2 1 0,-13 1 0,-3 2 0,3-1 0,11 0 0,2 0 0,-3 0 0,-12 0 0,-4 0 0,4 0 0,12 0 0,3 0 0,0 0 0,-3 0 0,1 0 0,0 0 0,8 0 0,2 0 0,1 0 0,-23 0 0,3 0 0,9 0 0,2 0 0,4 0 0,1 0 0,3 0 0,1 0 0,6 0 0,2 0 0,2 0 0,3 0 0,5 0 0,2 0 0,-37 0 0,9 0 0,11 0 0,14 0 0,-5 0 0,5 0 0,1 0 0,1 0 0,7 0 0,1-2 0,0-1 0,-4 1 0,-1-6 0,6 6 0,-2-2 0,12 4 0,4 0 0,4 0 0,1 0 0,3 0 0,-9 0 0,9 0 0,-4 0 0,6 0 0,0 0 0,0-4 0,2 3 0,-1-3 0,-13 4 0,-55 27 0,43-20 0,-30 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16:00:51.00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85 166 16383,'0'82'0,"0"0"0,0-5 0,0 2 0,0 13 0,0 1 0,0-1 0,0 1 0,0-21 0,0 2 0,0 1 0,0 0 0,0 1 0,0 0 0,2 4 0,1 1 0,0-1 0,0-2 0,-1 0 0,1 0 0,0 3 0,1 0 0,-1-1 0,0-5 0,0-2 0,0 1 0,-1 2 0,0 0 0,-1-2 0,1-5 0,-1-1 0,0 1 0,1 8 0,0 1 0,0-2 0,-2 23 0,0 0 0,0-25 0,0 2 0,0-2 0,0 20 0,0-1 0,0 1 0,0-1 0,-2-7 0,-2-2 0,0 1 0,-1-1 0,2-3 0,-2 0 0,-2 0 0,-1 0 0,3 1 0,0-1 0,-3-4 0,0-2 0,1 0 0,-1-1 0,0-4 0,1 0 0,3-1 0,0-1 0,-2-3 0,0-1 0,2-5 0,0-2 0,1-5 0,-1-1 0,-1 32 0,5-16 0,0-23 0,0-18 0,0-13 0,24-6 0,62-16 0,-30 0 0,7-2 0,3 1 0,7-2 0,1 0 0,-5-1 0,0 1 0,2-1 0,9 0 0,3 0 0,-1 1 0,-4 0 0,-2 0 0,0-1 0,-1-1 0,-1-1 0,0 0 0,-5 3 0,-1 0 0,-1-1 0,27-8 0,0 1 0,0 2 0,0 1 0,0 0 0,0 0 0,3 0 0,2-1 0,-29 6 0,0-1 0,1 0 0,-4 0 0,0-1 0,0 0 0,1 1 0,-1 0 0,1 0 0,-2 1 0,0-1 0,-1 2 0,24-5 0,-1 3 0,0 1 0,-1 2 0,-8 1 0,-2 2 0,-2 2 0,-1 2 0,-7 1 0,-1 2 0,-11-1 0,-1 2 0,41-1 0,-31 0 0,-11 0 0,-21 0 0,-10 0 0,-11 0 0,-4-50 0,-6-11 0,-1 0 0,0-8 0,0-14 0,0-5 0,0 15 0,0-3 0,0-1 0,0 2 0,0 0 0,0-2 0,0-10 0,0-1 0,0 1 0,0 11 0,0 3 0,0-4 0,3-17 0,0-3 0,0 1 0,-3 5 0,1 2 0,0-4 0,3 14 0,1-2 0,0-1 0,0 2 0,-1-19 0,-1 2 0,3 2 0,2 7 0,1 1 0,1 1 0,0-1 0,0 0 0,0 4 0,3-11 0,1 5 0,1 2 0,-2 5 0,-4 17 0,-1 6 0,4-26 0,-6 5 0,-6 23 0,0-1 0,0 4 0,0-1 0,0 3 0,0-13 0,0 9 0,0-17 0,0 12 0,0 1 0,0 15 0,0 8 0,-4 12 0,-2 1 0,-3 6 0,-5-2 0,-1-3 0,-12-1 0,-8-3 0,-14-3 0,-14-6 0,-2-1 0,-7-3 0,-8 6 0,-11-5 0,39 25 0,-2 2 0,-7-5 0,-2 0 0,-5 5 0,-1 0 0,4-3 0,0 0 0,-3 0 0,2 0 0,3 0 0,0 1 0,-6 1 0,0 2 0,-2 3 0,0 0 0,-9 1 0,0 0 0,8 3 0,1 0 0,-9-3 0,0-1 0,4 0 0,-1 1 0,-3 2 0,-1 1 0,-6 0 0,-1 1 0,0 3 0,-1 0 0,0 0 0,0 0 0,4 0 0,1 0 0,7 0 0,3 0 0,11 0 0,1 0 0,-1-3 0,2 0 0,-31 1 0,41-1 0,-1 0 0,-36 3 0,1 0 0,-5 0 0,13 0 0,-6 0 0,9 0 0,7 0 0,3-1 0,13-4 0,10-1 0,14-4 0,13 7 0,7-2 0,5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18:50:31.79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399 934 16383,'0'93'0,"0"0"0,1-17 0,-1 3 0,-1-1 0,-1-9 0,-3 0 0,1 2 0,-2 20 0,-1 4 0,-2 0 0,-4 0 0,-3-1 0,1-1 0,1-2 0,1 0 0,-1 1 0,1-16 0,0 1 0,1 0 0,0-3 0,1 11 0,1-3 0,0 0 0,-2 6 0,-1 0 0,2-2 0,2-8 0,1-2 0,0 0 0,-1 1 0,0 0 0,1-1 0,2-7 0,0-1 0,-1 0 0,-1 1 0,-2 0 0,2 0 0,2 29 0,0 0 0,-2-29 0,-1 0 0,1-1 0,2 30 0,1-1 0,0 0 0,0 0 0,2-29 0,0 1 0,0-2 0,3 23 0,0 0 0,0 7 0,0 0 0,0-10 0,0-2 0,0-1 0,0-1 0,0-8 0,0-2 0,0-5 0,0-3 0,0-10 0,0-3 0,0 31 0,0-22 0,5-24 0,-4-12 0,6-16 0,22-3 0,13-14 0,54-8 0,-34-4 0,4-4 0,-6 5 0,5 0 0,1-3 0,10-6 0,2-3 0,3 2 0,-8 6 0,3 1 0,1 0 0,0 0 0,-1-1 0,-1-1 0,0 1 0,2 1 0,3 0 0,1 1 0,0 1 0,-1-1 0,-1 1 0,-2 1 0,1-1 0,1 2 0,0 2 0,1 0 0,-1 1 0,-1 0 0,21-5 0,-3 0 0,1 3 0,0 4 0,-1 3 0,-2 0 0,-10-1 0,-3 1 0,-1 1 0,-7 2 0,-2 1 0,0 0 0,29 0 0,-3 0 0,-17-2 0,-4 1 0,-5 6 0,-2 0 0,-8-6 0,-3 1 0,-5 5 0,-1-1 0,41-11 0,-10 5 0,-15-4 0,1 0 0,-18 4 0,-3-1 0,-10 6 0,-12 0 0,-9 0 0,-8-5 0,-6-10 0,-3-30 0,0 0 0,-1-9 0,-7-32 0,-3-12 0,3 9 0,-1-8 0,-1-2 0,0 16 0,-2-3 0,1-1 0,1 0 0,2 0 0,1 0 0,1-1 0,0-2 0,1 9 0,0-1 0,1-2 0,1 2 0,0 4 0,2-3 0,1 4 0,1 1 0,-1-3 0,0-10 0,0-2 0,0 0 0,0 5 0,0-5 0,0 4 0,0 0 0,0 2 0,0 1 0,0 1 0,0 6 0,0 2 0,0 1 0,0 2 0,0 1 0,0 2 0,0-24 0,0 2 0,0 5 0,0 3 0,0 15 0,0 3 0,0-1 0,0 2 0,0 6 0,0-1 0,0 0 0,0-1 0,0-5 0,0-1 0,0-7 0,0 0 0,0 4 0,0 2 0,0-2 0,0 5 0,0-21 0,0 23 0,0 37 0,0 9 0,0 12 0,-26-11 0,-25-6 0,-39-17 0,32 16 0,-6 0 0,-19-5 0,-7 2 0,22 9 0,-2 1 0,-2 2 0,-14 0 0,-3 2 0,-1 1 0,3 2 0,-1 1 0,1 2 0,-2 3 0,1 1 0,2 1 0,8-3 0,3 0 0,1 0 0,-26 1 0,4 1 0,18-2 0,2 1 0,1 1 0,2 1 0,6 3 0,-1 0 0,-8 0 0,-1 0 0,0 0 0,2 0 0,3 4 0,3 2 0,6-2 0,3 1 0,7 3 0,2 1 0,-39 6 0,15 5 0,-2 1 0,10 1 0,6 1 0,5-2 0,8-4 0,1 6 0,-1-4 0,-7 5 0,4 6 0,-12-3 0,4 10 0,-6-4 0,8 5 0,8-7 0,11-9 0,18-7 0,5-10 0,10-2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18:56:09.62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547 1 16383,'98'0'0,"-38"0"0,6 0 0,19 0 0,8 0 0,-20 0 0,5 0 0,2 0 0,10 0 0,4 0 0,2 0 0,-14 0 0,2 0 0,1 0 0,0 0 0,4 0 0,2 0 0,0 0 0,1 0 0,4 0 0,1 0 0,0 0 0,1 0 0,-2 0 0,0 0 0,0 0 0,1 0 0,0 0 0,0 0 0,1 0 0,-1 0 0,-2 0 0,1 0 0,-1 0 0,0 0 0,-1 0 0,-1 0 0,0 0 0,0 0 0,-1 0 0,-1 0 0,0 0 0,1 0 0,-1 0 0,1 0 0,-1 0 0,-3 0 0,-10 0 0,-2 0 0,-1 0 0,1 0 0,0 0 0,1 0 0,-1 0 0,-1 0 0,15 0 0,-2-1 0,-1 3 0,-11 1 0,-1 2 0,1 0 0,6 0 0,2 0 0,-6 3 0,10 6 0,-5 2 0,-1-1 0,-2 0 0,-13-2 0,-5 1 0,20 9 0,-19-3 0,-32-8 0,-9-2 0,-14-6 0,-2 15 0,-6-2 0,-32 39 0,-1-11 0,-8 4 0,-17 10 0,-8 6 0,0 1 0,-5 4 0,1-2 0,10-15 0,2-3 0,-2 2 0,-11 12 0,-2 2 0,7-4 0,0 1 0,5-3 0,3-5 0,7-1 0,17-6 0,6 1 0,-16 37 0,27-33 0,2 2 0,2 1 0,0 2 0,1 5 0,0 2 0,0-4 0,0 0 0,3 3 0,1 2 0,-1 2 0,0 3 0,1 2 0,1 3 0,-2 9 0,1 1 0,-1 3 0,2 0 0,2 0 0,0-1 0,-3 5 0,2-1 0,5-8 0,0 0 0,-2 10 0,0 0 0,2-5 0,2-1 0,-2-2 0,2 0 0,1 0 0,3-2 0,1-6 0,3-1 0,2 6 0,2 0 0,2-2 0,-1-1 0,-3 1 0,-1 1 0,-2-1 0,-2-1 0,-3-6 0,-2 0 0,-1-2 0,0-2 0,0-11 0,0-3 0,0-4 0,0-2 0,0 36 0,0-12 0,0-10 0,-5-5 0,4-6 0,-4-2 0,5-6 0,-4-5 0,3-14 0,-3-6 0,4-9 0,-9 6 0,-1-3 0,-5 14 0,-1 3 0,0 13 0,1-4 0,0 0 0,5-9 0,1-8 0,-3-2 0,0-6 0,-4 1 0,0 0 0,-4 1 0,-3 0 0,-9 2 0,-11 3 0,-9 3 0,-21 3 0,-16 5 0,24-14 0,-5 0 0,-10 0 0,-6-1 0,15-4 0,-4 0 0,-3-1 0,-9-1 0,-3 0 0,-1-1 0,-1 1 0,-1 0 0,-1 0 0,18-2 0,0 0 0,-1-1 0,1 0 0,-17 1 0,2-1 0,-2 0 0,-3 1 0,-1 0 0,-1-3 0,-1-2 0,-1-1 0,1-1 0,23-1 0,0 0 0,0 0 0,2 0 0,-21 1 0,2 0 0,2 0 0,5-2 0,1-1 0,5 1 0,-15 3 0,6 0 0,7-3 0,5-2 0,19 1 0,4 0 0,-33 0 0,20 0 0,14-2 0,3-9 0,-5-14 0,-12-22 0,23 15 0,-2-2 0,-3-6 0,-2-3 0,-5-2 0,-1-2 0,4 0 0,2-1 0,1 0 0,2 0 0,3 1 0,2 0 0,2 0 0,1 0 0,1-3 0,2 0 0,3 2 0,3-2 0,0-2 0,2-1 0,2-1 0,2-2 0,3-1 0,2-1 0,0-6 0,2-3 0,3 1 0,3-1 0,2-8 0,0 0 0,0 4 0,2 0 0,2-8 0,2 0 0,-1 1 0,-1-1 0,1-12 0,0-4 0,2 0 0,1-2 0,-1 27 0,1-2 0,0-1 0,1-8 0,2-2 0,-1 0 0,0 3 0,0 0 0,0-1 0,0-8 0,0-2 0,0 0 0,0 2 0,-1 0 0,2 1 0,0 4 0,1 0 0,1 1 0,1 6 0,0 0 0,3 1 0,1 2 0,2 0 0,2 2 0,7-26 0,2 0 0,-5 32 0,-1-2 0,1 1 0,0 0 0,0 1 0,0 0 0,8-28 0,-2 2 0,-2 3 0,-1 1 0,0 1 0,-1 1 0,-3 9 0,-1 2 0,0 4 0,0 2 0,-1 13 0,0 2 0,7-44 0,-3 24 0,-5 9 0,-4 10 0,2 13 0,-4 6 0,-1 8 0,-2 6 0,-2 1 0,-1 9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22-02-2022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0" Type="http://schemas.openxmlformats.org/officeDocument/2006/relationships/image" Target="../media/image27.png"/><Relationship Id="rId4" Type="http://schemas.openxmlformats.org/officeDocument/2006/relationships/image" Target="../media/image9.png"/><Relationship Id="rId9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IOT</a:t>
            </a:r>
            <a:br>
              <a:rPr lang="nl-NL" sz="8800" dirty="0"/>
            </a:br>
            <a:r>
              <a:rPr lang="nl-NL" sz="8800" dirty="0"/>
              <a:t>REST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842A-E133-4149-9C0E-27CAAD10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SunSet SunRise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3B2C-FEA3-9842-BB4F-14A7112C00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2A7DE-6F78-F64B-AE83-AF2116C2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276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6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/>
              <a:t>Opdracht Zon opkomst en ondergang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981B8-5126-024A-98D9-B85D259A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7D9A1-E814-6949-8951-A657E87F7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7A5D8F-B33C-DB44-A21E-36D1F7F6C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A8D854-F0DA-A745-9FC2-E6705BCED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39" y="1881553"/>
            <a:ext cx="10464800" cy="11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4414DD-4BE6-0841-87F6-AE3F2855A9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346" y="3009900"/>
            <a:ext cx="1397000" cy="419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D7D15B-DFE7-3846-810D-00993F86BF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7868" y="3060700"/>
            <a:ext cx="1379554" cy="2548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83FC7B-4F51-A24C-AC7A-9E0DD54DF9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0712" y="3073024"/>
            <a:ext cx="1379554" cy="2059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E850D67-DEB5-2C45-900D-FED9D4374132}"/>
                  </a:ext>
                </a:extLst>
              </p14:cNvPr>
              <p14:cNvContentPartPr/>
              <p14:nvPr/>
            </p14:nvContentPartPr>
            <p14:xfrm>
              <a:off x="6289760" y="1785320"/>
              <a:ext cx="2455920" cy="2376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E850D67-DEB5-2C45-900D-FED9D437413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35760" y="1677320"/>
                <a:ext cx="2563560" cy="259164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C87D15BD-B78C-614B-8E71-2F629EF555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30266" y="3010722"/>
            <a:ext cx="1816100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CBDDA7-3296-FA41-A2AA-F0C03D18E5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30266" y="3327091"/>
            <a:ext cx="18161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13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60BA-04EB-974B-89C6-D0765F67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SunRise SunSet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10523E-90B4-8C47-B2EC-9D4B69FDAB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1690688"/>
            <a:ext cx="10515600" cy="9858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469224-083A-D047-9E03-332EDF982223}"/>
              </a:ext>
            </a:extLst>
          </p:cNvPr>
          <p:cNvSpPr txBox="1"/>
          <p:nvPr/>
        </p:nvSpPr>
        <p:spPr>
          <a:xfrm>
            <a:off x="965200" y="3429000"/>
            <a:ext cx="6827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4000" dirty="0"/>
              <a:t>Maak deze functie af.</a:t>
            </a:r>
          </a:p>
          <a:p>
            <a:endParaRPr lang="en-NL" sz="4000" dirty="0"/>
          </a:p>
          <a:p>
            <a:r>
              <a:rPr lang="en-NL" sz="4000" dirty="0"/>
              <a:t>10 minuten</a:t>
            </a:r>
          </a:p>
        </p:txBody>
      </p:sp>
    </p:spTree>
    <p:extLst>
      <p:ext uri="{BB962C8B-B14F-4D97-AF65-F5344CB8AC3E}">
        <p14:creationId xmlns:p14="http://schemas.microsoft.com/office/powerpoint/2010/main" val="1831382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14AF-C0D9-414C-9A27-871DC5D3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2D5A3-8F19-1F4D-8FDC-2CFFC39AFB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4905F-BE6A-364F-983C-62EC3D5B6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680400"/>
            <a:ext cx="11226800" cy="547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68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AA5E0DA7-05B4-4440-8A7B-346450B73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46" y="1498600"/>
            <a:ext cx="10160000" cy="38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 dirty="0"/>
              <a:t>Wat is REST?</a:t>
            </a:r>
          </a:p>
        </p:txBody>
      </p:sp>
    </p:spTree>
    <p:extLst>
      <p:ext uri="{BB962C8B-B14F-4D97-AF65-F5344CB8AC3E}">
        <p14:creationId xmlns:p14="http://schemas.microsoft.com/office/powerpoint/2010/main" val="144866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079F45-F1DE-C946-AEB1-A7BF59121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66" y="0"/>
            <a:ext cx="7910517" cy="6890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112B5C-B58C-5144-A0C2-C89D1084D098}"/>
              </a:ext>
            </a:extLst>
          </p:cNvPr>
          <p:cNvSpPr txBox="1"/>
          <p:nvPr/>
        </p:nvSpPr>
        <p:spPr>
          <a:xfrm>
            <a:off x="504093" y="4712677"/>
            <a:ext cx="52834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4000" dirty="0"/>
              <a:t>WeMos wilt zons </a:t>
            </a:r>
          </a:p>
          <a:p>
            <a:r>
              <a:rPr lang="en-NL" sz="4000" dirty="0"/>
              <a:t>op- en ondergang weten</a:t>
            </a:r>
          </a:p>
        </p:txBody>
      </p:sp>
    </p:spTree>
    <p:extLst>
      <p:ext uri="{BB962C8B-B14F-4D97-AF65-F5344CB8AC3E}">
        <p14:creationId xmlns:p14="http://schemas.microsoft.com/office/powerpoint/2010/main" val="147914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/>
              <a:t>Opdracht Zon opkomst en ondergang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C6837-DBC0-7C4A-9B35-4A062E8D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39" y="1788746"/>
            <a:ext cx="10464800" cy="119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0574EB-4D9B-7E46-A5E9-13ABB955B87C}"/>
              </a:ext>
            </a:extLst>
          </p:cNvPr>
          <p:cNvSpPr txBox="1"/>
          <p:nvPr/>
        </p:nvSpPr>
        <p:spPr>
          <a:xfrm>
            <a:off x="199293" y="3167569"/>
            <a:ext cx="103132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4000" dirty="0"/>
              <a:t>Wat heb je nodig om te of het licht of donker is? </a:t>
            </a:r>
          </a:p>
          <a:p>
            <a:r>
              <a:rPr lang="en-NL" sz="4000" dirty="0"/>
              <a:t>(zonder sensor)</a:t>
            </a:r>
          </a:p>
        </p:txBody>
      </p:sp>
    </p:spTree>
    <p:extLst>
      <p:ext uri="{BB962C8B-B14F-4D97-AF65-F5344CB8AC3E}">
        <p14:creationId xmlns:p14="http://schemas.microsoft.com/office/powerpoint/2010/main" val="104676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/>
              <a:t>Opdracht Zon opkomst en ondergang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981B8-5126-024A-98D9-B85D259A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7D9A1-E814-6949-8951-A657E87F7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7A5D8F-B33C-DB44-A21E-36D1F7F6C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A8D854-F0DA-A745-9FC2-E6705BCED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39" y="1881553"/>
            <a:ext cx="10464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5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/>
              <a:t>Opdracht Zon opkomst en ondergang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981B8-5126-024A-98D9-B85D259A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7D9A1-E814-6949-8951-A657E87F7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7A5D8F-B33C-DB44-A21E-36D1F7F6C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A8D854-F0DA-A745-9FC2-E6705BCED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39" y="1881553"/>
            <a:ext cx="10464800" cy="11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4414DD-4BE6-0841-87F6-AE3F2855A9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346" y="3009900"/>
            <a:ext cx="1397000" cy="419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3F2710F-4374-B74E-8002-97874D2BC0BB}"/>
                  </a:ext>
                </a:extLst>
              </p14:cNvPr>
              <p14:cNvContentPartPr/>
              <p14:nvPr/>
            </p14:nvContentPartPr>
            <p14:xfrm>
              <a:off x="1537837" y="1787409"/>
              <a:ext cx="1905480" cy="1882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3F2710F-4374-B74E-8002-97874D2BC0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84197" y="1679409"/>
                <a:ext cx="2013120" cy="20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765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/>
              <a:t>Opdracht Zon opkomst en ondergang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981B8-5126-024A-98D9-B85D259A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7D9A1-E814-6949-8951-A657E87F7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7A5D8F-B33C-DB44-A21E-36D1F7F6C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A8D854-F0DA-A745-9FC2-E6705BCED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39" y="1881553"/>
            <a:ext cx="10464800" cy="11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4414DD-4BE6-0841-87F6-AE3F2855A9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346" y="3009900"/>
            <a:ext cx="1397000" cy="419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730EBE3-3B1D-4D4A-A6F7-F7CD27F252AA}"/>
                  </a:ext>
                </a:extLst>
              </p14:cNvPr>
              <p14:cNvContentPartPr/>
              <p14:nvPr/>
            </p14:nvContentPartPr>
            <p14:xfrm>
              <a:off x="3319837" y="1640169"/>
              <a:ext cx="1620000" cy="2050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730EBE3-3B1D-4D4A-A6F7-F7CD27F252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66197" y="1532529"/>
                <a:ext cx="1727640" cy="22658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5D7D15B-DFE7-3846-810D-00993F86BF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7868" y="3060700"/>
            <a:ext cx="1379554" cy="2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5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/>
              <a:t>Opdracht Zon opkomst en ondergang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981B8-5126-024A-98D9-B85D259A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7D9A1-E814-6949-8951-A657E87F7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7A5D8F-B33C-DB44-A21E-36D1F7F6C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A8D854-F0DA-A745-9FC2-E6705BCED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39" y="1881553"/>
            <a:ext cx="10464800" cy="11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4414DD-4BE6-0841-87F6-AE3F2855A9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346" y="3009900"/>
            <a:ext cx="1397000" cy="419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D7D15B-DFE7-3846-810D-00993F86BF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7868" y="3060700"/>
            <a:ext cx="1379554" cy="2548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B6B16F-11AE-B74D-A133-110719A1BF7D}"/>
                  </a:ext>
                </a:extLst>
              </p14:cNvPr>
              <p14:cNvContentPartPr/>
              <p14:nvPr/>
            </p14:nvContentPartPr>
            <p14:xfrm>
              <a:off x="4935123" y="1599779"/>
              <a:ext cx="1639080" cy="2305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B6B16F-11AE-B74D-A133-110719A1BF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81483" y="1492139"/>
                <a:ext cx="1746720" cy="252108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AE83FC7B-4F51-A24C-AC7A-9E0DD54DF9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50712" y="3073024"/>
            <a:ext cx="1379554" cy="2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6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BF1B-3B68-B54F-8E38-8DC1008F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 : Bepaal Zon op en Onder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0A1E-D96B-B444-8944-D4300D6CC3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NL" sz="3600" dirty="0"/>
              <a:t>30 minuten om de volgende opracht te maken: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46FCC-B6A2-D04F-BAAD-66BB1403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2534"/>
            <a:ext cx="12192000" cy="1132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FE0FB3-B265-C94F-99EC-74AFA89A14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764"/>
          <a:stretch/>
        </p:blipFill>
        <p:spPr>
          <a:xfrm>
            <a:off x="23446" y="3429000"/>
            <a:ext cx="12192000" cy="86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01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03AAC8F-903D-4F48-B309-C4EB3B4EEDDC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95</Words>
  <Application>Microsoft Macintosh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Template corporate</vt:lpstr>
      <vt:lpstr>1_Template corporate</vt:lpstr>
      <vt:lpstr>IOT REST </vt:lpstr>
      <vt:lpstr>Wat is REST?</vt:lpstr>
      <vt:lpstr>Opdracht</vt:lpstr>
      <vt:lpstr>Opdracht Zon opkomst en ondergang</vt:lpstr>
      <vt:lpstr>Opdracht Zon opkomst en ondergang</vt:lpstr>
      <vt:lpstr>Opdracht Zon opkomst en ondergang</vt:lpstr>
      <vt:lpstr>Opdracht Zon opkomst en ondergang</vt:lpstr>
      <vt:lpstr>Opdracht Zon opkomst en ondergang</vt:lpstr>
      <vt:lpstr>Opdracht : Bepaal Zon op en Onder</vt:lpstr>
      <vt:lpstr>SunSet SunRise</vt:lpstr>
      <vt:lpstr>Opdracht Zon opkomst en ondergang</vt:lpstr>
      <vt:lpstr>SunRise SunSet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126</cp:revision>
  <cp:lastPrinted>2018-06-12T11:35:17Z</cp:lastPrinted>
  <dcterms:created xsi:type="dcterms:W3CDTF">2017-08-11T14:21:04Z</dcterms:created>
  <dcterms:modified xsi:type="dcterms:W3CDTF">2022-02-22T22:14:07Z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