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439" r:id="rId5"/>
    <p:sldId id="442" r:id="rId6"/>
    <p:sldId id="315" r:id="rId7"/>
    <p:sldId id="446" r:id="rId8"/>
    <p:sldId id="291" r:id="rId9"/>
    <p:sldId id="447" r:id="rId10"/>
    <p:sldId id="295" r:id="rId11"/>
    <p:sldId id="296" r:id="rId12"/>
    <p:sldId id="297" r:id="rId13"/>
    <p:sldId id="348" r:id="rId14"/>
    <p:sldId id="293" r:id="rId15"/>
    <p:sldId id="322" r:id="rId16"/>
    <p:sldId id="448" r:id="rId17"/>
    <p:sldId id="449" r:id="rId18"/>
    <p:sldId id="450" r:id="rId19"/>
    <p:sldId id="464" r:id="rId20"/>
    <p:sldId id="451" r:id="rId21"/>
    <p:sldId id="452" r:id="rId22"/>
    <p:sldId id="316" r:id="rId23"/>
    <p:sldId id="317" r:id="rId24"/>
    <p:sldId id="465" r:id="rId25"/>
    <p:sldId id="453" r:id="rId26"/>
    <p:sldId id="454" r:id="rId27"/>
    <p:sldId id="459" r:id="rId28"/>
    <p:sldId id="461" r:id="rId29"/>
    <p:sldId id="460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4234"/>
    <a:srgbClr val="005BA8"/>
    <a:srgbClr val="DD3B8A"/>
    <a:srgbClr val="EC5D75"/>
    <a:srgbClr val="F47028"/>
    <a:srgbClr val="F58222"/>
    <a:srgbClr val="F15A2F"/>
    <a:srgbClr val="008399"/>
    <a:srgbClr val="0069B3"/>
    <a:srgbClr val="005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85D7E-B385-4E4A-9599-74C29801FC60}" v="136" dt="2023-10-24T09:50:08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se Marks" userId="7b702602-33c7-4be8-938a-61cd9d7ea594" providerId="ADAL" clId="{4E985D7E-B385-4E4A-9599-74C29801FC60}"/>
    <pc:docChg chg="custSel delSld modSld delMainMaster">
      <pc:chgData name="Ilse Marks" userId="7b702602-33c7-4be8-938a-61cd9d7ea594" providerId="ADAL" clId="{4E985D7E-B385-4E4A-9599-74C29801FC60}" dt="2023-10-24T09:50:38.504" v="198" actId="729"/>
      <pc:docMkLst>
        <pc:docMk/>
      </pc:docMkLst>
      <pc:sldChg chg="del">
        <pc:chgData name="Ilse Marks" userId="7b702602-33c7-4be8-938a-61cd9d7ea594" providerId="ADAL" clId="{4E985D7E-B385-4E4A-9599-74C29801FC60}" dt="2023-10-24T09:45:21.724" v="2" actId="47"/>
        <pc:sldMkLst>
          <pc:docMk/>
          <pc:sldMk cId="0" sldId="281"/>
        </pc:sldMkLst>
      </pc:sldChg>
      <pc:sldChg chg="mod modShow">
        <pc:chgData name="Ilse Marks" userId="7b702602-33c7-4be8-938a-61cd9d7ea594" providerId="ADAL" clId="{4E985D7E-B385-4E4A-9599-74C29801FC60}" dt="2023-10-24T09:50:38.504" v="198" actId="729"/>
        <pc:sldMkLst>
          <pc:docMk/>
          <pc:sldMk cId="0" sldId="295"/>
        </pc:sldMkLst>
      </pc:sldChg>
      <pc:sldChg chg="mod modShow">
        <pc:chgData name="Ilse Marks" userId="7b702602-33c7-4be8-938a-61cd9d7ea594" providerId="ADAL" clId="{4E985D7E-B385-4E4A-9599-74C29801FC60}" dt="2023-10-24T09:50:38.504" v="198" actId="729"/>
        <pc:sldMkLst>
          <pc:docMk/>
          <pc:sldMk cId="0" sldId="296"/>
        </pc:sldMkLst>
      </pc:sldChg>
      <pc:sldChg chg="mod modShow">
        <pc:chgData name="Ilse Marks" userId="7b702602-33c7-4be8-938a-61cd9d7ea594" providerId="ADAL" clId="{4E985D7E-B385-4E4A-9599-74C29801FC60}" dt="2023-10-24T09:50:38.504" v="198" actId="729"/>
        <pc:sldMkLst>
          <pc:docMk/>
          <pc:sldMk cId="0" sldId="297"/>
        </pc:sldMkLst>
      </pc:sldChg>
      <pc:sldChg chg="del">
        <pc:chgData name="Ilse Marks" userId="7b702602-33c7-4be8-938a-61cd9d7ea594" providerId="ADAL" clId="{4E985D7E-B385-4E4A-9599-74C29801FC60}" dt="2023-10-24T09:45:25.303" v="3" actId="47"/>
        <pc:sldMkLst>
          <pc:docMk/>
          <pc:sldMk cId="0" sldId="299"/>
        </pc:sldMkLst>
      </pc:sldChg>
      <pc:sldChg chg="del">
        <pc:chgData name="Ilse Marks" userId="7b702602-33c7-4be8-938a-61cd9d7ea594" providerId="ADAL" clId="{4E985D7E-B385-4E4A-9599-74C29801FC60}" dt="2023-10-24T09:45:25.942" v="4" actId="47"/>
        <pc:sldMkLst>
          <pc:docMk/>
          <pc:sldMk cId="0" sldId="300"/>
        </pc:sldMkLst>
      </pc:sldChg>
      <pc:sldChg chg="modSp">
        <pc:chgData name="Ilse Marks" userId="7b702602-33c7-4be8-938a-61cd9d7ea594" providerId="ADAL" clId="{4E985D7E-B385-4E4A-9599-74C29801FC60}" dt="2023-10-24T09:46:05.620" v="6" actId="207"/>
        <pc:sldMkLst>
          <pc:docMk/>
          <pc:sldMk cId="355816295" sldId="317"/>
        </pc:sldMkLst>
        <pc:spChg chg="mod">
          <ac:chgData name="Ilse Marks" userId="7b702602-33c7-4be8-938a-61cd9d7ea594" providerId="ADAL" clId="{4E985D7E-B385-4E4A-9599-74C29801FC60}" dt="2023-10-24T09:46:05.620" v="6" actId="207"/>
          <ac:spMkLst>
            <pc:docMk/>
            <pc:sldMk cId="355816295" sldId="317"/>
            <ac:spMk id="4" creationId="{508A1C4E-6017-CE45-BB5E-8A88FF567942}"/>
          </ac:spMkLst>
        </pc:spChg>
      </pc:sldChg>
      <pc:sldChg chg="mod modShow">
        <pc:chgData name="Ilse Marks" userId="7b702602-33c7-4be8-938a-61cd9d7ea594" providerId="ADAL" clId="{4E985D7E-B385-4E4A-9599-74C29801FC60}" dt="2023-10-24T09:50:38.504" v="198" actId="729"/>
        <pc:sldMkLst>
          <pc:docMk/>
          <pc:sldMk cId="2385998596" sldId="348"/>
        </pc:sldMkLst>
      </pc:sldChg>
      <pc:sldChg chg="del">
        <pc:chgData name="Ilse Marks" userId="7b702602-33c7-4be8-938a-61cd9d7ea594" providerId="ADAL" clId="{4E985D7E-B385-4E4A-9599-74C29801FC60}" dt="2023-10-24T09:45:16.425" v="0" actId="47"/>
        <pc:sldMkLst>
          <pc:docMk/>
          <pc:sldMk cId="3846233012" sldId="444"/>
        </pc:sldMkLst>
      </pc:sldChg>
      <pc:sldChg chg="del">
        <pc:chgData name="Ilse Marks" userId="7b702602-33c7-4be8-938a-61cd9d7ea594" providerId="ADAL" clId="{4E985D7E-B385-4E4A-9599-74C29801FC60}" dt="2023-10-24T09:45:20.948" v="1" actId="47"/>
        <pc:sldMkLst>
          <pc:docMk/>
          <pc:sldMk cId="1677842309" sldId="445"/>
        </pc:sldMkLst>
      </pc:sldChg>
      <pc:sldChg chg="modSp mod">
        <pc:chgData name="Ilse Marks" userId="7b702602-33c7-4be8-938a-61cd9d7ea594" providerId="ADAL" clId="{4E985D7E-B385-4E4A-9599-74C29801FC60}" dt="2023-10-24T09:49:30.499" v="175" actId="207"/>
        <pc:sldMkLst>
          <pc:docMk/>
          <pc:sldMk cId="4055377993" sldId="454"/>
        </pc:sldMkLst>
        <pc:spChg chg="mod">
          <ac:chgData name="Ilse Marks" userId="7b702602-33c7-4be8-938a-61cd9d7ea594" providerId="ADAL" clId="{4E985D7E-B385-4E4A-9599-74C29801FC60}" dt="2023-10-24T09:49:30.499" v="175" actId="207"/>
          <ac:spMkLst>
            <pc:docMk/>
            <pc:sldMk cId="4055377993" sldId="454"/>
            <ac:spMk id="2" creationId="{00000000-0000-0000-0000-000000000000}"/>
          </ac:spMkLst>
        </pc:spChg>
      </pc:sldChg>
      <pc:sldChg chg="del">
        <pc:chgData name="Ilse Marks" userId="7b702602-33c7-4be8-938a-61cd9d7ea594" providerId="ADAL" clId="{4E985D7E-B385-4E4A-9599-74C29801FC60}" dt="2023-10-24T09:50:14.964" v="197" actId="47"/>
        <pc:sldMkLst>
          <pc:docMk/>
          <pc:sldMk cId="3254572576" sldId="458"/>
        </pc:sldMkLst>
      </pc:sldChg>
      <pc:sldChg chg="modSp mod">
        <pc:chgData name="Ilse Marks" userId="7b702602-33c7-4be8-938a-61cd9d7ea594" providerId="ADAL" clId="{4E985D7E-B385-4E4A-9599-74C29801FC60}" dt="2023-10-24T09:49:05.664" v="146" actId="207"/>
        <pc:sldMkLst>
          <pc:docMk/>
          <pc:sldMk cId="404460287" sldId="459"/>
        </pc:sldMkLst>
        <pc:spChg chg="mod">
          <ac:chgData name="Ilse Marks" userId="7b702602-33c7-4be8-938a-61cd9d7ea594" providerId="ADAL" clId="{4E985D7E-B385-4E4A-9599-74C29801FC60}" dt="2023-10-24T09:49:02.922" v="145" actId="207"/>
          <ac:spMkLst>
            <pc:docMk/>
            <pc:sldMk cId="404460287" sldId="459"/>
            <ac:spMk id="4" creationId="{30DF899B-E484-5A69-7FD3-0F48B85E43A6}"/>
          </ac:spMkLst>
        </pc:spChg>
        <pc:spChg chg="mod">
          <ac:chgData name="Ilse Marks" userId="7b702602-33c7-4be8-938a-61cd9d7ea594" providerId="ADAL" clId="{4E985D7E-B385-4E4A-9599-74C29801FC60}" dt="2023-10-24T09:49:05.664" v="146" actId="207"/>
          <ac:spMkLst>
            <pc:docMk/>
            <pc:sldMk cId="404460287" sldId="459"/>
            <ac:spMk id="5" creationId="{0F163B1A-0EE6-B8D7-761F-86DDEA2D061D}"/>
          </ac:spMkLst>
        </pc:spChg>
      </pc:sldChg>
      <pc:sldChg chg="addSp modSp mod">
        <pc:chgData name="Ilse Marks" userId="7b702602-33c7-4be8-938a-61cd9d7ea594" providerId="ADAL" clId="{4E985D7E-B385-4E4A-9599-74C29801FC60}" dt="2023-10-24T09:50:12.051" v="196" actId="1076"/>
        <pc:sldMkLst>
          <pc:docMk/>
          <pc:sldMk cId="223751569" sldId="460"/>
        </pc:sldMkLst>
        <pc:spChg chg="mod">
          <ac:chgData name="Ilse Marks" userId="7b702602-33c7-4be8-938a-61cd9d7ea594" providerId="ADAL" clId="{4E985D7E-B385-4E4A-9599-74C29801FC60}" dt="2023-10-24T09:49:53.801" v="194" actId="14100"/>
          <ac:spMkLst>
            <pc:docMk/>
            <pc:sldMk cId="223751569" sldId="460"/>
            <ac:spMk id="3" creationId="{4F5E98E5-93DB-84F6-A924-9FFFC033E1ED}"/>
          </ac:spMkLst>
        </pc:spChg>
        <pc:spChg chg="add mod">
          <ac:chgData name="Ilse Marks" userId="7b702602-33c7-4be8-938a-61cd9d7ea594" providerId="ADAL" clId="{4E985D7E-B385-4E4A-9599-74C29801FC60}" dt="2023-10-24T09:50:12.051" v="196" actId="1076"/>
          <ac:spMkLst>
            <pc:docMk/>
            <pc:sldMk cId="223751569" sldId="460"/>
            <ac:spMk id="5" creationId="{8C015421-5F4C-2148-AD89-0BF51F797A40}"/>
          </ac:spMkLst>
        </pc:spChg>
      </pc:sldChg>
      <pc:sldChg chg="modSp mod">
        <pc:chgData name="Ilse Marks" userId="7b702602-33c7-4be8-938a-61cd9d7ea594" providerId="ADAL" clId="{4E985D7E-B385-4E4A-9599-74C29801FC60}" dt="2023-10-24T09:48:56.459" v="144" actId="207"/>
        <pc:sldMkLst>
          <pc:docMk/>
          <pc:sldMk cId="3122042504" sldId="461"/>
        </pc:sldMkLst>
        <pc:spChg chg="mod">
          <ac:chgData name="Ilse Marks" userId="7b702602-33c7-4be8-938a-61cd9d7ea594" providerId="ADAL" clId="{4E985D7E-B385-4E4A-9599-74C29801FC60}" dt="2023-10-24T09:48:52.531" v="143" actId="207"/>
          <ac:spMkLst>
            <pc:docMk/>
            <pc:sldMk cId="3122042504" sldId="461"/>
            <ac:spMk id="4" creationId="{30DF899B-E484-5A69-7FD3-0F48B85E43A6}"/>
          </ac:spMkLst>
        </pc:spChg>
        <pc:spChg chg="mod">
          <ac:chgData name="Ilse Marks" userId="7b702602-33c7-4be8-938a-61cd9d7ea594" providerId="ADAL" clId="{4E985D7E-B385-4E4A-9599-74C29801FC60}" dt="2023-10-24T09:48:56.459" v="144" actId="207"/>
          <ac:spMkLst>
            <pc:docMk/>
            <pc:sldMk cId="3122042504" sldId="461"/>
            <ac:spMk id="5" creationId="{0F163B1A-0EE6-B8D7-761F-86DDEA2D061D}"/>
          </ac:spMkLst>
        </pc:spChg>
      </pc:sldChg>
      <pc:sldChg chg="del">
        <pc:chgData name="Ilse Marks" userId="7b702602-33c7-4be8-938a-61cd9d7ea594" providerId="ADAL" clId="{4E985D7E-B385-4E4A-9599-74C29801FC60}" dt="2023-10-24T09:48:37.960" v="142" actId="47"/>
        <pc:sldMkLst>
          <pc:docMk/>
          <pc:sldMk cId="487206956" sldId="462"/>
        </pc:sldMkLst>
      </pc:sldChg>
      <pc:sldChg chg="del">
        <pc:chgData name="Ilse Marks" userId="7b702602-33c7-4be8-938a-61cd9d7ea594" providerId="ADAL" clId="{4E985D7E-B385-4E4A-9599-74C29801FC60}" dt="2023-10-24T09:45:44.360" v="5" actId="47"/>
        <pc:sldMkLst>
          <pc:docMk/>
          <pc:sldMk cId="588664302" sldId="463"/>
        </pc:sldMkLst>
      </pc:sldChg>
      <pc:sldChg chg="modSp mod modAnim">
        <pc:chgData name="Ilse Marks" userId="7b702602-33c7-4be8-938a-61cd9d7ea594" providerId="ADAL" clId="{4E985D7E-B385-4E4A-9599-74C29801FC60}" dt="2023-10-24T09:48:22.832" v="141" actId="20577"/>
        <pc:sldMkLst>
          <pc:docMk/>
          <pc:sldMk cId="3444811954" sldId="465"/>
        </pc:sldMkLst>
        <pc:spChg chg="mod">
          <ac:chgData name="Ilse Marks" userId="7b702602-33c7-4be8-938a-61cd9d7ea594" providerId="ADAL" clId="{4E985D7E-B385-4E4A-9599-74C29801FC60}" dt="2023-10-24T09:48:22.832" v="141" actId="20577"/>
          <ac:spMkLst>
            <pc:docMk/>
            <pc:sldMk cId="3444811954" sldId="465"/>
            <ac:spMk id="3" creationId="{802DEE61-FA31-2138-9E6A-518A67F0E78F}"/>
          </ac:spMkLst>
        </pc:spChg>
      </pc:sldChg>
      <pc:sldMasterChg chg="del delSldLayout">
        <pc:chgData name="Ilse Marks" userId="7b702602-33c7-4be8-938a-61cd9d7ea594" providerId="ADAL" clId="{4E985D7E-B385-4E4A-9599-74C29801FC60}" dt="2023-10-24T09:45:16.425" v="0" actId="47"/>
        <pc:sldMasterMkLst>
          <pc:docMk/>
          <pc:sldMasterMk cId="3884610726" sldId="2147483665"/>
        </pc:sldMasterMkLst>
        <pc:sldLayoutChg chg="del">
          <pc:chgData name="Ilse Marks" userId="7b702602-33c7-4be8-938a-61cd9d7ea594" providerId="ADAL" clId="{4E985D7E-B385-4E4A-9599-74C29801FC60}" dt="2023-10-24T09:45:16.425" v="0" actId="47"/>
          <pc:sldLayoutMkLst>
            <pc:docMk/>
            <pc:sldMasterMk cId="3884610726" sldId="2147483665"/>
            <pc:sldLayoutMk cId="1572387913" sldId="2147483666"/>
          </pc:sldLayoutMkLst>
        </pc:sldLayoutChg>
        <pc:sldLayoutChg chg="del">
          <pc:chgData name="Ilse Marks" userId="7b702602-33c7-4be8-938a-61cd9d7ea594" providerId="ADAL" clId="{4E985D7E-B385-4E4A-9599-74C29801FC60}" dt="2023-10-24T09:45:16.425" v="0" actId="47"/>
          <pc:sldLayoutMkLst>
            <pc:docMk/>
            <pc:sldMasterMk cId="3884610726" sldId="2147483665"/>
            <pc:sldLayoutMk cId="378205236" sldId="2147483667"/>
          </pc:sldLayoutMkLst>
        </pc:sldLayoutChg>
        <pc:sldLayoutChg chg="del">
          <pc:chgData name="Ilse Marks" userId="7b702602-33c7-4be8-938a-61cd9d7ea594" providerId="ADAL" clId="{4E985D7E-B385-4E4A-9599-74C29801FC60}" dt="2023-10-24T09:45:16.425" v="0" actId="47"/>
          <pc:sldLayoutMkLst>
            <pc:docMk/>
            <pc:sldMasterMk cId="3884610726" sldId="2147483665"/>
            <pc:sldLayoutMk cId="3528947956" sldId="2147483668"/>
          </pc:sldLayoutMkLst>
        </pc:sldLayoutChg>
        <pc:sldLayoutChg chg="del">
          <pc:chgData name="Ilse Marks" userId="7b702602-33c7-4be8-938a-61cd9d7ea594" providerId="ADAL" clId="{4E985D7E-B385-4E4A-9599-74C29801FC60}" dt="2023-10-24T09:45:16.425" v="0" actId="47"/>
          <pc:sldLayoutMkLst>
            <pc:docMk/>
            <pc:sldMasterMk cId="3884610726" sldId="2147483665"/>
            <pc:sldLayoutMk cId="2098174858" sldId="2147483669"/>
          </pc:sldLayoutMkLst>
        </pc:sldLayoutChg>
        <pc:sldLayoutChg chg="del">
          <pc:chgData name="Ilse Marks" userId="7b702602-33c7-4be8-938a-61cd9d7ea594" providerId="ADAL" clId="{4E985D7E-B385-4E4A-9599-74C29801FC60}" dt="2023-10-24T09:45:16.425" v="0" actId="47"/>
          <pc:sldLayoutMkLst>
            <pc:docMk/>
            <pc:sldMasterMk cId="3884610726" sldId="2147483665"/>
            <pc:sldLayoutMk cId="821719313" sldId="2147483670"/>
          </pc:sldLayoutMkLst>
        </pc:sldLayoutChg>
        <pc:sldLayoutChg chg="del">
          <pc:chgData name="Ilse Marks" userId="7b702602-33c7-4be8-938a-61cd9d7ea594" providerId="ADAL" clId="{4E985D7E-B385-4E4A-9599-74C29801FC60}" dt="2023-10-24T09:45:16.425" v="0" actId="47"/>
          <pc:sldLayoutMkLst>
            <pc:docMk/>
            <pc:sldMasterMk cId="3884610726" sldId="2147483665"/>
            <pc:sldLayoutMk cId="3175668604" sldId="2147483671"/>
          </pc:sldLayoutMkLst>
        </pc:sldLayoutChg>
        <pc:sldLayoutChg chg="del">
          <pc:chgData name="Ilse Marks" userId="7b702602-33c7-4be8-938a-61cd9d7ea594" providerId="ADAL" clId="{4E985D7E-B385-4E4A-9599-74C29801FC60}" dt="2023-10-24T09:45:16.425" v="0" actId="47"/>
          <pc:sldLayoutMkLst>
            <pc:docMk/>
            <pc:sldMasterMk cId="3884610726" sldId="2147483665"/>
            <pc:sldLayoutMk cId="1847734452" sldId="2147483672"/>
          </pc:sldLayoutMkLst>
        </pc:sldLayoutChg>
        <pc:sldLayoutChg chg="del">
          <pc:chgData name="Ilse Marks" userId="7b702602-33c7-4be8-938a-61cd9d7ea594" providerId="ADAL" clId="{4E985D7E-B385-4E4A-9599-74C29801FC60}" dt="2023-10-24T09:45:16.425" v="0" actId="47"/>
          <pc:sldLayoutMkLst>
            <pc:docMk/>
            <pc:sldMasterMk cId="3884610726" sldId="2147483665"/>
            <pc:sldLayoutMk cId="1661808824" sldId="2147483673"/>
          </pc:sldLayoutMkLst>
        </pc:sldLayoutChg>
        <pc:sldLayoutChg chg="del">
          <pc:chgData name="Ilse Marks" userId="7b702602-33c7-4be8-938a-61cd9d7ea594" providerId="ADAL" clId="{4E985D7E-B385-4E4A-9599-74C29801FC60}" dt="2023-10-24T09:45:16.425" v="0" actId="47"/>
          <pc:sldLayoutMkLst>
            <pc:docMk/>
            <pc:sldMasterMk cId="3884610726" sldId="2147483665"/>
            <pc:sldLayoutMk cId="270387320" sldId="2147483674"/>
          </pc:sldLayoutMkLst>
        </pc:sldLayoutChg>
        <pc:sldLayoutChg chg="del">
          <pc:chgData name="Ilse Marks" userId="7b702602-33c7-4be8-938a-61cd9d7ea594" providerId="ADAL" clId="{4E985D7E-B385-4E4A-9599-74C29801FC60}" dt="2023-10-24T09:45:16.425" v="0" actId="47"/>
          <pc:sldLayoutMkLst>
            <pc:docMk/>
            <pc:sldMasterMk cId="3884610726" sldId="2147483665"/>
            <pc:sldLayoutMk cId="4051902116" sldId="2147483675"/>
          </pc:sldLayoutMkLst>
        </pc:sldLayoutChg>
        <pc:sldLayoutChg chg="del">
          <pc:chgData name="Ilse Marks" userId="7b702602-33c7-4be8-938a-61cd9d7ea594" providerId="ADAL" clId="{4E985D7E-B385-4E4A-9599-74C29801FC60}" dt="2023-10-24T09:45:16.425" v="0" actId="47"/>
          <pc:sldLayoutMkLst>
            <pc:docMk/>
            <pc:sldMasterMk cId="3884610726" sldId="2147483665"/>
            <pc:sldLayoutMk cId="2665292810" sldId="2147483676"/>
          </pc:sldLayoutMkLst>
        </pc:sldLayoutChg>
        <pc:sldLayoutChg chg="del">
          <pc:chgData name="Ilse Marks" userId="7b702602-33c7-4be8-938a-61cd9d7ea594" providerId="ADAL" clId="{4E985D7E-B385-4E4A-9599-74C29801FC60}" dt="2023-10-24T09:45:16.425" v="0" actId="47"/>
          <pc:sldLayoutMkLst>
            <pc:docMk/>
            <pc:sldMasterMk cId="3884610726" sldId="2147483665"/>
            <pc:sldLayoutMk cId="3946733614" sldId="2147483677"/>
          </pc:sldLayoutMkLst>
        </pc:sldLayoutChg>
        <pc:sldLayoutChg chg="del">
          <pc:chgData name="Ilse Marks" userId="7b702602-33c7-4be8-938a-61cd9d7ea594" providerId="ADAL" clId="{4E985D7E-B385-4E4A-9599-74C29801FC60}" dt="2023-10-24T09:45:16.425" v="0" actId="47"/>
          <pc:sldLayoutMkLst>
            <pc:docMk/>
            <pc:sldMasterMk cId="3884610726" sldId="2147483665"/>
            <pc:sldLayoutMk cId="350537924" sldId="2147483678"/>
          </pc:sldLayoutMkLst>
        </pc:sldLayoutChg>
        <pc:sldLayoutChg chg="del">
          <pc:chgData name="Ilse Marks" userId="7b702602-33c7-4be8-938a-61cd9d7ea594" providerId="ADAL" clId="{4E985D7E-B385-4E4A-9599-74C29801FC60}" dt="2023-10-24T09:45:16.425" v="0" actId="47"/>
          <pc:sldLayoutMkLst>
            <pc:docMk/>
            <pc:sldMasterMk cId="3884610726" sldId="2147483665"/>
            <pc:sldLayoutMk cId="2838053873" sldId="2147483679"/>
          </pc:sldLayoutMkLst>
        </pc:sldLayoutChg>
        <pc:sldLayoutChg chg="del">
          <pc:chgData name="Ilse Marks" userId="7b702602-33c7-4be8-938a-61cd9d7ea594" providerId="ADAL" clId="{4E985D7E-B385-4E4A-9599-74C29801FC60}" dt="2023-10-24T09:45:16.425" v="0" actId="47"/>
          <pc:sldLayoutMkLst>
            <pc:docMk/>
            <pc:sldMasterMk cId="3884610726" sldId="2147483665"/>
            <pc:sldLayoutMk cId="186585949" sldId="2147483680"/>
          </pc:sldLayoutMkLst>
        </pc:sldLayoutChg>
        <pc:sldLayoutChg chg="del">
          <pc:chgData name="Ilse Marks" userId="7b702602-33c7-4be8-938a-61cd9d7ea594" providerId="ADAL" clId="{4E985D7E-B385-4E4A-9599-74C29801FC60}" dt="2023-10-24T09:45:16.425" v="0" actId="47"/>
          <pc:sldLayoutMkLst>
            <pc:docMk/>
            <pc:sldMasterMk cId="3884610726" sldId="2147483665"/>
            <pc:sldLayoutMk cId="4165687845" sldId="2147483681"/>
          </pc:sldLayoutMkLst>
        </pc:sldLayoutChg>
        <pc:sldLayoutChg chg="del">
          <pc:chgData name="Ilse Marks" userId="7b702602-33c7-4be8-938a-61cd9d7ea594" providerId="ADAL" clId="{4E985D7E-B385-4E4A-9599-74C29801FC60}" dt="2023-10-24T09:45:16.425" v="0" actId="47"/>
          <pc:sldLayoutMkLst>
            <pc:docMk/>
            <pc:sldMasterMk cId="3884610726" sldId="2147483665"/>
            <pc:sldLayoutMk cId="943490426" sldId="2147483682"/>
          </pc:sldLayoutMkLst>
        </pc:sldLayoutChg>
        <pc:sldLayoutChg chg="del">
          <pc:chgData name="Ilse Marks" userId="7b702602-33c7-4be8-938a-61cd9d7ea594" providerId="ADAL" clId="{4E985D7E-B385-4E4A-9599-74C29801FC60}" dt="2023-10-24T09:45:16.425" v="0" actId="47"/>
          <pc:sldLayoutMkLst>
            <pc:docMk/>
            <pc:sldMasterMk cId="3884610726" sldId="2147483665"/>
            <pc:sldLayoutMk cId="3928874144" sldId="2147483683"/>
          </pc:sldLayoutMkLst>
        </pc:sldLayoutChg>
        <pc:sldLayoutChg chg="del">
          <pc:chgData name="Ilse Marks" userId="7b702602-33c7-4be8-938a-61cd9d7ea594" providerId="ADAL" clId="{4E985D7E-B385-4E4A-9599-74C29801FC60}" dt="2023-10-24T09:45:16.425" v="0" actId="47"/>
          <pc:sldLayoutMkLst>
            <pc:docMk/>
            <pc:sldMasterMk cId="3884610726" sldId="2147483665"/>
            <pc:sldLayoutMk cId="2557048373" sldId="2147483684"/>
          </pc:sldLayoutMkLst>
        </pc:sldLayoutChg>
        <pc:sldLayoutChg chg="del">
          <pc:chgData name="Ilse Marks" userId="7b702602-33c7-4be8-938a-61cd9d7ea594" providerId="ADAL" clId="{4E985D7E-B385-4E4A-9599-74C29801FC60}" dt="2023-10-24T09:45:16.425" v="0" actId="47"/>
          <pc:sldLayoutMkLst>
            <pc:docMk/>
            <pc:sldMasterMk cId="3884610726" sldId="2147483665"/>
            <pc:sldLayoutMk cId="1478266675" sldId="2147483685"/>
          </pc:sldLayoutMkLst>
        </pc:sldLayoutChg>
        <pc:sldLayoutChg chg="del">
          <pc:chgData name="Ilse Marks" userId="7b702602-33c7-4be8-938a-61cd9d7ea594" providerId="ADAL" clId="{4E985D7E-B385-4E4A-9599-74C29801FC60}" dt="2023-10-24T09:45:16.425" v="0" actId="47"/>
          <pc:sldLayoutMkLst>
            <pc:docMk/>
            <pc:sldMasterMk cId="3884610726" sldId="2147483665"/>
            <pc:sldLayoutMk cId="3479328835" sldId="2147483686"/>
          </pc:sldLayoutMkLst>
        </pc:sldLayoutChg>
        <pc:sldLayoutChg chg="del">
          <pc:chgData name="Ilse Marks" userId="7b702602-33c7-4be8-938a-61cd9d7ea594" providerId="ADAL" clId="{4E985D7E-B385-4E4A-9599-74C29801FC60}" dt="2023-10-24T09:45:16.425" v="0" actId="47"/>
          <pc:sldLayoutMkLst>
            <pc:docMk/>
            <pc:sldMasterMk cId="3884610726" sldId="2147483665"/>
            <pc:sldLayoutMk cId="59168771" sldId="214748368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3E27B3-561E-40E5-8411-38AA02F203A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30251AA1-0C8E-4604-93F2-397AD94CC718}">
      <dgm:prSet phldrT="[Tekst]" custT="1"/>
      <dgm:spPr/>
      <dgm:t>
        <a:bodyPr/>
        <a:lstStyle/>
        <a:p>
          <a:r>
            <a:rPr lang="nl-NL" sz="1000"/>
            <a:t>idee</a:t>
          </a:r>
        </a:p>
      </dgm:t>
    </dgm:pt>
    <dgm:pt modelId="{2E363896-E445-4619-A063-E7DAF91CF10F}" type="parTrans" cxnId="{8F7A5899-72DF-45E5-B4A5-43D1F92F5609}">
      <dgm:prSet/>
      <dgm:spPr/>
      <dgm:t>
        <a:bodyPr/>
        <a:lstStyle/>
        <a:p>
          <a:endParaRPr lang="nl-NL" sz="1800"/>
        </a:p>
      </dgm:t>
    </dgm:pt>
    <dgm:pt modelId="{BC4760C2-53CA-4EB1-BAD9-AFE98EB6E253}" type="sibTrans" cxnId="{8F7A5899-72DF-45E5-B4A5-43D1F92F5609}">
      <dgm:prSet/>
      <dgm:spPr/>
      <dgm:t>
        <a:bodyPr/>
        <a:lstStyle/>
        <a:p>
          <a:endParaRPr lang="nl-NL" sz="1800"/>
        </a:p>
      </dgm:t>
    </dgm:pt>
    <dgm:pt modelId="{615AA4D2-27B3-4DA3-8FFC-8D2FD8F6B306}">
      <dgm:prSet phldrT="[Tekst]" custT="1"/>
      <dgm:spPr/>
      <dgm:t>
        <a:bodyPr/>
        <a:lstStyle/>
        <a:p>
          <a:r>
            <a:rPr lang="nl-NL" sz="800"/>
            <a:t>verkenning</a:t>
          </a:r>
        </a:p>
      </dgm:t>
    </dgm:pt>
    <dgm:pt modelId="{C21B654B-9BE0-4AA9-8361-02E08EA00540}" type="parTrans" cxnId="{4394B9D4-CA08-4120-9D93-2443BDBA0CEE}">
      <dgm:prSet/>
      <dgm:spPr/>
      <dgm:t>
        <a:bodyPr/>
        <a:lstStyle/>
        <a:p>
          <a:endParaRPr lang="nl-NL" sz="1800"/>
        </a:p>
      </dgm:t>
    </dgm:pt>
    <dgm:pt modelId="{CFBF86AD-C01A-4D0D-ADD2-C261D0A5F1E1}" type="sibTrans" cxnId="{4394B9D4-CA08-4120-9D93-2443BDBA0CEE}">
      <dgm:prSet/>
      <dgm:spPr/>
      <dgm:t>
        <a:bodyPr/>
        <a:lstStyle/>
        <a:p>
          <a:endParaRPr lang="nl-NL" sz="1800"/>
        </a:p>
      </dgm:t>
    </dgm:pt>
    <dgm:pt modelId="{2EAD39B9-62AE-4598-BD56-C5ABC3D9885A}">
      <dgm:prSet custT="1"/>
      <dgm:spPr/>
      <dgm:t>
        <a:bodyPr/>
        <a:lstStyle/>
        <a:p>
          <a:r>
            <a:rPr lang="nl-NL" sz="1000"/>
            <a:t>planning</a:t>
          </a:r>
          <a:endParaRPr lang="nl-NL" sz="1800"/>
        </a:p>
      </dgm:t>
    </dgm:pt>
    <dgm:pt modelId="{FB56C78B-89D9-4D34-B2C0-0165AE8213B9}" type="parTrans" cxnId="{2A33AD1B-EDF0-4251-8487-A2A66987518B}">
      <dgm:prSet/>
      <dgm:spPr/>
      <dgm:t>
        <a:bodyPr/>
        <a:lstStyle/>
        <a:p>
          <a:endParaRPr lang="nl-NL" sz="1800"/>
        </a:p>
      </dgm:t>
    </dgm:pt>
    <dgm:pt modelId="{1A5FB2CF-FD31-40F3-912B-CC6C9621A55E}" type="sibTrans" cxnId="{2A33AD1B-EDF0-4251-8487-A2A66987518B}">
      <dgm:prSet/>
      <dgm:spPr/>
      <dgm:t>
        <a:bodyPr/>
        <a:lstStyle/>
        <a:p>
          <a:endParaRPr lang="nl-NL" sz="1800"/>
        </a:p>
      </dgm:t>
    </dgm:pt>
    <dgm:pt modelId="{E297930F-653B-4014-9F07-FF8D7E4C98B6}">
      <dgm:prSet custT="1"/>
      <dgm:spPr/>
      <dgm:t>
        <a:bodyPr/>
        <a:lstStyle/>
        <a:p>
          <a:r>
            <a:rPr lang="nl-NL" sz="1800"/>
            <a:t>Onderwerp</a:t>
          </a:r>
        </a:p>
      </dgm:t>
    </dgm:pt>
    <dgm:pt modelId="{2E43358E-5C61-4BA6-BD5E-10F45337AB77}" type="parTrans" cxnId="{58333170-62BE-4FC6-96C1-06DA5266806C}">
      <dgm:prSet/>
      <dgm:spPr/>
      <dgm:t>
        <a:bodyPr/>
        <a:lstStyle/>
        <a:p>
          <a:endParaRPr lang="nl-NL" sz="1800"/>
        </a:p>
      </dgm:t>
    </dgm:pt>
    <dgm:pt modelId="{A9E319F7-9FD1-4DA2-BD71-D309686E7FB0}" type="sibTrans" cxnId="{58333170-62BE-4FC6-96C1-06DA5266806C}">
      <dgm:prSet/>
      <dgm:spPr/>
      <dgm:t>
        <a:bodyPr/>
        <a:lstStyle/>
        <a:p>
          <a:endParaRPr lang="nl-NL" sz="1800"/>
        </a:p>
      </dgm:t>
    </dgm:pt>
    <dgm:pt modelId="{F135F99A-1B74-4297-A5D4-F66A87CEFC35}">
      <dgm:prSet custT="1"/>
      <dgm:spPr/>
      <dgm:t>
        <a:bodyPr/>
        <a:lstStyle/>
        <a:p>
          <a:r>
            <a:rPr lang="nl-NL" sz="900"/>
            <a:t>uitvoering</a:t>
          </a:r>
        </a:p>
      </dgm:t>
    </dgm:pt>
    <dgm:pt modelId="{D7FC3843-E480-4283-A745-3A18D23EB308}" type="parTrans" cxnId="{C23846A8-78D7-4A6B-9DBF-F98D02CDD1DA}">
      <dgm:prSet/>
      <dgm:spPr/>
      <dgm:t>
        <a:bodyPr/>
        <a:lstStyle/>
        <a:p>
          <a:endParaRPr lang="nl-NL" sz="1800"/>
        </a:p>
      </dgm:t>
    </dgm:pt>
    <dgm:pt modelId="{AAE49DA2-0BB2-4CE6-A6FC-921155DB276D}" type="sibTrans" cxnId="{C23846A8-78D7-4A6B-9DBF-F98D02CDD1DA}">
      <dgm:prSet/>
      <dgm:spPr/>
      <dgm:t>
        <a:bodyPr/>
        <a:lstStyle/>
        <a:p>
          <a:endParaRPr lang="nl-NL" sz="1800"/>
        </a:p>
      </dgm:t>
    </dgm:pt>
    <dgm:pt modelId="{8CC34A38-55FE-45D5-90A9-EE99D9999F43}">
      <dgm:prSet custT="1"/>
      <dgm:spPr/>
      <dgm:t>
        <a:bodyPr/>
        <a:lstStyle/>
        <a:p>
          <a:r>
            <a:rPr lang="nl-NL" sz="900"/>
            <a:t>Evaluatie en borging</a:t>
          </a:r>
        </a:p>
      </dgm:t>
    </dgm:pt>
    <dgm:pt modelId="{2746E683-0DBF-46C6-B4AA-D1DC071C9F3B}" type="parTrans" cxnId="{34D03C4F-5D28-46D2-99B5-C67BE71A63FF}">
      <dgm:prSet/>
      <dgm:spPr/>
      <dgm:t>
        <a:bodyPr/>
        <a:lstStyle/>
        <a:p>
          <a:endParaRPr lang="nl-NL" sz="1800"/>
        </a:p>
      </dgm:t>
    </dgm:pt>
    <dgm:pt modelId="{AF2DA03F-88BF-4AA5-8F7D-D239D1726492}" type="sibTrans" cxnId="{34D03C4F-5D28-46D2-99B5-C67BE71A63FF}">
      <dgm:prSet/>
      <dgm:spPr/>
      <dgm:t>
        <a:bodyPr/>
        <a:lstStyle/>
        <a:p>
          <a:endParaRPr lang="nl-NL" sz="1800"/>
        </a:p>
      </dgm:t>
    </dgm:pt>
    <dgm:pt modelId="{EAA3E45C-A237-434F-AE64-FB0C670B0648}">
      <dgm:prSet custT="1"/>
      <dgm:spPr/>
      <dgm:t>
        <a:bodyPr/>
        <a:lstStyle/>
        <a:p>
          <a:r>
            <a:rPr lang="nl-NL" sz="1800" dirty="0"/>
            <a:t>Plan van Aanpak Deel A: </a:t>
          </a:r>
          <a:r>
            <a:rPr lang="nl-NL" sz="1800" dirty="0" err="1"/>
            <a:t>outcome</a:t>
          </a:r>
          <a:r>
            <a:rPr lang="nl-NL" sz="1800" dirty="0"/>
            <a:t> – mechanisme - interventie</a:t>
          </a:r>
        </a:p>
      </dgm:t>
    </dgm:pt>
    <dgm:pt modelId="{2A8A400A-CF23-45CB-AADF-CF768FA86FED}" type="parTrans" cxnId="{3E12FCD3-A0AD-438A-B4AB-74F5D7392C51}">
      <dgm:prSet/>
      <dgm:spPr/>
      <dgm:t>
        <a:bodyPr/>
        <a:lstStyle/>
        <a:p>
          <a:endParaRPr lang="nl-NL" sz="1800"/>
        </a:p>
      </dgm:t>
    </dgm:pt>
    <dgm:pt modelId="{939675D5-0493-4049-8EF9-3CCAF974D229}" type="sibTrans" cxnId="{3E12FCD3-A0AD-438A-B4AB-74F5D7392C51}">
      <dgm:prSet/>
      <dgm:spPr/>
      <dgm:t>
        <a:bodyPr/>
        <a:lstStyle/>
        <a:p>
          <a:endParaRPr lang="nl-NL" sz="1800"/>
        </a:p>
      </dgm:t>
    </dgm:pt>
    <dgm:pt modelId="{1E657F05-9BA6-4899-930A-35478911D066}">
      <dgm:prSet custT="1"/>
      <dgm:spPr/>
      <dgm:t>
        <a:bodyPr/>
        <a:lstStyle/>
        <a:p>
          <a:r>
            <a:rPr lang="nl-NL" sz="1800" dirty="0"/>
            <a:t>Plan van Aanpak Deel A: kaders en speelveld </a:t>
          </a:r>
        </a:p>
      </dgm:t>
    </dgm:pt>
    <dgm:pt modelId="{98D9E7AA-5973-41EC-B502-E0D8CE9FDFC8}" type="parTrans" cxnId="{598380C7-041E-4DD4-A583-A3FF2A2E4913}">
      <dgm:prSet/>
      <dgm:spPr/>
      <dgm:t>
        <a:bodyPr/>
        <a:lstStyle/>
        <a:p>
          <a:endParaRPr lang="nl-NL" sz="1800"/>
        </a:p>
      </dgm:t>
    </dgm:pt>
    <dgm:pt modelId="{EED2BC9C-3618-4B18-86DE-7DE91BDBF776}" type="sibTrans" cxnId="{598380C7-041E-4DD4-A583-A3FF2A2E4913}">
      <dgm:prSet/>
      <dgm:spPr/>
      <dgm:t>
        <a:bodyPr/>
        <a:lstStyle/>
        <a:p>
          <a:endParaRPr lang="nl-NL" sz="1800"/>
        </a:p>
      </dgm:t>
    </dgm:pt>
    <dgm:pt modelId="{CD2DD515-2A89-43D0-ADBA-A00F35FFF5FF}">
      <dgm:prSet custT="1"/>
      <dgm:spPr/>
      <dgm:t>
        <a:bodyPr/>
        <a:lstStyle/>
        <a:p>
          <a:r>
            <a:rPr lang="nl-NL" sz="1800" dirty="0"/>
            <a:t>Plan van Aanpak Deel B: Nulmeting/pilot - projectplan</a:t>
          </a:r>
        </a:p>
      </dgm:t>
    </dgm:pt>
    <dgm:pt modelId="{7BB1D367-58BB-4E6A-A0AE-86815B3E1586}" type="parTrans" cxnId="{60FF11DC-D912-4B19-95B5-937C7615BCA0}">
      <dgm:prSet/>
      <dgm:spPr/>
      <dgm:t>
        <a:bodyPr/>
        <a:lstStyle/>
        <a:p>
          <a:endParaRPr lang="nl-NL" sz="1800"/>
        </a:p>
      </dgm:t>
    </dgm:pt>
    <dgm:pt modelId="{56622B11-56A8-4235-A1DD-B640AD0A40A5}" type="sibTrans" cxnId="{60FF11DC-D912-4B19-95B5-937C7615BCA0}">
      <dgm:prSet/>
      <dgm:spPr/>
      <dgm:t>
        <a:bodyPr/>
        <a:lstStyle/>
        <a:p>
          <a:endParaRPr lang="nl-NL" sz="1800"/>
        </a:p>
      </dgm:t>
    </dgm:pt>
    <dgm:pt modelId="{6BAD8228-C34F-4B33-8684-E43D5D0C6338}">
      <dgm:prSet custT="1"/>
      <dgm:spPr/>
      <dgm:t>
        <a:bodyPr/>
        <a:lstStyle/>
        <a:p>
          <a:r>
            <a:rPr lang="nl-NL" sz="1800" dirty="0"/>
            <a:t>Eindproducten (</a:t>
          </a:r>
          <a:r>
            <a:rPr lang="nl-NL" sz="1800" dirty="0" err="1"/>
            <a:t>incl</a:t>
          </a:r>
          <a:r>
            <a:rPr lang="nl-NL" sz="1800" dirty="0"/>
            <a:t> peer- en </a:t>
          </a:r>
          <a:r>
            <a:rPr lang="nl-NL" sz="1800" dirty="0" err="1"/>
            <a:t>self-assessement</a:t>
          </a:r>
          <a:r>
            <a:rPr lang="nl-NL" sz="1800" dirty="0"/>
            <a:t>)</a:t>
          </a:r>
        </a:p>
      </dgm:t>
    </dgm:pt>
    <dgm:pt modelId="{5C1A3FDB-2FA3-4FFD-9233-97E19A38A034}" type="parTrans" cxnId="{87857F6A-ED01-407E-BAB5-825634AFCA01}">
      <dgm:prSet/>
      <dgm:spPr/>
      <dgm:t>
        <a:bodyPr/>
        <a:lstStyle/>
        <a:p>
          <a:endParaRPr lang="nl-NL" sz="1800"/>
        </a:p>
      </dgm:t>
    </dgm:pt>
    <dgm:pt modelId="{83830BE2-622E-4924-AAB5-347E00DB4672}" type="sibTrans" cxnId="{87857F6A-ED01-407E-BAB5-825634AFCA01}">
      <dgm:prSet/>
      <dgm:spPr/>
      <dgm:t>
        <a:bodyPr/>
        <a:lstStyle/>
        <a:p>
          <a:endParaRPr lang="nl-NL" sz="1800"/>
        </a:p>
      </dgm:t>
    </dgm:pt>
    <dgm:pt modelId="{F6890E39-22AF-4A5A-9D71-28C20716C480}">
      <dgm:prSet custT="1"/>
      <dgm:spPr/>
      <dgm:t>
        <a:bodyPr/>
        <a:lstStyle/>
        <a:p>
          <a:r>
            <a:rPr lang="nl-NL" sz="1800" dirty="0"/>
            <a:t>Eindpresentatie</a:t>
          </a:r>
        </a:p>
      </dgm:t>
    </dgm:pt>
    <dgm:pt modelId="{E471F46C-191F-427D-A78D-2272F3FBFC6A}" type="parTrans" cxnId="{0BA0C488-A19F-4E0A-8DC8-B42D0256F3AA}">
      <dgm:prSet/>
      <dgm:spPr/>
      <dgm:t>
        <a:bodyPr/>
        <a:lstStyle/>
        <a:p>
          <a:endParaRPr lang="nl-NL" sz="1800"/>
        </a:p>
      </dgm:t>
    </dgm:pt>
    <dgm:pt modelId="{4D43BE7E-1DD3-434A-8932-086A82F25EBB}" type="sibTrans" cxnId="{0BA0C488-A19F-4E0A-8DC8-B42D0256F3AA}">
      <dgm:prSet/>
      <dgm:spPr/>
      <dgm:t>
        <a:bodyPr/>
        <a:lstStyle/>
        <a:p>
          <a:endParaRPr lang="nl-NL" sz="1800"/>
        </a:p>
      </dgm:t>
    </dgm:pt>
    <dgm:pt modelId="{482F210D-F349-400A-A198-4B8DE1873B17}">
      <dgm:prSet custT="1"/>
      <dgm:spPr/>
      <dgm:t>
        <a:bodyPr/>
        <a:lstStyle/>
        <a:p>
          <a:r>
            <a:rPr lang="nl-NL" sz="1000"/>
            <a:t>analyse</a:t>
          </a:r>
        </a:p>
      </dgm:t>
    </dgm:pt>
    <dgm:pt modelId="{C924F08A-01EC-49B8-BA8F-136E7E6852B3}" type="parTrans" cxnId="{234C294D-1310-4684-9262-64BFBD1BD5F2}">
      <dgm:prSet/>
      <dgm:spPr/>
      <dgm:t>
        <a:bodyPr/>
        <a:lstStyle/>
        <a:p>
          <a:endParaRPr lang="nl-NL" sz="1800"/>
        </a:p>
      </dgm:t>
    </dgm:pt>
    <dgm:pt modelId="{46EF9CDE-19CC-4169-8FDD-3C87C3BDB775}" type="sibTrans" cxnId="{234C294D-1310-4684-9262-64BFBD1BD5F2}">
      <dgm:prSet/>
      <dgm:spPr/>
      <dgm:t>
        <a:bodyPr/>
        <a:lstStyle/>
        <a:p>
          <a:endParaRPr lang="nl-NL" sz="1800"/>
        </a:p>
      </dgm:t>
    </dgm:pt>
    <dgm:pt modelId="{532FE29C-2E8B-4D17-B704-7F1BF81B7912}">
      <dgm:prSet custT="1"/>
      <dgm:spPr/>
      <dgm:t>
        <a:bodyPr/>
        <a:lstStyle/>
        <a:p>
          <a:r>
            <a:rPr lang="nl-NL" sz="1800" dirty="0"/>
            <a:t>Plan van aanpak deel A: context</a:t>
          </a:r>
        </a:p>
      </dgm:t>
    </dgm:pt>
    <dgm:pt modelId="{F14B0152-BCF5-42E3-BE11-BD1A07807E95}" type="parTrans" cxnId="{76F23346-5DD3-4848-82F2-ED60E29958BE}">
      <dgm:prSet/>
      <dgm:spPr/>
      <dgm:t>
        <a:bodyPr/>
        <a:lstStyle/>
        <a:p>
          <a:endParaRPr lang="nl-NL" sz="1800"/>
        </a:p>
      </dgm:t>
    </dgm:pt>
    <dgm:pt modelId="{760EC8C7-93A8-447C-88C0-D6B3697CB57F}" type="sibTrans" cxnId="{76F23346-5DD3-4848-82F2-ED60E29958BE}">
      <dgm:prSet/>
      <dgm:spPr/>
      <dgm:t>
        <a:bodyPr/>
        <a:lstStyle/>
        <a:p>
          <a:endParaRPr lang="nl-NL" sz="1800"/>
        </a:p>
      </dgm:t>
    </dgm:pt>
    <dgm:pt modelId="{A95071B9-303A-406C-8F3A-F33D1520626D}">
      <dgm:prSet phldrT="[Tekst]" custT="1"/>
      <dgm:spPr/>
      <dgm:t>
        <a:bodyPr/>
        <a:lstStyle/>
        <a:p>
          <a:r>
            <a:rPr lang="nl-NL" sz="1000"/>
            <a:t>definitie</a:t>
          </a:r>
        </a:p>
      </dgm:t>
    </dgm:pt>
    <dgm:pt modelId="{22369D9C-B86C-4E07-867C-5EEB12A5A334}" type="sibTrans" cxnId="{C63BD027-2517-4EE9-96EE-30E639478401}">
      <dgm:prSet/>
      <dgm:spPr/>
      <dgm:t>
        <a:bodyPr/>
        <a:lstStyle/>
        <a:p>
          <a:endParaRPr lang="nl-NL" sz="1800"/>
        </a:p>
      </dgm:t>
    </dgm:pt>
    <dgm:pt modelId="{2D15B7B0-F365-4045-BE9F-539475D3C8C2}" type="parTrans" cxnId="{C63BD027-2517-4EE9-96EE-30E639478401}">
      <dgm:prSet/>
      <dgm:spPr/>
      <dgm:t>
        <a:bodyPr/>
        <a:lstStyle/>
        <a:p>
          <a:endParaRPr lang="nl-NL" sz="1800"/>
        </a:p>
      </dgm:t>
    </dgm:pt>
    <dgm:pt modelId="{34338762-07C6-489F-8BED-41A33077DFA1}" type="pres">
      <dgm:prSet presAssocID="{0A3E27B3-561E-40E5-8411-38AA02F203A0}" presName="linearFlow" presStyleCnt="0">
        <dgm:presLayoutVars>
          <dgm:dir/>
          <dgm:animLvl val="lvl"/>
          <dgm:resizeHandles val="exact"/>
        </dgm:presLayoutVars>
      </dgm:prSet>
      <dgm:spPr/>
    </dgm:pt>
    <dgm:pt modelId="{AAB8C5E1-C2BB-4D6A-8B75-DB7F4037D284}" type="pres">
      <dgm:prSet presAssocID="{30251AA1-0C8E-4604-93F2-397AD94CC718}" presName="composite" presStyleCnt="0"/>
      <dgm:spPr/>
    </dgm:pt>
    <dgm:pt modelId="{4ACADE3C-D87A-443C-8006-5B0D8CE6CE41}" type="pres">
      <dgm:prSet presAssocID="{30251AA1-0C8E-4604-93F2-397AD94CC718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EFD6EA90-6B22-4369-884D-380B7442F9B7}" type="pres">
      <dgm:prSet presAssocID="{30251AA1-0C8E-4604-93F2-397AD94CC718}" presName="descendantText" presStyleLbl="alignAcc1" presStyleIdx="0" presStyleCnt="7" custLinFactNeighborX="-119" custLinFactNeighborY="-3027">
        <dgm:presLayoutVars>
          <dgm:bulletEnabled val="1"/>
        </dgm:presLayoutVars>
      </dgm:prSet>
      <dgm:spPr/>
    </dgm:pt>
    <dgm:pt modelId="{B4D60480-DF77-472E-AAEC-6EFE54625A3A}" type="pres">
      <dgm:prSet presAssocID="{BC4760C2-53CA-4EB1-BAD9-AFE98EB6E253}" presName="sp" presStyleCnt="0"/>
      <dgm:spPr/>
    </dgm:pt>
    <dgm:pt modelId="{BAE4310E-964A-4651-94A7-FFC7DFD6C10C}" type="pres">
      <dgm:prSet presAssocID="{482F210D-F349-400A-A198-4B8DE1873B17}" presName="composite" presStyleCnt="0"/>
      <dgm:spPr/>
    </dgm:pt>
    <dgm:pt modelId="{E78BA686-3AC0-4659-A514-05DBDE5B703F}" type="pres">
      <dgm:prSet presAssocID="{482F210D-F349-400A-A198-4B8DE1873B17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9B6BED70-5F59-42C3-AA76-BCA89F1CD72A}" type="pres">
      <dgm:prSet presAssocID="{482F210D-F349-400A-A198-4B8DE1873B17}" presName="descendantText" presStyleLbl="alignAcc1" presStyleIdx="1" presStyleCnt="7">
        <dgm:presLayoutVars>
          <dgm:bulletEnabled val="1"/>
        </dgm:presLayoutVars>
      </dgm:prSet>
      <dgm:spPr/>
    </dgm:pt>
    <dgm:pt modelId="{19D2D6DB-5C41-45D2-8BD5-3B550BC4B96A}" type="pres">
      <dgm:prSet presAssocID="{46EF9CDE-19CC-4169-8FDD-3C87C3BDB775}" presName="sp" presStyleCnt="0"/>
      <dgm:spPr/>
    </dgm:pt>
    <dgm:pt modelId="{B582DBCE-3226-40E7-A645-A901D60D6B01}" type="pres">
      <dgm:prSet presAssocID="{A95071B9-303A-406C-8F3A-F33D1520626D}" presName="composite" presStyleCnt="0"/>
      <dgm:spPr/>
    </dgm:pt>
    <dgm:pt modelId="{BF74EFEE-5D14-47DF-9078-260C189A42C5}" type="pres">
      <dgm:prSet presAssocID="{A95071B9-303A-406C-8F3A-F33D1520626D}" presName="parentText" presStyleLbl="alignNode1" presStyleIdx="2" presStyleCnt="7" custLinFactNeighborX="0" custLinFactNeighborY="1">
        <dgm:presLayoutVars>
          <dgm:chMax val="1"/>
          <dgm:bulletEnabled val="1"/>
        </dgm:presLayoutVars>
      </dgm:prSet>
      <dgm:spPr/>
    </dgm:pt>
    <dgm:pt modelId="{B9CFBB6D-F873-4ED9-87BC-7CB8ACE570FA}" type="pres">
      <dgm:prSet presAssocID="{A95071B9-303A-406C-8F3A-F33D1520626D}" presName="descendantText" presStyleLbl="alignAcc1" presStyleIdx="2" presStyleCnt="7">
        <dgm:presLayoutVars>
          <dgm:bulletEnabled val="1"/>
        </dgm:presLayoutVars>
      </dgm:prSet>
      <dgm:spPr/>
    </dgm:pt>
    <dgm:pt modelId="{56B06A14-3464-4FB7-8E31-F063D0D73E02}" type="pres">
      <dgm:prSet presAssocID="{22369D9C-B86C-4E07-867C-5EEB12A5A334}" presName="sp" presStyleCnt="0"/>
      <dgm:spPr/>
    </dgm:pt>
    <dgm:pt modelId="{F36D3B41-5E3B-49F3-9F9D-274C0F8F8847}" type="pres">
      <dgm:prSet presAssocID="{615AA4D2-27B3-4DA3-8FFC-8D2FD8F6B306}" presName="composite" presStyleCnt="0"/>
      <dgm:spPr/>
    </dgm:pt>
    <dgm:pt modelId="{533A58FB-6A91-46B7-8501-47F048F2B9C7}" type="pres">
      <dgm:prSet presAssocID="{615AA4D2-27B3-4DA3-8FFC-8D2FD8F6B306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B849D3DC-6674-4E92-A2B8-F5E5736A81BC}" type="pres">
      <dgm:prSet presAssocID="{615AA4D2-27B3-4DA3-8FFC-8D2FD8F6B306}" presName="descendantText" presStyleLbl="alignAcc1" presStyleIdx="3" presStyleCnt="7">
        <dgm:presLayoutVars>
          <dgm:bulletEnabled val="1"/>
        </dgm:presLayoutVars>
      </dgm:prSet>
      <dgm:spPr/>
    </dgm:pt>
    <dgm:pt modelId="{34864F77-E3CB-4515-9BBF-BDED1723EBF0}" type="pres">
      <dgm:prSet presAssocID="{CFBF86AD-C01A-4D0D-ADD2-C261D0A5F1E1}" presName="sp" presStyleCnt="0"/>
      <dgm:spPr/>
    </dgm:pt>
    <dgm:pt modelId="{34B05802-ABF6-4EEF-B570-23E08908F2B4}" type="pres">
      <dgm:prSet presAssocID="{2EAD39B9-62AE-4598-BD56-C5ABC3D9885A}" presName="composite" presStyleCnt="0"/>
      <dgm:spPr/>
    </dgm:pt>
    <dgm:pt modelId="{77CC69D5-3F35-4A06-B5D3-E5966ACBE4CD}" type="pres">
      <dgm:prSet presAssocID="{2EAD39B9-62AE-4598-BD56-C5ABC3D9885A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6DB35BE6-FADC-4C5B-9CA2-BB099BD34DF5}" type="pres">
      <dgm:prSet presAssocID="{2EAD39B9-62AE-4598-BD56-C5ABC3D9885A}" presName="descendantText" presStyleLbl="alignAcc1" presStyleIdx="4" presStyleCnt="7">
        <dgm:presLayoutVars>
          <dgm:bulletEnabled val="1"/>
        </dgm:presLayoutVars>
      </dgm:prSet>
      <dgm:spPr/>
    </dgm:pt>
    <dgm:pt modelId="{53D59B6F-6FFD-4EB3-8E75-04972DE680C4}" type="pres">
      <dgm:prSet presAssocID="{1A5FB2CF-FD31-40F3-912B-CC6C9621A55E}" presName="sp" presStyleCnt="0"/>
      <dgm:spPr/>
    </dgm:pt>
    <dgm:pt modelId="{931E5F83-4218-4123-9356-C5C4D1514F6F}" type="pres">
      <dgm:prSet presAssocID="{F135F99A-1B74-4297-A5D4-F66A87CEFC35}" presName="composite" presStyleCnt="0"/>
      <dgm:spPr/>
    </dgm:pt>
    <dgm:pt modelId="{92803E58-7182-49E2-87B1-A9948BD5AE52}" type="pres">
      <dgm:prSet presAssocID="{F135F99A-1B74-4297-A5D4-F66A87CEFC35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03D16D2B-1A8E-4A7A-861D-91EA1B56E50D}" type="pres">
      <dgm:prSet presAssocID="{F135F99A-1B74-4297-A5D4-F66A87CEFC35}" presName="descendantText" presStyleLbl="alignAcc1" presStyleIdx="5" presStyleCnt="7">
        <dgm:presLayoutVars>
          <dgm:bulletEnabled val="1"/>
        </dgm:presLayoutVars>
      </dgm:prSet>
      <dgm:spPr/>
    </dgm:pt>
    <dgm:pt modelId="{0E3CF1DF-C231-4232-9687-4E91C97B1805}" type="pres">
      <dgm:prSet presAssocID="{AAE49DA2-0BB2-4CE6-A6FC-921155DB276D}" presName="sp" presStyleCnt="0"/>
      <dgm:spPr/>
    </dgm:pt>
    <dgm:pt modelId="{89A97EF4-0E11-4AAE-9488-B723AECD9CCA}" type="pres">
      <dgm:prSet presAssocID="{8CC34A38-55FE-45D5-90A9-EE99D9999F43}" presName="composite" presStyleCnt="0"/>
      <dgm:spPr/>
    </dgm:pt>
    <dgm:pt modelId="{E66D580A-4923-4260-91B4-18B473FE7E71}" type="pres">
      <dgm:prSet presAssocID="{8CC34A38-55FE-45D5-90A9-EE99D9999F43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67891A74-8133-4C04-989F-BE9A4E8C7387}" type="pres">
      <dgm:prSet presAssocID="{8CC34A38-55FE-45D5-90A9-EE99D9999F43}" presName="descendantText" presStyleLbl="alignAcc1" presStyleIdx="6" presStyleCnt="7" custLinFactNeighborY="-7527">
        <dgm:presLayoutVars>
          <dgm:bulletEnabled val="1"/>
        </dgm:presLayoutVars>
      </dgm:prSet>
      <dgm:spPr/>
    </dgm:pt>
  </dgm:ptLst>
  <dgm:cxnLst>
    <dgm:cxn modelId="{4F53A509-DF02-48C4-B6B4-6DDA223BC52C}" type="presOf" srcId="{F6890E39-22AF-4A5A-9D71-28C20716C480}" destId="{67891A74-8133-4C04-989F-BE9A4E8C7387}" srcOrd="0" destOrd="0" presId="urn:microsoft.com/office/officeart/2005/8/layout/chevron2"/>
    <dgm:cxn modelId="{2A33AD1B-EDF0-4251-8487-A2A66987518B}" srcId="{0A3E27B3-561E-40E5-8411-38AA02F203A0}" destId="{2EAD39B9-62AE-4598-BD56-C5ABC3D9885A}" srcOrd="4" destOrd="0" parTransId="{FB56C78B-89D9-4D34-B2C0-0165AE8213B9}" sibTransId="{1A5FB2CF-FD31-40F3-912B-CC6C9621A55E}"/>
    <dgm:cxn modelId="{4BADAE1E-EA89-413E-88F3-D64F417FC978}" type="presOf" srcId="{CD2DD515-2A89-43D0-ADBA-A00F35FFF5FF}" destId="{6DB35BE6-FADC-4C5B-9CA2-BB099BD34DF5}" srcOrd="0" destOrd="0" presId="urn:microsoft.com/office/officeart/2005/8/layout/chevron2"/>
    <dgm:cxn modelId="{91F72A23-5E95-4F41-98CD-AA1AA2E7DC6F}" type="presOf" srcId="{EAA3E45C-A237-434F-AE64-FB0C670B0648}" destId="{B9CFBB6D-F873-4ED9-87BC-7CB8ACE570FA}" srcOrd="0" destOrd="0" presId="urn:microsoft.com/office/officeart/2005/8/layout/chevron2"/>
    <dgm:cxn modelId="{C63BD027-2517-4EE9-96EE-30E639478401}" srcId="{0A3E27B3-561E-40E5-8411-38AA02F203A0}" destId="{A95071B9-303A-406C-8F3A-F33D1520626D}" srcOrd="2" destOrd="0" parTransId="{2D15B7B0-F365-4045-BE9F-539475D3C8C2}" sibTransId="{22369D9C-B86C-4E07-867C-5EEB12A5A334}"/>
    <dgm:cxn modelId="{5CBDA861-0B34-4A94-9875-B7F4702075F1}" type="presOf" srcId="{A95071B9-303A-406C-8F3A-F33D1520626D}" destId="{BF74EFEE-5D14-47DF-9078-260C189A42C5}" srcOrd="0" destOrd="0" presId="urn:microsoft.com/office/officeart/2005/8/layout/chevron2"/>
    <dgm:cxn modelId="{5A88DD41-1C5D-43A3-B2C2-CBF3D04C21D2}" type="presOf" srcId="{532FE29C-2E8B-4D17-B704-7F1BF81B7912}" destId="{9B6BED70-5F59-42C3-AA76-BCA89F1CD72A}" srcOrd="0" destOrd="0" presId="urn:microsoft.com/office/officeart/2005/8/layout/chevron2"/>
    <dgm:cxn modelId="{76F23346-5DD3-4848-82F2-ED60E29958BE}" srcId="{482F210D-F349-400A-A198-4B8DE1873B17}" destId="{532FE29C-2E8B-4D17-B704-7F1BF81B7912}" srcOrd="0" destOrd="0" parTransId="{F14B0152-BCF5-42E3-BE11-BD1A07807E95}" sibTransId="{760EC8C7-93A8-447C-88C0-D6B3697CB57F}"/>
    <dgm:cxn modelId="{7D50AF68-C597-44D7-BC51-619191B636EC}" type="presOf" srcId="{482F210D-F349-400A-A198-4B8DE1873B17}" destId="{E78BA686-3AC0-4659-A514-05DBDE5B703F}" srcOrd="0" destOrd="0" presId="urn:microsoft.com/office/officeart/2005/8/layout/chevron2"/>
    <dgm:cxn modelId="{9413E869-7078-484A-9D97-4F6C294F7C73}" type="presOf" srcId="{1E657F05-9BA6-4899-930A-35478911D066}" destId="{B849D3DC-6674-4E92-A2B8-F5E5736A81BC}" srcOrd="0" destOrd="0" presId="urn:microsoft.com/office/officeart/2005/8/layout/chevron2"/>
    <dgm:cxn modelId="{87857F6A-ED01-407E-BAB5-825634AFCA01}" srcId="{F135F99A-1B74-4297-A5D4-F66A87CEFC35}" destId="{6BAD8228-C34F-4B33-8684-E43D5D0C6338}" srcOrd="0" destOrd="0" parTransId="{5C1A3FDB-2FA3-4FFD-9233-97E19A38A034}" sibTransId="{83830BE2-622E-4924-AAB5-347E00DB4672}"/>
    <dgm:cxn modelId="{234C294D-1310-4684-9262-64BFBD1BD5F2}" srcId="{0A3E27B3-561E-40E5-8411-38AA02F203A0}" destId="{482F210D-F349-400A-A198-4B8DE1873B17}" srcOrd="1" destOrd="0" parTransId="{C924F08A-01EC-49B8-BA8F-136E7E6852B3}" sibTransId="{46EF9CDE-19CC-4169-8FDD-3C87C3BDB775}"/>
    <dgm:cxn modelId="{34D03C4F-5D28-46D2-99B5-C67BE71A63FF}" srcId="{0A3E27B3-561E-40E5-8411-38AA02F203A0}" destId="{8CC34A38-55FE-45D5-90A9-EE99D9999F43}" srcOrd="6" destOrd="0" parTransId="{2746E683-0DBF-46C6-B4AA-D1DC071C9F3B}" sibTransId="{AF2DA03F-88BF-4AA5-8F7D-D239D1726492}"/>
    <dgm:cxn modelId="{58333170-62BE-4FC6-96C1-06DA5266806C}" srcId="{30251AA1-0C8E-4604-93F2-397AD94CC718}" destId="{E297930F-653B-4014-9F07-FF8D7E4C98B6}" srcOrd="0" destOrd="0" parTransId="{2E43358E-5C61-4BA6-BD5E-10F45337AB77}" sibTransId="{A9E319F7-9FD1-4DA2-BD71-D309686E7FB0}"/>
    <dgm:cxn modelId="{EDD28074-9CD9-4133-80D0-5FC35755DF9E}" type="presOf" srcId="{615AA4D2-27B3-4DA3-8FFC-8D2FD8F6B306}" destId="{533A58FB-6A91-46B7-8501-47F048F2B9C7}" srcOrd="0" destOrd="0" presId="urn:microsoft.com/office/officeart/2005/8/layout/chevron2"/>
    <dgm:cxn modelId="{78435956-31F7-44F2-9350-B9B65C77B07E}" type="presOf" srcId="{E297930F-653B-4014-9F07-FF8D7E4C98B6}" destId="{EFD6EA90-6B22-4369-884D-380B7442F9B7}" srcOrd="0" destOrd="0" presId="urn:microsoft.com/office/officeart/2005/8/layout/chevron2"/>
    <dgm:cxn modelId="{7EE6327F-1849-4C7C-80AF-7A30CC5C970B}" type="presOf" srcId="{8CC34A38-55FE-45D5-90A9-EE99D9999F43}" destId="{E66D580A-4923-4260-91B4-18B473FE7E71}" srcOrd="0" destOrd="0" presId="urn:microsoft.com/office/officeart/2005/8/layout/chevron2"/>
    <dgm:cxn modelId="{0BA0C488-A19F-4E0A-8DC8-B42D0256F3AA}" srcId="{8CC34A38-55FE-45D5-90A9-EE99D9999F43}" destId="{F6890E39-22AF-4A5A-9D71-28C20716C480}" srcOrd="0" destOrd="0" parTransId="{E471F46C-191F-427D-A78D-2272F3FBFC6A}" sibTransId="{4D43BE7E-1DD3-434A-8932-086A82F25EBB}"/>
    <dgm:cxn modelId="{29BFBB8F-4855-4BEC-AEA4-86D3640D3686}" type="presOf" srcId="{30251AA1-0C8E-4604-93F2-397AD94CC718}" destId="{4ACADE3C-D87A-443C-8006-5B0D8CE6CE41}" srcOrd="0" destOrd="0" presId="urn:microsoft.com/office/officeart/2005/8/layout/chevron2"/>
    <dgm:cxn modelId="{73117F91-E77F-4004-B52D-415645EA3516}" type="presOf" srcId="{6BAD8228-C34F-4B33-8684-E43D5D0C6338}" destId="{03D16D2B-1A8E-4A7A-861D-91EA1B56E50D}" srcOrd="0" destOrd="0" presId="urn:microsoft.com/office/officeart/2005/8/layout/chevron2"/>
    <dgm:cxn modelId="{44C6AB92-2238-43ED-AD49-3A53C1F3F998}" type="presOf" srcId="{F135F99A-1B74-4297-A5D4-F66A87CEFC35}" destId="{92803E58-7182-49E2-87B1-A9948BD5AE52}" srcOrd="0" destOrd="0" presId="urn:microsoft.com/office/officeart/2005/8/layout/chevron2"/>
    <dgm:cxn modelId="{8F7A5899-72DF-45E5-B4A5-43D1F92F5609}" srcId="{0A3E27B3-561E-40E5-8411-38AA02F203A0}" destId="{30251AA1-0C8E-4604-93F2-397AD94CC718}" srcOrd="0" destOrd="0" parTransId="{2E363896-E445-4619-A063-E7DAF91CF10F}" sibTransId="{BC4760C2-53CA-4EB1-BAD9-AFE98EB6E253}"/>
    <dgm:cxn modelId="{C23846A8-78D7-4A6B-9DBF-F98D02CDD1DA}" srcId="{0A3E27B3-561E-40E5-8411-38AA02F203A0}" destId="{F135F99A-1B74-4297-A5D4-F66A87CEFC35}" srcOrd="5" destOrd="0" parTransId="{D7FC3843-E480-4283-A745-3A18D23EB308}" sibTransId="{AAE49DA2-0BB2-4CE6-A6FC-921155DB276D}"/>
    <dgm:cxn modelId="{DB8FD6A9-4E64-4BFD-8B67-E2CE55551373}" type="presOf" srcId="{0A3E27B3-561E-40E5-8411-38AA02F203A0}" destId="{34338762-07C6-489F-8BED-41A33077DFA1}" srcOrd="0" destOrd="0" presId="urn:microsoft.com/office/officeart/2005/8/layout/chevron2"/>
    <dgm:cxn modelId="{598380C7-041E-4DD4-A583-A3FF2A2E4913}" srcId="{615AA4D2-27B3-4DA3-8FFC-8D2FD8F6B306}" destId="{1E657F05-9BA6-4899-930A-35478911D066}" srcOrd="0" destOrd="0" parTransId="{98D9E7AA-5973-41EC-B502-E0D8CE9FDFC8}" sibTransId="{EED2BC9C-3618-4B18-86DE-7DE91BDBF776}"/>
    <dgm:cxn modelId="{3E12FCD3-A0AD-438A-B4AB-74F5D7392C51}" srcId="{A95071B9-303A-406C-8F3A-F33D1520626D}" destId="{EAA3E45C-A237-434F-AE64-FB0C670B0648}" srcOrd="0" destOrd="0" parTransId="{2A8A400A-CF23-45CB-AADF-CF768FA86FED}" sibTransId="{939675D5-0493-4049-8EF9-3CCAF974D229}"/>
    <dgm:cxn modelId="{4394B9D4-CA08-4120-9D93-2443BDBA0CEE}" srcId="{0A3E27B3-561E-40E5-8411-38AA02F203A0}" destId="{615AA4D2-27B3-4DA3-8FFC-8D2FD8F6B306}" srcOrd="3" destOrd="0" parTransId="{C21B654B-9BE0-4AA9-8361-02E08EA00540}" sibTransId="{CFBF86AD-C01A-4D0D-ADD2-C261D0A5F1E1}"/>
    <dgm:cxn modelId="{60FF11DC-D912-4B19-95B5-937C7615BCA0}" srcId="{2EAD39B9-62AE-4598-BD56-C5ABC3D9885A}" destId="{CD2DD515-2A89-43D0-ADBA-A00F35FFF5FF}" srcOrd="0" destOrd="0" parTransId="{7BB1D367-58BB-4E6A-A0AE-86815B3E1586}" sibTransId="{56622B11-56A8-4235-A1DD-B640AD0A40A5}"/>
    <dgm:cxn modelId="{B3E93EE1-6538-4D42-9566-805194CFC924}" type="presOf" srcId="{2EAD39B9-62AE-4598-BD56-C5ABC3D9885A}" destId="{77CC69D5-3F35-4A06-B5D3-E5966ACBE4CD}" srcOrd="0" destOrd="0" presId="urn:microsoft.com/office/officeart/2005/8/layout/chevron2"/>
    <dgm:cxn modelId="{A0D4B094-5B50-4593-9D47-037FE2115EB2}" type="presParOf" srcId="{34338762-07C6-489F-8BED-41A33077DFA1}" destId="{AAB8C5E1-C2BB-4D6A-8B75-DB7F4037D284}" srcOrd="0" destOrd="0" presId="urn:microsoft.com/office/officeart/2005/8/layout/chevron2"/>
    <dgm:cxn modelId="{14B8A31B-7165-45C6-AB9B-FCBAEDE07FA7}" type="presParOf" srcId="{AAB8C5E1-C2BB-4D6A-8B75-DB7F4037D284}" destId="{4ACADE3C-D87A-443C-8006-5B0D8CE6CE41}" srcOrd="0" destOrd="0" presId="urn:microsoft.com/office/officeart/2005/8/layout/chevron2"/>
    <dgm:cxn modelId="{8F45B9EC-A1C7-4154-9E11-AF712ABA2EAD}" type="presParOf" srcId="{AAB8C5E1-C2BB-4D6A-8B75-DB7F4037D284}" destId="{EFD6EA90-6B22-4369-884D-380B7442F9B7}" srcOrd="1" destOrd="0" presId="urn:microsoft.com/office/officeart/2005/8/layout/chevron2"/>
    <dgm:cxn modelId="{11C9AA1C-28D1-4E8D-8763-1A3448E82CEE}" type="presParOf" srcId="{34338762-07C6-489F-8BED-41A33077DFA1}" destId="{B4D60480-DF77-472E-AAEC-6EFE54625A3A}" srcOrd="1" destOrd="0" presId="urn:microsoft.com/office/officeart/2005/8/layout/chevron2"/>
    <dgm:cxn modelId="{1A59D72F-2412-4FB2-8DA5-4B614B6C49E8}" type="presParOf" srcId="{34338762-07C6-489F-8BED-41A33077DFA1}" destId="{BAE4310E-964A-4651-94A7-FFC7DFD6C10C}" srcOrd="2" destOrd="0" presId="urn:microsoft.com/office/officeart/2005/8/layout/chevron2"/>
    <dgm:cxn modelId="{C8BA0010-EBA7-4AA4-AEFB-AE0708FDD3D8}" type="presParOf" srcId="{BAE4310E-964A-4651-94A7-FFC7DFD6C10C}" destId="{E78BA686-3AC0-4659-A514-05DBDE5B703F}" srcOrd="0" destOrd="0" presId="urn:microsoft.com/office/officeart/2005/8/layout/chevron2"/>
    <dgm:cxn modelId="{4E03D574-C57D-4CD1-AFC2-C07C43D5987F}" type="presParOf" srcId="{BAE4310E-964A-4651-94A7-FFC7DFD6C10C}" destId="{9B6BED70-5F59-42C3-AA76-BCA89F1CD72A}" srcOrd="1" destOrd="0" presId="urn:microsoft.com/office/officeart/2005/8/layout/chevron2"/>
    <dgm:cxn modelId="{4794C955-42D5-4F9D-B940-27066556B7CE}" type="presParOf" srcId="{34338762-07C6-489F-8BED-41A33077DFA1}" destId="{19D2D6DB-5C41-45D2-8BD5-3B550BC4B96A}" srcOrd="3" destOrd="0" presId="urn:microsoft.com/office/officeart/2005/8/layout/chevron2"/>
    <dgm:cxn modelId="{E6CE07D8-3F18-4003-9AB3-807B502B90CB}" type="presParOf" srcId="{34338762-07C6-489F-8BED-41A33077DFA1}" destId="{B582DBCE-3226-40E7-A645-A901D60D6B01}" srcOrd="4" destOrd="0" presId="urn:microsoft.com/office/officeart/2005/8/layout/chevron2"/>
    <dgm:cxn modelId="{D668C41D-9E47-45E4-AD71-E49B5F22D2C7}" type="presParOf" srcId="{B582DBCE-3226-40E7-A645-A901D60D6B01}" destId="{BF74EFEE-5D14-47DF-9078-260C189A42C5}" srcOrd="0" destOrd="0" presId="urn:microsoft.com/office/officeart/2005/8/layout/chevron2"/>
    <dgm:cxn modelId="{88A31508-BDBE-4FA6-BC8A-007634207301}" type="presParOf" srcId="{B582DBCE-3226-40E7-A645-A901D60D6B01}" destId="{B9CFBB6D-F873-4ED9-87BC-7CB8ACE570FA}" srcOrd="1" destOrd="0" presId="urn:microsoft.com/office/officeart/2005/8/layout/chevron2"/>
    <dgm:cxn modelId="{1543A0F5-7859-474E-8F28-5DB9AD3857B5}" type="presParOf" srcId="{34338762-07C6-489F-8BED-41A33077DFA1}" destId="{56B06A14-3464-4FB7-8E31-F063D0D73E02}" srcOrd="5" destOrd="0" presId="urn:microsoft.com/office/officeart/2005/8/layout/chevron2"/>
    <dgm:cxn modelId="{6AEB92CC-1463-4C3A-9441-518E2511AE6C}" type="presParOf" srcId="{34338762-07C6-489F-8BED-41A33077DFA1}" destId="{F36D3B41-5E3B-49F3-9F9D-274C0F8F8847}" srcOrd="6" destOrd="0" presId="urn:microsoft.com/office/officeart/2005/8/layout/chevron2"/>
    <dgm:cxn modelId="{C847D459-964B-4703-A700-5BC2FBA29009}" type="presParOf" srcId="{F36D3B41-5E3B-49F3-9F9D-274C0F8F8847}" destId="{533A58FB-6A91-46B7-8501-47F048F2B9C7}" srcOrd="0" destOrd="0" presId="urn:microsoft.com/office/officeart/2005/8/layout/chevron2"/>
    <dgm:cxn modelId="{776E94FA-52FC-4BEC-9677-CEC4DAF96ED7}" type="presParOf" srcId="{F36D3B41-5E3B-49F3-9F9D-274C0F8F8847}" destId="{B849D3DC-6674-4E92-A2B8-F5E5736A81BC}" srcOrd="1" destOrd="0" presId="urn:microsoft.com/office/officeart/2005/8/layout/chevron2"/>
    <dgm:cxn modelId="{BE084D0B-6196-4350-8751-AFBCA2CF3EAE}" type="presParOf" srcId="{34338762-07C6-489F-8BED-41A33077DFA1}" destId="{34864F77-E3CB-4515-9BBF-BDED1723EBF0}" srcOrd="7" destOrd="0" presId="urn:microsoft.com/office/officeart/2005/8/layout/chevron2"/>
    <dgm:cxn modelId="{D9671506-DD09-4BF6-9E86-41B081CD7757}" type="presParOf" srcId="{34338762-07C6-489F-8BED-41A33077DFA1}" destId="{34B05802-ABF6-4EEF-B570-23E08908F2B4}" srcOrd="8" destOrd="0" presId="urn:microsoft.com/office/officeart/2005/8/layout/chevron2"/>
    <dgm:cxn modelId="{2E7F9CCD-C321-4B43-AA59-4BC581452202}" type="presParOf" srcId="{34B05802-ABF6-4EEF-B570-23E08908F2B4}" destId="{77CC69D5-3F35-4A06-B5D3-E5966ACBE4CD}" srcOrd="0" destOrd="0" presId="urn:microsoft.com/office/officeart/2005/8/layout/chevron2"/>
    <dgm:cxn modelId="{375B0F7B-6E47-46EE-A5BA-8A4BF3236DB5}" type="presParOf" srcId="{34B05802-ABF6-4EEF-B570-23E08908F2B4}" destId="{6DB35BE6-FADC-4C5B-9CA2-BB099BD34DF5}" srcOrd="1" destOrd="0" presId="urn:microsoft.com/office/officeart/2005/8/layout/chevron2"/>
    <dgm:cxn modelId="{EC877CB1-7608-4212-9D26-23A908D82718}" type="presParOf" srcId="{34338762-07C6-489F-8BED-41A33077DFA1}" destId="{53D59B6F-6FFD-4EB3-8E75-04972DE680C4}" srcOrd="9" destOrd="0" presId="urn:microsoft.com/office/officeart/2005/8/layout/chevron2"/>
    <dgm:cxn modelId="{6C82F656-B8AC-4835-A1FC-0275F93FF981}" type="presParOf" srcId="{34338762-07C6-489F-8BED-41A33077DFA1}" destId="{931E5F83-4218-4123-9356-C5C4D1514F6F}" srcOrd="10" destOrd="0" presId="urn:microsoft.com/office/officeart/2005/8/layout/chevron2"/>
    <dgm:cxn modelId="{8F39CEB1-08D4-42B5-94E1-858142629A47}" type="presParOf" srcId="{931E5F83-4218-4123-9356-C5C4D1514F6F}" destId="{92803E58-7182-49E2-87B1-A9948BD5AE52}" srcOrd="0" destOrd="0" presId="urn:microsoft.com/office/officeart/2005/8/layout/chevron2"/>
    <dgm:cxn modelId="{53578DFA-5FDA-40C3-BC50-74D98EB271E2}" type="presParOf" srcId="{931E5F83-4218-4123-9356-C5C4D1514F6F}" destId="{03D16D2B-1A8E-4A7A-861D-91EA1B56E50D}" srcOrd="1" destOrd="0" presId="urn:microsoft.com/office/officeart/2005/8/layout/chevron2"/>
    <dgm:cxn modelId="{2FAB1C28-DA1C-4C4E-929C-361BFFCEDCF4}" type="presParOf" srcId="{34338762-07C6-489F-8BED-41A33077DFA1}" destId="{0E3CF1DF-C231-4232-9687-4E91C97B1805}" srcOrd="11" destOrd="0" presId="urn:microsoft.com/office/officeart/2005/8/layout/chevron2"/>
    <dgm:cxn modelId="{2ADDC397-99D4-4210-B386-6CED2D9F4BEB}" type="presParOf" srcId="{34338762-07C6-489F-8BED-41A33077DFA1}" destId="{89A97EF4-0E11-4AAE-9488-B723AECD9CCA}" srcOrd="12" destOrd="0" presId="urn:microsoft.com/office/officeart/2005/8/layout/chevron2"/>
    <dgm:cxn modelId="{219C4404-35B7-4810-98F2-B33C602D9CE1}" type="presParOf" srcId="{89A97EF4-0E11-4AAE-9488-B723AECD9CCA}" destId="{E66D580A-4923-4260-91B4-18B473FE7E71}" srcOrd="0" destOrd="0" presId="urn:microsoft.com/office/officeart/2005/8/layout/chevron2"/>
    <dgm:cxn modelId="{C0EE6B19-4CEF-4BD9-90C2-98756E1082B8}" type="presParOf" srcId="{89A97EF4-0E11-4AAE-9488-B723AECD9CCA}" destId="{67891A74-8133-4C04-989F-BE9A4E8C738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ADE3C-D87A-443C-8006-5B0D8CE6CE41}">
      <dsp:nvSpPr>
        <dsp:cNvPr id="0" name=""/>
        <dsp:cNvSpPr/>
      </dsp:nvSpPr>
      <dsp:spPr>
        <a:xfrm rot="5400000">
          <a:off x="-112340" y="117646"/>
          <a:ext cx="748934" cy="52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/>
            <a:t>idee</a:t>
          </a:r>
        </a:p>
      </dsp:txBody>
      <dsp:txXfrm rot="-5400000">
        <a:off x="1" y="267433"/>
        <a:ext cx="524253" cy="224681"/>
      </dsp:txXfrm>
    </dsp:sp>
    <dsp:sp modelId="{EFD6EA90-6B22-4369-884D-380B7442F9B7}">
      <dsp:nvSpPr>
        <dsp:cNvPr id="0" name=""/>
        <dsp:cNvSpPr/>
      </dsp:nvSpPr>
      <dsp:spPr>
        <a:xfrm rot="5400000">
          <a:off x="4220348" y="-3705493"/>
          <a:ext cx="486807" cy="78977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800" kern="1200"/>
            <a:t>Onderwerp</a:t>
          </a:r>
        </a:p>
      </dsp:txBody>
      <dsp:txXfrm rot="-5400000">
        <a:off x="514855" y="23764"/>
        <a:ext cx="7874030" cy="439279"/>
      </dsp:txXfrm>
    </dsp:sp>
    <dsp:sp modelId="{E78BA686-3AC0-4659-A514-05DBDE5B703F}">
      <dsp:nvSpPr>
        <dsp:cNvPr id="0" name=""/>
        <dsp:cNvSpPr/>
      </dsp:nvSpPr>
      <dsp:spPr>
        <a:xfrm rot="5400000">
          <a:off x="-112340" y="782047"/>
          <a:ext cx="748934" cy="52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/>
            <a:t>analyse</a:t>
          </a:r>
        </a:p>
      </dsp:txBody>
      <dsp:txXfrm rot="-5400000">
        <a:off x="1" y="931834"/>
        <a:ext cx="524253" cy="224681"/>
      </dsp:txXfrm>
    </dsp:sp>
    <dsp:sp modelId="{9B6BED70-5F59-42C3-AA76-BCA89F1CD72A}">
      <dsp:nvSpPr>
        <dsp:cNvPr id="0" name=""/>
        <dsp:cNvSpPr/>
      </dsp:nvSpPr>
      <dsp:spPr>
        <a:xfrm rot="5400000">
          <a:off x="4229747" y="-3035785"/>
          <a:ext cx="486807" cy="78977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800" kern="1200" dirty="0"/>
            <a:t>Plan van aanpak deel A: context</a:t>
          </a:r>
        </a:p>
      </dsp:txBody>
      <dsp:txXfrm rot="-5400000">
        <a:off x="524254" y="693472"/>
        <a:ext cx="7874030" cy="439279"/>
      </dsp:txXfrm>
    </dsp:sp>
    <dsp:sp modelId="{BF74EFEE-5D14-47DF-9078-260C189A42C5}">
      <dsp:nvSpPr>
        <dsp:cNvPr id="0" name=""/>
        <dsp:cNvSpPr/>
      </dsp:nvSpPr>
      <dsp:spPr>
        <a:xfrm rot="5400000">
          <a:off x="-112340" y="1446456"/>
          <a:ext cx="748934" cy="52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/>
            <a:t>definitie</a:t>
          </a:r>
        </a:p>
      </dsp:txBody>
      <dsp:txXfrm rot="-5400000">
        <a:off x="1" y="1596243"/>
        <a:ext cx="524253" cy="224681"/>
      </dsp:txXfrm>
    </dsp:sp>
    <dsp:sp modelId="{B9CFBB6D-F873-4ED9-87BC-7CB8ACE570FA}">
      <dsp:nvSpPr>
        <dsp:cNvPr id="0" name=""/>
        <dsp:cNvSpPr/>
      </dsp:nvSpPr>
      <dsp:spPr>
        <a:xfrm rot="5400000">
          <a:off x="4229747" y="-2371384"/>
          <a:ext cx="486807" cy="78977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800" kern="1200" dirty="0"/>
            <a:t>Plan van Aanpak Deel A: </a:t>
          </a:r>
          <a:r>
            <a:rPr lang="nl-NL" sz="1800" kern="1200" dirty="0" err="1"/>
            <a:t>outcome</a:t>
          </a:r>
          <a:r>
            <a:rPr lang="nl-NL" sz="1800" kern="1200" dirty="0"/>
            <a:t> – mechanisme - interventie</a:t>
          </a:r>
        </a:p>
      </dsp:txBody>
      <dsp:txXfrm rot="-5400000">
        <a:off x="524254" y="1357873"/>
        <a:ext cx="7874030" cy="439279"/>
      </dsp:txXfrm>
    </dsp:sp>
    <dsp:sp modelId="{533A58FB-6A91-46B7-8501-47F048F2B9C7}">
      <dsp:nvSpPr>
        <dsp:cNvPr id="0" name=""/>
        <dsp:cNvSpPr/>
      </dsp:nvSpPr>
      <dsp:spPr>
        <a:xfrm rot="5400000">
          <a:off x="-112340" y="2110850"/>
          <a:ext cx="748934" cy="52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800" kern="1200"/>
            <a:t>verkenning</a:t>
          </a:r>
        </a:p>
      </dsp:txBody>
      <dsp:txXfrm rot="-5400000">
        <a:off x="1" y="2260637"/>
        <a:ext cx="524253" cy="224681"/>
      </dsp:txXfrm>
    </dsp:sp>
    <dsp:sp modelId="{B849D3DC-6674-4E92-A2B8-F5E5736A81BC}">
      <dsp:nvSpPr>
        <dsp:cNvPr id="0" name=""/>
        <dsp:cNvSpPr/>
      </dsp:nvSpPr>
      <dsp:spPr>
        <a:xfrm rot="5400000">
          <a:off x="4229747" y="-1706983"/>
          <a:ext cx="486807" cy="78977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800" kern="1200" dirty="0"/>
            <a:t>Plan van Aanpak Deel A: kaders en speelveld </a:t>
          </a:r>
        </a:p>
      </dsp:txBody>
      <dsp:txXfrm rot="-5400000">
        <a:off x="524254" y="2022274"/>
        <a:ext cx="7874030" cy="439279"/>
      </dsp:txXfrm>
    </dsp:sp>
    <dsp:sp modelId="{77CC69D5-3F35-4A06-B5D3-E5966ACBE4CD}">
      <dsp:nvSpPr>
        <dsp:cNvPr id="0" name=""/>
        <dsp:cNvSpPr/>
      </dsp:nvSpPr>
      <dsp:spPr>
        <a:xfrm rot="5400000">
          <a:off x="-112340" y="2775251"/>
          <a:ext cx="748934" cy="52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000" kern="1200"/>
            <a:t>planning</a:t>
          </a:r>
          <a:endParaRPr lang="nl-NL" sz="1800" kern="1200"/>
        </a:p>
      </dsp:txBody>
      <dsp:txXfrm rot="-5400000">
        <a:off x="1" y="2925038"/>
        <a:ext cx="524253" cy="224681"/>
      </dsp:txXfrm>
    </dsp:sp>
    <dsp:sp modelId="{6DB35BE6-FADC-4C5B-9CA2-BB099BD34DF5}">
      <dsp:nvSpPr>
        <dsp:cNvPr id="0" name=""/>
        <dsp:cNvSpPr/>
      </dsp:nvSpPr>
      <dsp:spPr>
        <a:xfrm rot="5400000">
          <a:off x="4229747" y="-1042581"/>
          <a:ext cx="486807" cy="78977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800" kern="1200" dirty="0"/>
            <a:t>Plan van Aanpak Deel B: Nulmeting/pilot - projectplan</a:t>
          </a:r>
        </a:p>
      </dsp:txBody>
      <dsp:txXfrm rot="-5400000">
        <a:off x="524254" y="2686676"/>
        <a:ext cx="7874030" cy="439279"/>
      </dsp:txXfrm>
    </dsp:sp>
    <dsp:sp modelId="{92803E58-7182-49E2-87B1-A9948BD5AE52}">
      <dsp:nvSpPr>
        <dsp:cNvPr id="0" name=""/>
        <dsp:cNvSpPr/>
      </dsp:nvSpPr>
      <dsp:spPr>
        <a:xfrm rot="5400000">
          <a:off x="-112340" y="3439653"/>
          <a:ext cx="748934" cy="52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kern="1200"/>
            <a:t>uitvoering</a:t>
          </a:r>
        </a:p>
      </dsp:txBody>
      <dsp:txXfrm rot="-5400000">
        <a:off x="1" y="3589440"/>
        <a:ext cx="524253" cy="224681"/>
      </dsp:txXfrm>
    </dsp:sp>
    <dsp:sp modelId="{03D16D2B-1A8E-4A7A-861D-91EA1B56E50D}">
      <dsp:nvSpPr>
        <dsp:cNvPr id="0" name=""/>
        <dsp:cNvSpPr/>
      </dsp:nvSpPr>
      <dsp:spPr>
        <a:xfrm rot="5400000">
          <a:off x="4229747" y="-378180"/>
          <a:ext cx="486807" cy="78977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800" kern="1200" dirty="0"/>
            <a:t>Eindproducten (</a:t>
          </a:r>
          <a:r>
            <a:rPr lang="nl-NL" sz="1800" kern="1200" dirty="0" err="1"/>
            <a:t>incl</a:t>
          </a:r>
          <a:r>
            <a:rPr lang="nl-NL" sz="1800" kern="1200" dirty="0"/>
            <a:t> peer- en </a:t>
          </a:r>
          <a:r>
            <a:rPr lang="nl-NL" sz="1800" kern="1200" dirty="0" err="1"/>
            <a:t>self-assessement</a:t>
          </a:r>
          <a:r>
            <a:rPr lang="nl-NL" sz="1800" kern="1200" dirty="0"/>
            <a:t>)</a:t>
          </a:r>
        </a:p>
      </dsp:txBody>
      <dsp:txXfrm rot="-5400000">
        <a:off x="524254" y="3351077"/>
        <a:ext cx="7874030" cy="439279"/>
      </dsp:txXfrm>
    </dsp:sp>
    <dsp:sp modelId="{E66D580A-4923-4260-91B4-18B473FE7E71}">
      <dsp:nvSpPr>
        <dsp:cNvPr id="0" name=""/>
        <dsp:cNvSpPr/>
      </dsp:nvSpPr>
      <dsp:spPr>
        <a:xfrm rot="5400000">
          <a:off x="-112340" y="4104054"/>
          <a:ext cx="748934" cy="52425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900" kern="1200"/>
            <a:t>Evaluatie en borging</a:t>
          </a:r>
        </a:p>
      </dsp:txBody>
      <dsp:txXfrm rot="-5400000">
        <a:off x="1" y="4253841"/>
        <a:ext cx="524253" cy="224681"/>
      </dsp:txXfrm>
    </dsp:sp>
    <dsp:sp modelId="{67891A74-8133-4C04-989F-BE9A4E8C7387}">
      <dsp:nvSpPr>
        <dsp:cNvPr id="0" name=""/>
        <dsp:cNvSpPr/>
      </dsp:nvSpPr>
      <dsp:spPr>
        <a:xfrm rot="5400000">
          <a:off x="4229619" y="249687"/>
          <a:ext cx="487063" cy="78977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800" kern="1200" dirty="0"/>
            <a:t>Eindpresentatie</a:t>
          </a:r>
        </a:p>
      </dsp:txBody>
      <dsp:txXfrm rot="-5400000">
        <a:off x="524254" y="3978828"/>
        <a:ext cx="7874018" cy="4395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© 1801 Jeugd &amp; Onderwijsadvies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676AA-C0CF-4672-BF55-3C917CDB154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98009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ACEAB-43E9-4256-AB45-AB58E4724C8A}" type="datetimeFigureOut">
              <a:rPr lang="nl-NL" smtClean="0"/>
              <a:t>24-10-2023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884B5-D352-42D2-810D-15C322CF9CF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870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jdelijke aanduiding voor dia-afbeelding 1">
            <a:extLst>
              <a:ext uri="{FF2B5EF4-FFF2-40B4-BE49-F238E27FC236}">
                <a16:creationId xmlns:a16="http://schemas.microsoft.com/office/drawing/2014/main" id="{A9B0E5F8-3A3F-4C34-A73F-C1D9302563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Tijdelijke aanduiding voor notities 2">
            <a:extLst>
              <a:ext uri="{FF2B5EF4-FFF2-40B4-BE49-F238E27FC236}">
                <a16:creationId xmlns:a16="http://schemas.microsoft.com/office/drawing/2014/main" id="{738D06B1-2AD3-4013-BDC9-4F8DCC5BFC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  <p:sp>
        <p:nvSpPr>
          <p:cNvPr id="11268" name="Tijdelijke aanduiding voor dianummer 3">
            <a:extLst>
              <a:ext uri="{FF2B5EF4-FFF2-40B4-BE49-F238E27FC236}">
                <a16:creationId xmlns:a16="http://schemas.microsoft.com/office/drawing/2014/main" id="{31ED0791-8DEE-4499-9D10-BD24A062FF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84225" indent="-3016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206500" indent="-2413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90688" indent="-2413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173288" indent="-2413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630488" indent="-2413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087688" indent="-2413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544888" indent="-2413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4002088" indent="-2413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D199C0-87D4-420F-98D2-355E166C9107}" type="slidenum">
              <a:rPr lang="nl-NL" altLang="nl-NL"/>
              <a:pPr/>
              <a:t>5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68392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jdelijke aanduiding voor dia-afbeelding 1">
            <a:extLst>
              <a:ext uri="{FF2B5EF4-FFF2-40B4-BE49-F238E27FC236}">
                <a16:creationId xmlns:a16="http://schemas.microsoft.com/office/drawing/2014/main" id="{9A065327-7F5C-4E67-9DD2-B28C8C5F796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Tijdelijke aanduiding voor notities 2">
            <a:extLst>
              <a:ext uri="{FF2B5EF4-FFF2-40B4-BE49-F238E27FC236}">
                <a16:creationId xmlns:a16="http://schemas.microsoft.com/office/drawing/2014/main" id="{871E5C70-619D-4881-94A3-2FEBB23D0F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  <p:sp>
        <p:nvSpPr>
          <p:cNvPr id="19460" name="Tijdelijke aanduiding voor dianummer 3">
            <a:extLst>
              <a:ext uri="{FF2B5EF4-FFF2-40B4-BE49-F238E27FC236}">
                <a16:creationId xmlns:a16="http://schemas.microsoft.com/office/drawing/2014/main" id="{3E4FE0E5-BAD9-40E6-BA91-34227D2DDD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84225" indent="-3016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206500" indent="-2413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90688" indent="-2413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173288" indent="-2413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630488" indent="-2413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087688" indent="-2413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544888" indent="-2413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4002088" indent="-2413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1FB58E-9BC3-43C0-BF81-1388A0245C3B}" type="slidenum">
              <a:rPr lang="nl-NL" altLang="nl-NL"/>
              <a:pPr/>
              <a:t>9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25660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jdelijke aanduiding voor dia-afbeelding 1">
            <a:extLst>
              <a:ext uri="{FF2B5EF4-FFF2-40B4-BE49-F238E27FC236}">
                <a16:creationId xmlns:a16="http://schemas.microsoft.com/office/drawing/2014/main" id="{06BA4E2C-959D-40E9-B3B7-9697C9F9AA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Tijdelijke aanduiding voor notities 2">
            <a:extLst>
              <a:ext uri="{FF2B5EF4-FFF2-40B4-BE49-F238E27FC236}">
                <a16:creationId xmlns:a16="http://schemas.microsoft.com/office/drawing/2014/main" id="{18C21B4A-295D-4441-AC9B-A2AB3DED45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  <p:sp>
        <p:nvSpPr>
          <p:cNvPr id="21508" name="Tijdelijke aanduiding voor dianummer 3">
            <a:extLst>
              <a:ext uri="{FF2B5EF4-FFF2-40B4-BE49-F238E27FC236}">
                <a16:creationId xmlns:a16="http://schemas.microsoft.com/office/drawing/2014/main" id="{FB65171F-785D-4E86-8606-4B3762A55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84225" indent="-301625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206500" indent="-2413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90688" indent="-2413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173288" indent="-2413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630488" indent="-2413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3087688" indent="-2413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544888" indent="-2413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4002088" indent="-2413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0936A5-DB5D-4195-9AB7-9B618AD2720F}" type="slidenum">
              <a:rPr lang="nl-NL" altLang="nl-NL"/>
              <a:pPr/>
              <a:t>11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44781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-zonder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8463" y="2454273"/>
            <a:ext cx="8241603" cy="123242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58462" y="3796769"/>
            <a:ext cx="8241603" cy="529697"/>
          </a:xfrm>
        </p:spPr>
        <p:txBody>
          <a:bodyPr/>
          <a:lstStyle>
            <a:lvl1pPr marL="0" indent="0" algn="l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6629398" y="194733"/>
            <a:ext cx="2370667" cy="1600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nl-NL"/>
              <a:t>Plaats logo van klant</a:t>
            </a:r>
          </a:p>
        </p:txBody>
      </p:sp>
      <p:sp>
        <p:nvSpPr>
          <p:cNvPr id="10" name="Tijdelijke aanduiding vo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758462" y="4758267"/>
            <a:ext cx="8241603" cy="897468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nl-NL"/>
              <a:t>Klik om namen van trainer(s) te plaatsen.</a:t>
            </a:r>
          </a:p>
        </p:txBody>
      </p:sp>
      <p:pic>
        <p:nvPicPr>
          <p:cNvPr id="8" name="Afbeelding 13">
            <a:extLst>
              <a:ext uri="{FF2B5EF4-FFF2-40B4-BE49-F238E27FC236}">
                <a16:creationId xmlns:a16="http://schemas.microsoft.com/office/drawing/2014/main" id="{95BC0F6E-B81B-4D97-AE98-27FE5B9990C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16388" y="1408884"/>
            <a:ext cx="1816343" cy="544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F496A9B8-173C-40F1-A969-14AE57D8E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733" y="6339152"/>
            <a:ext cx="804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928AA-0446-4365-96C4-50C6336914B1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1963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732" y="2057400"/>
            <a:ext cx="2540867" cy="618067"/>
          </a:xfrm>
        </p:spPr>
        <p:txBody>
          <a:bodyPr anchor="b">
            <a:noAutofit/>
          </a:bodyPr>
          <a:lstStyle>
            <a:lvl1pPr>
              <a:defRPr sz="18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3183467" y="719667"/>
            <a:ext cx="8171921" cy="54525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733" y="2785533"/>
            <a:ext cx="2540866" cy="33866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28AA-0446-4365-96C4-50C6336914B1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Rechthoek 7"/>
          <p:cNvSpPr/>
          <p:nvPr userDrawn="1"/>
        </p:nvSpPr>
        <p:spPr>
          <a:xfrm flipH="1">
            <a:off x="2941533" y="-22518"/>
            <a:ext cx="36000" cy="6880518"/>
          </a:xfrm>
          <a:prstGeom prst="rect">
            <a:avLst/>
          </a:prstGeom>
          <a:gradFill flip="none" rotWithShape="1">
            <a:gsLst>
              <a:gs pos="0">
                <a:srgbClr val="F48222"/>
              </a:gs>
              <a:gs pos="21000">
                <a:srgbClr val="E8211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431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732" y="2057400"/>
            <a:ext cx="2540867" cy="618067"/>
          </a:xfrm>
        </p:spPr>
        <p:txBody>
          <a:bodyPr anchor="b">
            <a:noAutofit/>
          </a:bodyPr>
          <a:lstStyle>
            <a:lvl1pPr>
              <a:defRPr sz="18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733" y="2785533"/>
            <a:ext cx="2540866" cy="33866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28AA-0446-4365-96C4-50C6336914B1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Rechthoek 7"/>
          <p:cNvSpPr/>
          <p:nvPr userDrawn="1"/>
        </p:nvSpPr>
        <p:spPr>
          <a:xfrm flipH="1">
            <a:off x="2941533" y="-22518"/>
            <a:ext cx="36000" cy="6880518"/>
          </a:xfrm>
          <a:prstGeom prst="rect">
            <a:avLst/>
          </a:prstGeom>
          <a:gradFill flip="none" rotWithShape="1">
            <a:gsLst>
              <a:gs pos="0">
                <a:srgbClr val="F48222"/>
              </a:gs>
              <a:gs pos="21000">
                <a:srgbClr val="E8211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jdelijke aanduiding voor media 5"/>
          <p:cNvSpPr>
            <a:spLocks noGrp="1"/>
          </p:cNvSpPr>
          <p:nvPr>
            <p:ph type="media" sz="quarter" idx="13"/>
          </p:nvPr>
        </p:nvSpPr>
        <p:spPr>
          <a:xfrm>
            <a:off x="3183467" y="703263"/>
            <a:ext cx="8212137" cy="54689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nl-NL"/>
              <a:t>Klik op het pictogram als u media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852463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drach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733" y="2785533"/>
            <a:ext cx="2540866" cy="33866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28AA-0446-4365-96C4-50C6336914B1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Rechthoek 7"/>
          <p:cNvSpPr/>
          <p:nvPr userDrawn="1"/>
        </p:nvSpPr>
        <p:spPr>
          <a:xfrm flipH="1">
            <a:off x="2941533" y="-22518"/>
            <a:ext cx="36000" cy="6880518"/>
          </a:xfrm>
          <a:prstGeom prst="rect">
            <a:avLst/>
          </a:prstGeom>
          <a:gradFill flip="none" rotWithShape="1">
            <a:gsLst>
              <a:gs pos="0">
                <a:srgbClr val="F48222"/>
              </a:gs>
              <a:gs pos="21000">
                <a:srgbClr val="E8211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15"/>
          </p:nvPr>
        </p:nvSpPr>
        <p:spPr>
          <a:xfrm>
            <a:off x="3187932" y="1219198"/>
            <a:ext cx="8221662" cy="4961467"/>
          </a:xfrm>
        </p:spPr>
        <p:txBody>
          <a:bodyPr/>
          <a:lstStyle>
            <a:lvl1pPr marL="228600" indent="-228600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1pPr>
            <a:lvl2pPr marL="541338" indent="-269875">
              <a:buClr>
                <a:srgbClr val="EF4234"/>
              </a:buClr>
              <a:buFont typeface="Wingdings" panose="05000000000000000000" pitchFamily="2" charset="2"/>
              <a:buChar char="§"/>
              <a:defRPr lang="nl-NL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3525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6" hasCustomPrompt="1"/>
          </p:nvPr>
        </p:nvSpPr>
        <p:spPr>
          <a:xfrm>
            <a:off x="3182937" y="693738"/>
            <a:ext cx="8222191" cy="423862"/>
          </a:xfrm>
        </p:spPr>
        <p:txBody>
          <a:bodyPr/>
          <a:lstStyle>
            <a:lvl1pPr marL="0" indent="0">
              <a:buNone/>
              <a:defRPr b="1">
                <a:solidFill>
                  <a:srgbClr val="EF4234"/>
                </a:solidFill>
              </a:defRPr>
            </a:lvl1pPr>
            <a:lvl2pPr>
              <a:defRPr b="1">
                <a:solidFill>
                  <a:srgbClr val="EF4234"/>
                </a:solidFill>
              </a:defRPr>
            </a:lvl2pPr>
            <a:lvl3pPr>
              <a:defRPr b="1">
                <a:solidFill>
                  <a:srgbClr val="EF4234"/>
                </a:solidFill>
              </a:defRPr>
            </a:lvl3pPr>
            <a:lvl4pPr>
              <a:defRPr b="1">
                <a:solidFill>
                  <a:srgbClr val="EF4234"/>
                </a:solidFill>
              </a:defRPr>
            </a:lvl4pPr>
            <a:lvl5pPr>
              <a:defRPr b="1">
                <a:solidFill>
                  <a:srgbClr val="EF4234"/>
                </a:solidFill>
              </a:defRPr>
            </a:lvl5pPr>
          </a:lstStyle>
          <a:p>
            <a:pPr lvl="0"/>
            <a:r>
              <a:rPr lang="nl-NL"/>
              <a:t>Type titel van opdracht of activiteit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194732" y="2057400"/>
            <a:ext cx="2540867" cy="618067"/>
          </a:xfrm>
        </p:spPr>
        <p:txBody>
          <a:bodyPr anchor="b">
            <a:noAutofit/>
          </a:bodyPr>
          <a:lstStyle>
            <a:lvl1pPr>
              <a:defRPr sz="1800"/>
            </a:lvl1pPr>
          </a:lstStyle>
          <a:p>
            <a:r>
              <a:rPr lang="nl-NL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74009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3">
            <a:extLst>
              <a:ext uri="{FF2B5EF4-FFF2-40B4-BE49-F238E27FC236}">
                <a16:creationId xmlns:a16="http://schemas.microsoft.com/office/drawing/2014/main" id="{B71C40F4-4580-4B9D-9FED-A985ABAA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B4965-7322-46C0-BE91-DF8DEF44619B}" type="datetimeFigureOut">
              <a:rPr lang="nl-NL" altLang="nl-NL"/>
              <a:pPr>
                <a:defRPr/>
              </a:pPr>
              <a:t>24-10-2023</a:t>
            </a:fld>
            <a:endParaRPr lang="nl-NL" altLang="nl-NL"/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68729141-F4AE-40B7-A3AE-85891384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B681ED96-3AA2-424A-BD5A-EEE6A7B5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4E4DCC-275C-451A-859E-1F27343993ED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438794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0026" y="309623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2001" y="2020908"/>
            <a:ext cx="10969199" cy="3564000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8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LC Leergang onderwijskundig leiderschap</a:t>
            </a:r>
          </a:p>
        </p:txBody>
      </p:sp>
    </p:spTree>
    <p:extLst>
      <p:ext uri="{BB962C8B-B14F-4D97-AF65-F5344CB8AC3E}">
        <p14:creationId xmlns:p14="http://schemas.microsoft.com/office/powerpoint/2010/main" val="285585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-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3">
            <a:extLst>
              <a:ext uri="{FF2B5EF4-FFF2-40B4-BE49-F238E27FC236}">
                <a16:creationId xmlns:a16="http://schemas.microsoft.com/office/drawing/2014/main" id="{95BC0F6E-B81B-4D97-AE98-27FE5B9990C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16388" y="1408884"/>
            <a:ext cx="1816343" cy="544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8463" y="2454273"/>
            <a:ext cx="8241603" cy="123242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58462" y="3796769"/>
            <a:ext cx="8241603" cy="529697"/>
          </a:xfrm>
        </p:spPr>
        <p:txBody>
          <a:bodyPr/>
          <a:lstStyle>
            <a:lvl1pPr marL="0" indent="0" algn="l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pic>
        <p:nvPicPr>
          <p:cNvPr id="7" name="Afbeelding 15">
            <a:extLst>
              <a:ext uri="{FF2B5EF4-FFF2-40B4-BE49-F238E27FC236}">
                <a16:creationId xmlns:a16="http://schemas.microsoft.com/office/drawing/2014/main" id="{C3F8AC32-1219-3F43-A3F7-E80C1AE849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32124" y="2243666"/>
            <a:ext cx="3478402" cy="407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jdelijke aanduiding voor afbeelding 8"/>
          <p:cNvSpPr>
            <a:spLocks noGrp="1"/>
          </p:cNvSpPr>
          <p:nvPr>
            <p:ph type="pic" sz="quarter" idx="10" hasCustomPrompt="1"/>
          </p:nvPr>
        </p:nvSpPr>
        <p:spPr>
          <a:xfrm>
            <a:off x="6629398" y="194733"/>
            <a:ext cx="2370667" cy="1600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nl-NL"/>
              <a:t>Plaats logo van klant</a:t>
            </a:r>
          </a:p>
        </p:txBody>
      </p:sp>
      <p:sp>
        <p:nvSpPr>
          <p:cNvPr id="10" name="Tijdelijke aanduiding vo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758462" y="4758267"/>
            <a:ext cx="8241603" cy="897468"/>
          </a:xfrm>
        </p:spPr>
        <p:txBody>
          <a:bodyPr>
            <a:normAutofit/>
          </a:bodyPr>
          <a:lstStyle>
            <a:lvl1pPr marL="0" indent="0">
              <a:buNone/>
              <a:defRPr sz="2400" baseline="0"/>
            </a:lvl1pPr>
          </a:lstStyle>
          <a:p>
            <a:pPr lvl="0"/>
            <a:r>
              <a:rPr lang="nl-NL"/>
              <a:t>Klik om namen van trainer(s) te plaatsen.</a:t>
            </a:r>
          </a:p>
        </p:txBody>
      </p:sp>
      <p:sp>
        <p:nvSpPr>
          <p:cNvPr id="8" name="Tijdelijke aanduiding voor dianummer 5">
            <a:extLst>
              <a:ext uri="{FF2B5EF4-FFF2-40B4-BE49-F238E27FC236}">
                <a16:creationId xmlns:a16="http://schemas.microsoft.com/office/drawing/2014/main" id="{74E99189-68CD-4AF0-8BF6-73F35065D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733" y="6339152"/>
            <a:ext cx="804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928AA-0446-4365-96C4-50C6336914B1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684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0811" y="702733"/>
            <a:ext cx="9539122" cy="1069611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EF4234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780811" y="1993015"/>
            <a:ext cx="9539122" cy="4183948"/>
          </a:xfrm>
        </p:spPr>
        <p:txBody>
          <a:bodyPr/>
          <a:lstStyle>
            <a:lvl1pPr marL="228600" indent="-228600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28AA-0446-4365-96C4-50C6336914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332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31850" y="2320398"/>
            <a:ext cx="9484538" cy="1819802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0069B3"/>
                </a:solidFill>
              </a:defRPr>
            </a:lvl1pPr>
          </a:lstStyle>
          <a:p>
            <a:r>
              <a:rPr lang="nl-NL"/>
              <a:t>Klik om een sectietitel te maken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831850" y="4301597"/>
            <a:ext cx="9484538" cy="575204"/>
          </a:xfrm>
        </p:spPr>
        <p:txBody>
          <a:bodyPr/>
          <a:lstStyle>
            <a:lvl1pPr marL="0" indent="0">
              <a:buNone/>
              <a:defRPr sz="2400" i="1">
                <a:solidFill>
                  <a:srgbClr val="00839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ondertitel van deze sectie te maken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28AA-0446-4365-96C4-50C6336914B1}" type="slidenum">
              <a:rPr lang="nl-NL" smtClean="0"/>
              <a:t>‹nr.›</a:t>
            </a:fld>
            <a:endParaRPr lang="nl-NL"/>
          </a:p>
        </p:txBody>
      </p:sp>
      <p:pic>
        <p:nvPicPr>
          <p:cNvPr id="7" name="Afbeelding 13">
            <a:extLst>
              <a:ext uri="{FF2B5EF4-FFF2-40B4-BE49-F238E27FC236}">
                <a16:creationId xmlns:a16="http://schemas.microsoft.com/office/drawing/2014/main" id="{95BC0F6E-B81B-4D97-AE98-27FE5B9990C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16388" y="1408884"/>
            <a:ext cx="1816343" cy="544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03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924744"/>
            <a:ext cx="5181600" cy="4153100"/>
          </a:xfrm>
        </p:spPr>
        <p:txBody>
          <a:bodyPr/>
          <a:lstStyle>
            <a:lvl1pPr marL="228600" indent="-228600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1pPr>
            <a:lvl2pPr marL="541338" indent="-269875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2pPr>
            <a:lvl3pPr marL="804863" indent="-263525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924744"/>
            <a:ext cx="5181600" cy="4153100"/>
          </a:xfrm>
        </p:spPr>
        <p:txBody>
          <a:bodyPr/>
          <a:lstStyle>
            <a:lvl1pPr marL="228600" indent="-228600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1pPr>
            <a:lvl2pPr marL="541338" indent="-269875">
              <a:buClr>
                <a:srgbClr val="EF4234"/>
              </a:buClr>
              <a:buFont typeface="Wingdings" panose="05000000000000000000" pitchFamily="2" charset="2"/>
              <a:buChar char="§"/>
              <a:defRPr lang="nl-NL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3525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fld id="{AB0928AA-0446-4365-96C4-50C6336914B1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3"/>
          </p:nvPr>
        </p:nvSpPr>
        <p:spPr>
          <a:xfrm>
            <a:off x="1778530" y="815975"/>
            <a:ext cx="9575270" cy="947738"/>
          </a:xfrm>
        </p:spPr>
        <p:txBody>
          <a:bodyPr anchor="b">
            <a:normAutofit/>
          </a:bodyPr>
          <a:lstStyle>
            <a:lvl1pPr marL="0" indent="0">
              <a:buNone/>
              <a:defRPr lang="nl-NL" sz="3200" b="1" kern="1200" smtClean="0">
                <a:solidFill>
                  <a:srgbClr val="EF4234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886437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jdelijke aanduiding voor tekst 18"/>
          <p:cNvSpPr>
            <a:spLocks noGrp="1"/>
          </p:cNvSpPr>
          <p:nvPr>
            <p:ph type="body" sz="quarter" idx="15"/>
          </p:nvPr>
        </p:nvSpPr>
        <p:spPr>
          <a:xfrm>
            <a:off x="1785938" y="950913"/>
            <a:ext cx="9567862" cy="822325"/>
          </a:xfrm>
        </p:spPr>
        <p:txBody>
          <a:bodyPr anchor="b">
            <a:normAutofit/>
          </a:bodyPr>
          <a:lstStyle>
            <a:lvl1pPr marL="0" indent="0">
              <a:buNone/>
              <a:defRPr sz="3200" b="1">
                <a:solidFill>
                  <a:srgbClr val="EF4234"/>
                </a:solidFill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913467"/>
            <a:ext cx="5157787" cy="5916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913467"/>
            <a:ext cx="5183188" cy="5916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28AA-0446-4365-96C4-50C6336914B1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Tijdelijke aanduiding voor inhoud 2"/>
          <p:cNvSpPr>
            <a:spLocks noGrp="1"/>
          </p:cNvSpPr>
          <p:nvPr>
            <p:ph sz="half" idx="13"/>
          </p:nvPr>
        </p:nvSpPr>
        <p:spPr>
          <a:xfrm>
            <a:off x="838200" y="2573866"/>
            <a:ext cx="5181600" cy="3503977"/>
          </a:xfrm>
        </p:spPr>
        <p:txBody>
          <a:bodyPr/>
          <a:lstStyle>
            <a:lvl1pPr marL="228600" indent="-228600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1pPr>
            <a:lvl2pPr marL="541338" indent="-269875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2pPr>
            <a:lvl3pPr marL="804863" indent="-263525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sp>
        <p:nvSpPr>
          <p:cNvPr id="11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2573866"/>
            <a:ext cx="5181600" cy="3503977"/>
          </a:xfrm>
        </p:spPr>
        <p:txBody>
          <a:bodyPr/>
          <a:lstStyle>
            <a:lvl1pPr marL="228600" indent="-228600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1pPr>
            <a:lvl2pPr marL="541338" indent="-269875">
              <a:buClr>
                <a:srgbClr val="EF4234"/>
              </a:buClr>
              <a:buFont typeface="Wingdings" panose="05000000000000000000" pitchFamily="2" charset="2"/>
              <a:buChar char="§"/>
              <a:defRPr lang="nl-NL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863" indent="-263525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rgbClr val="EF4234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</p:txBody>
      </p:sp>
      <p:cxnSp>
        <p:nvCxnSpPr>
          <p:cNvPr id="14" name="Rechte verbindingslijn 13"/>
          <p:cNvCxnSpPr/>
          <p:nvPr userDrawn="1"/>
        </p:nvCxnSpPr>
        <p:spPr>
          <a:xfrm>
            <a:off x="838200" y="2505075"/>
            <a:ext cx="5181600" cy="0"/>
          </a:xfrm>
          <a:prstGeom prst="line">
            <a:avLst/>
          </a:prstGeom>
          <a:ln w="38100">
            <a:solidFill>
              <a:srgbClr val="EF42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/>
          <p:cNvCxnSpPr/>
          <p:nvPr userDrawn="1"/>
        </p:nvCxnSpPr>
        <p:spPr>
          <a:xfrm>
            <a:off x="6172200" y="2504017"/>
            <a:ext cx="5181600" cy="0"/>
          </a:xfrm>
          <a:prstGeom prst="line">
            <a:avLst/>
          </a:prstGeom>
          <a:ln w="38100">
            <a:solidFill>
              <a:srgbClr val="EF42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75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80811" y="778933"/>
            <a:ext cx="9539122" cy="993411"/>
          </a:xfrm>
        </p:spPr>
        <p:txBody>
          <a:bodyPr>
            <a:normAutofit/>
          </a:bodyPr>
          <a:lstStyle>
            <a:lvl1pPr>
              <a:defRPr lang="nl-NL" sz="3200" b="1" kern="1200">
                <a:solidFill>
                  <a:srgbClr val="EF4234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28AA-0446-4365-96C4-50C6336914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554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28AA-0446-4365-96C4-50C6336914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716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28AA-0446-4365-96C4-50C6336914B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429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780811" y="220671"/>
            <a:ext cx="8586379" cy="1551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780811" y="1993015"/>
            <a:ext cx="8586379" cy="4183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94733" y="6339152"/>
            <a:ext cx="804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928AA-0446-4365-96C4-50C6336914B1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Afbeelding 8">
            <a:extLst>
              <a:ext uri="{FF2B5EF4-FFF2-40B4-BE49-F238E27FC236}">
                <a16:creationId xmlns:a16="http://schemas.microsoft.com/office/drawing/2014/main" id="{2B5E9C3B-0D09-4C42-85F6-C12CD98BAE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80811" cy="178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F29D181-67B1-4F1D-9F31-7B5227487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636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62" r:id="rId12"/>
    <p:sldLayoutId id="2147483664" r:id="rId13"/>
    <p:sldLayoutId id="214748368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1801nl.sharepoint.com/:w:/r/sites/LCModelkopie/Lesmateriaal/Formats/2.%20Plan%20van%20Aanpak%20doorbraakproject.docx?d=w8bf9153b9f244506ade6885ae4403fd5&amp;csf=1&amp;web=1&amp;e=5FdR3c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1801nl.sharepoint.com/:w:/r/sites/LCModelkopie/Lesmateriaal/Module%201%20-%20Leiding%20geven%20aan%20veranderen/Module%201%20-%20waar%20werken%20we%20naar%20toe.docx?d=w6b49f687787647689aa7d0859c75dba9&amp;csf=1&amp;web=1&amp;e=r6Qls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6DC74-A528-612D-BAA1-2DFB2CF37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463" y="2454273"/>
            <a:ext cx="9299937" cy="1345317"/>
          </a:xfrm>
        </p:spPr>
        <p:txBody>
          <a:bodyPr>
            <a:normAutofit fontScale="90000"/>
          </a:bodyPr>
          <a:lstStyle/>
          <a:p>
            <a:r>
              <a:rPr lang="nl-NL" dirty="0">
                <a:solidFill>
                  <a:srgbClr val="EF4234"/>
                </a:solidFill>
              </a:rPr>
              <a:t>Module 1: Leiding geven aan veranderen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77ED32F-2D3A-9AC2-453B-E0E09D2E6E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>
                <a:solidFill>
                  <a:srgbClr val="0070C0"/>
                </a:solidFill>
              </a:rPr>
              <a:t>Project- en verandermanagement, persoonlijk leiderschap</a:t>
            </a:r>
          </a:p>
        </p:txBody>
      </p:sp>
      <p:pic>
        <p:nvPicPr>
          <p:cNvPr id="8" name="Tijdelijke aanduiding voor afbeelding 7" descr="Afbeelding met tekst, Lettertype, logo, Graphics&#10;&#10;Automatisch gegenereerde beschrijving">
            <a:extLst>
              <a:ext uri="{FF2B5EF4-FFF2-40B4-BE49-F238E27FC236}">
                <a16:creationId xmlns:a16="http://schemas.microsoft.com/office/drawing/2014/main" id="{E6354948-DBE0-BE4D-97CB-113857FBDCB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38" b="9338"/>
          <a:stretch>
            <a:fillRect/>
          </a:stretch>
        </p:blipFill>
        <p:spPr>
          <a:xfrm>
            <a:off x="7440103" y="170656"/>
            <a:ext cx="2370667" cy="1600200"/>
          </a:xfrm>
        </p:spPr>
      </p:pic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46C6C00-FB45-543F-7CD9-2CC548C77E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dirty="0"/>
              <a:t>Ilse Marks</a:t>
            </a:r>
          </a:p>
          <a:p>
            <a:r>
              <a:rPr lang="nl-NL" dirty="0"/>
              <a:t>i.marks@1801.nl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311FD8-DBCE-08E2-FA2E-32F9BD742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B0928AA-0446-4365-96C4-50C6336914B1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426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>
                <a:cs typeface="Geneva" pitchFamily="2" charset="0"/>
              </a:rPr>
              <a:t>Rolverdeling bij doorbraakproject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  <a:defRPr/>
            </a:pPr>
            <a:r>
              <a:rPr lang="nl-NL" sz="2000" b="1"/>
              <a:t>Opleidingsmanager is </a:t>
            </a:r>
            <a:r>
              <a:rPr lang="nl-NL" sz="2000">
                <a:solidFill>
                  <a:srgbClr val="0070C0"/>
                </a:solidFill>
              </a:rPr>
              <a:t>opdrachtgever</a:t>
            </a:r>
          </a:p>
          <a:p>
            <a:pPr>
              <a:defRPr/>
            </a:pPr>
            <a:r>
              <a:rPr lang="nl-NL" sz="2000">
                <a:cs typeface="Calibri"/>
              </a:rPr>
              <a:t>geeft akkoord op onderwerp en plan van aanpak</a:t>
            </a:r>
          </a:p>
          <a:p>
            <a:pPr>
              <a:defRPr/>
            </a:pPr>
            <a:r>
              <a:rPr lang="nl-NL" sz="2000">
                <a:cs typeface="Calibri"/>
              </a:rPr>
              <a:t>begeleidt in de praktijk en geeft tussentijds feedback</a:t>
            </a:r>
          </a:p>
          <a:p>
            <a:pPr>
              <a:defRPr/>
            </a:pPr>
            <a:r>
              <a:rPr lang="nl-NL" sz="2000">
                <a:cs typeface="Calibri"/>
              </a:rPr>
              <a:t>beoordeelt eindresultaat</a:t>
            </a:r>
          </a:p>
          <a:p>
            <a:pPr marL="0" indent="0">
              <a:buNone/>
              <a:defRPr/>
            </a:pPr>
            <a:r>
              <a:rPr lang="nl-NL" sz="2000" b="1"/>
              <a:t>Impact coach is </a:t>
            </a:r>
            <a:r>
              <a:rPr lang="nl-NL" sz="2000">
                <a:solidFill>
                  <a:srgbClr val="0070C0"/>
                </a:solidFill>
              </a:rPr>
              <a:t>eigenaar/regiseur</a:t>
            </a:r>
          </a:p>
          <a:p>
            <a:pPr>
              <a:defRPr/>
            </a:pPr>
            <a:r>
              <a:rPr lang="nl-NL" sz="2000"/>
              <a:t>zorgt voor de planning en uitvoering van het doorbraakproject </a:t>
            </a:r>
          </a:p>
          <a:p>
            <a:pPr>
              <a:defRPr/>
            </a:pPr>
            <a:r>
              <a:rPr lang="nl-NL" sz="2000"/>
              <a:t>is verantwoordelijk voor het eigen resultaat </a:t>
            </a:r>
          </a:p>
          <a:p>
            <a:pPr>
              <a:defRPr/>
            </a:pPr>
            <a:r>
              <a:rPr lang="nl-NL" sz="2000"/>
              <a:t>stemt regelmatig inhoudelijk af met opleidingsmanager en trainer</a:t>
            </a:r>
          </a:p>
          <a:p>
            <a:pPr>
              <a:defRPr/>
            </a:pPr>
            <a:r>
              <a:rPr lang="nl-NL" sz="2000"/>
              <a:t>betrekt collega’s en eventuele externe partijen tijdens het proces</a:t>
            </a:r>
          </a:p>
          <a:p>
            <a:pPr marL="0" indent="0">
              <a:buNone/>
              <a:defRPr/>
            </a:pPr>
            <a:r>
              <a:rPr lang="nl-NL" sz="2000" b="1"/>
              <a:t>Trainer is </a:t>
            </a:r>
            <a:r>
              <a:rPr lang="nl-NL" sz="2000">
                <a:solidFill>
                  <a:srgbClr val="0070C0"/>
                </a:solidFill>
              </a:rPr>
              <a:t>begeleider</a:t>
            </a:r>
            <a:r>
              <a:rPr lang="nl-NL" sz="2000" b="1"/>
              <a:t> van het leerproces</a:t>
            </a:r>
          </a:p>
          <a:p>
            <a:pPr>
              <a:defRPr/>
            </a:pPr>
            <a:r>
              <a:rPr lang="nl-NL" sz="2000"/>
              <a:t>geeft tussentijds feedback op plan van aanpak, procesaanpak en (tussen)producten</a:t>
            </a:r>
          </a:p>
          <a:p>
            <a:pPr>
              <a:defRPr/>
            </a:pPr>
            <a:r>
              <a:rPr lang="nl-NL" sz="2000"/>
              <a:t>beoordeelt het eindproduct en de eindpresentatie</a:t>
            </a:r>
          </a:p>
        </p:txBody>
      </p:sp>
    </p:spTree>
    <p:extLst>
      <p:ext uri="{BB962C8B-B14F-4D97-AF65-F5344CB8AC3E}">
        <p14:creationId xmlns:p14="http://schemas.microsoft.com/office/powerpoint/2010/main" val="2385998596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BD0F6-3E8D-4093-97A2-1ACFC1F78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br>
              <a:rPr lang="nl-NL">
                <a:solidFill>
                  <a:schemeClr val="accent1">
                    <a:lumMod val="75000"/>
                  </a:schemeClr>
                </a:solidFill>
              </a:rPr>
            </a:br>
            <a:br>
              <a:rPr lang="nl-NL">
                <a:solidFill>
                  <a:schemeClr val="accent1">
                    <a:lumMod val="75000"/>
                  </a:schemeClr>
                </a:solidFill>
              </a:rPr>
            </a:br>
            <a:r>
              <a:rPr lang="nl-NL"/>
              <a:t>De praktijk in projecten</a:t>
            </a:r>
            <a:endParaRPr lang="nl-NL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BEE80E-4632-45BF-B26C-18B51FBA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48200" y="6356351"/>
            <a:ext cx="2895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fld id="{2252345E-165E-47D2-9843-4B12406AAD86}" type="slidenum">
              <a:rPr altLang="nl-NL" noProof="1"/>
              <a:pPr algn="ctr"/>
              <a:t>11</a:t>
            </a:fld>
            <a:endParaRPr lang="nl-NL" altLang="nl-NL" noProof="1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2A8B553E-7392-41BC-AEB4-8AE9D5B54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4450" y="3987800"/>
            <a:ext cx="2400300" cy="6286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Geneva" pitchFamily="2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nl-NL" sz="1800"/>
          </a:p>
        </p:txBody>
      </p:sp>
      <p:grpSp>
        <p:nvGrpSpPr>
          <p:cNvPr id="20485" name="Group 6">
            <a:extLst>
              <a:ext uri="{FF2B5EF4-FFF2-40B4-BE49-F238E27FC236}">
                <a16:creationId xmlns:a16="http://schemas.microsoft.com/office/drawing/2014/main" id="{0B6C049E-D0B7-4868-8F81-EB1F72B4B3F7}"/>
              </a:ext>
            </a:extLst>
          </p:cNvPr>
          <p:cNvGrpSpPr>
            <a:grpSpLocks/>
          </p:cNvGrpSpPr>
          <p:nvPr/>
        </p:nvGrpSpPr>
        <p:grpSpPr bwMode="auto">
          <a:xfrm>
            <a:off x="7666038" y="5742884"/>
            <a:ext cx="614362" cy="346075"/>
            <a:chOff x="1500" y="3393"/>
            <a:chExt cx="516" cy="291"/>
          </a:xfrm>
        </p:grpSpPr>
        <p:sp>
          <p:nvSpPr>
            <p:cNvPr id="20502" name="Rectangle 4">
              <a:extLst>
                <a:ext uri="{FF2B5EF4-FFF2-40B4-BE49-F238E27FC236}">
                  <a16:creationId xmlns:a16="http://schemas.microsoft.com/office/drawing/2014/main" id="{64E05759-FDAF-4360-A833-CBA013D61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3393"/>
              <a:ext cx="3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defTabSz="571500">
                <a:spcBef>
                  <a:spcPct val="20000"/>
                </a:spcBef>
                <a:buFont typeface="Arial" panose="020B0604020202020204" pitchFamily="34" charset="0"/>
                <a:buChar char="•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Geneva" pitchFamily="2" charset="0"/>
                </a:defRPr>
              </a:lvl1pPr>
              <a:lvl2pPr marL="742950" indent="-285750" defTabSz="5715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Geneva" pitchFamily="2" charset="0"/>
                  <a:cs typeface="Geneva" pitchFamily="2" charset="0"/>
                </a:defRPr>
              </a:lvl2pPr>
              <a:lvl3pPr marL="1143000" indent="-228600" defTabSz="5715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eneva" pitchFamily="2" charset="0"/>
                  <a:cs typeface="Geneva" pitchFamily="2" charset="0"/>
                </a:defRPr>
              </a:lvl3pPr>
              <a:lvl4pPr marL="1600200" indent="-228600" defTabSz="5715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Geneva" pitchFamily="2" charset="0"/>
                  <a:cs typeface="Geneva" pitchFamily="2" charset="0"/>
                </a:defRPr>
              </a:lvl4pPr>
              <a:lvl5pPr marL="2057400" indent="-228600" defTabSz="5715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Geneva" pitchFamily="2" charset="0"/>
                  <a:cs typeface="Geneva" pitchFamily="2" charset="0"/>
                </a:defRPr>
              </a:lvl5pPr>
              <a:lvl6pPr marL="2514600" indent="-228600" defTabSz="571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Geneva" pitchFamily="2" charset="0"/>
                  <a:cs typeface="Geneva" pitchFamily="2" charset="0"/>
                </a:defRPr>
              </a:lvl6pPr>
              <a:lvl7pPr marL="2971800" indent="-228600" defTabSz="571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Geneva" pitchFamily="2" charset="0"/>
                  <a:cs typeface="Geneva" pitchFamily="2" charset="0"/>
                </a:defRPr>
              </a:lvl7pPr>
              <a:lvl8pPr marL="3429000" indent="-228600" defTabSz="571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Geneva" pitchFamily="2" charset="0"/>
                  <a:cs typeface="Geneva" pitchFamily="2" charset="0"/>
                </a:defRPr>
              </a:lvl8pPr>
              <a:lvl9pPr marL="3886200" indent="-228600" defTabSz="571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Geneva" pitchFamily="2" charset="0"/>
                  <a:cs typeface="Geneva" pitchFamily="2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nl-NL" sz="1800" err="1"/>
                <a:t>tijd</a:t>
              </a:r>
              <a:endParaRPr lang="en-GB" altLang="nl-NL" sz="1800"/>
            </a:p>
          </p:txBody>
        </p:sp>
        <p:sp>
          <p:nvSpPr>
            <p:cNvPr id="20503" name="Line 5">
              <a:extLst>
                <a:ext uri="{FF2B5EF4-FFF2-40B4-BE49-F238E27FC236}">
                  <a16:creationId xmlns:a16="http://schemas.microsoft.com/office/drawing/2014/main" id="{6BA25DE2-07DC-423B-935F-898EE57362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408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grpSp>
        <p:nvGrpSpPr>
          <p:cNvPr id="20486" name="Group 9">
            <a:extLst>
              <a:ext uri="{FF2B5EF4-FFF2-40B4-BE49-F238E27FC236}">
                <a16:creationId xmlns:a16="http://schemas.microsoft.com/office/drawing/2014/main" id="{5F47B60B-DF2E-4FF6-823C-3416E61807D1}"/>
              </a:ext>
            </a:extLst>
          </p:cNvPr>
          <p:cNvGrpSpPr>
            <a:grpSpLocks/>
          </p:cNvGrpSpPr>
          <p:nvPr/>
        </p:nvGrpSpPr>
        <p:grpSpPr bwMode="auto">
          <a:xfrm>
            <a:off x="2991774" y="3244850"/>
            <a:ext cx="1887561" cy="941388"/>
            <a:chOff x="569" y="1824"/>
            <a:chExt cx="1097" cy="790"/>
          </a:xfrm>
        </p:grpSpPr>
        <p:sp>
          <p:nvSpPr>
            <p:cNvPr id="20500" name="Line 7">
              <a:extLst>
                <a:ext uri="{FF2B5EF4-FFF2-40B4-BE49-F238E27FC236}">
                  <a16:creationId xmlns:a16="http://schemas.microsoft.com/office/drawing/2014/main" id="{6DBAE77D-D76D-4C25-9229-22696E6F4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824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20501" name="Rectangle 8">
              <a:extLst>
                <a:ext uri="{FF2B5EF4-FFF2-40B4-BE49-F238E27FC236}">
                  <a16:creationId xmlns:a16="http://schemas.microsoft.com/office/drawing/2014/main" id="{E4060D3D-100B-410D-B499-F0B6BB8F0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" y="1857"/>
              <a:ext cx="1097" cy="7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9056" tIns="34529" rIns="69056" bIns="34529">
              <a:spAutoFit/>
            </a:bodyPr>
            <a:lstStyle>
              <a:lvl1pPr defTabSz="571500">
                <a:spcBef>
                  <a:spcPct val="20000"/>
                </a:spcBef>
                <a:buFont typeface="Arial" panose="020B0604020202020204" pitchFamily="34" charset="0"/>
                <a:buChar char="•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Geneva" pitchFamily="2" charset="0"/>
                </a:defRPr>
              </a:lvl1pPr>
              <a:lvl2pPr marL="742950" indent="-285750" defTabSz="57150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Geneva" pitchFamily="2" charset="0"/>
                  <a:cs typeface="Geneva" pitchFamily="2" charset="0"/>
                </a:defRPr>
              </a:lvl2pPr>
              <a:lvl3pPr marL="1143000" indent="-228600" defTabSz="5715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Geneva" pitchFamily="2" charset="0"/>
                  <a:cs typeface="Geneva" pitchFamily="2" charset="0"/>
                </a:defRPr>
              </a:lvl3pPr>
              <a:lvl4pPr marL="1600200" indent="-228600" defTabSz="5715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Geneva" pitchFamily="2" charset="0"/>
                  <a:cs typeface="Geneva" pitchFamily="2" charset="0"/>
                </a:defRPr>
              </a:lvl4pPr>
              <a:lvl5pPr marL="2057400" indent="-228600" defTabSz="5715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Geneva" pitchFamily="2" charset="0"/>
                  <a:cs typeface="Geneva" pitchFamily="2" charset="0"/>
                </a:defRPr>
              </a:lvl5pPr>
              <a:lvl6pPr marL="2514600" indent="-228600" defTabSz="571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Geneva" pitchFamily="2" charset="0"/>
                  <a:cs typeface="Geneva" pitchFamily="2" charset="0"/>
                </a:defRPr>
              </a:lvl6pPr>
              <a:lvl7pPr marL="2971800" indent="-228600" defTabSz="571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Geneva" pitchFamily="2" charset="0"/>
                  <a:cs typeface="Geneva" pitchFamily="2" charset="0"/>
                </a:defRPr>
              </a:lvl7pPr>
              <a:lvl8pPr marL="3429000" indent="-228600" defTabSz="571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Geneva" pitchFamily="2" charset="0"/>
                  <a:cs typeface="Geneva" pitchFamily="2" charset="0"/>
                </a:defRPr>
              </a:lvl8pPr>
              <a:lvl9pPr marL="3886200" indent="-228600" defTabSz="571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Geneva" pitchFamily="2" charset="0"/>
                  <a:cs typeface="Geneva" pitchFamily="2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nl-NL" sz="1800" err="1"/>
                <a:t>middelen</a:t>
              </a:r>
              <a:r>
                <a:rPr lang="en-GB" altLang="nl-NL" sz="1800"/>
                <a:t>: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nl-NL" sz="1800"/>
                <a:t>- geld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nl-NL" sz="1800"/>
                <a:t>- </a:t>
              </a:r>
              <a:r>
                <a:rPr lang="en-GB" altLang="nl-NL" sz="1800" err="1"/>
                <a:t>mensuren</a:t>
              </a:r>
              <a:endParaRPr lang="en-GB" altLang="nl-NL" sz="1800"/>
            </a:p>
          </p:txBody>
        </p:sp>
      </p:grpSp>
      <p:sp>
        <p:nvSpPr>
          <p:cNvPr id="20487" name="Rectangle 10">
            <a:extLst>
              <a:ext uri="{FF2B5EF4-FFF2-40B4-BE49-F238E27FC236}">
                <a16:creationId xmlns:a16="http://schemas.microsoft.com/office/drawing/2014/main" id="{B0F7C438-CF4D-40CE-8255-8EA2B3E2F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414" y="3249614"/>
            <a:ext cx="3762375" cy="1362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Geneva" pitchFamily="2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nl-NL" altLang="nl-NL" sz="1800"/>
          </a:p>
        </p:txBody>
      </p:sp>
      <p:sp>
        <p:nvSpPr>
          <p:cNvPr id="20490" name="Line 17">
            <a:extLst>
              <a:ext uri="{FF2B5EF4-FFF2-40B4-BE49-F238E27FC236}">
                <a16:creationId xmlns:a16="http://schemas.microsoft.com/office/drawing/2014/main" id="{AC5B9C2B-1447-4085-87CB-6B412D669B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24450" y="324485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0491" name="Line 18">
            <a:extLst>
              <a:ext uri="{FF2B5EF4-FFF2-40B4-BE49-F238E27FC236}">
                <a16:creationId xmlns:a16="http://schemas.microsoft.com/office/drawing/2014/main" id="{22EDB994-DA22-4CAF-8A98-D84EE1C290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24750" y="324485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20492" name="Rectangle 19">
            <a:extLst>
              <a:ext uri="{FF2B5EF4-FFF2-40B4-BE49-F238E27FC236}">
                <a16:creationId xmlns:a16="http://schemas.microsoft.com/office/drawing/2014/main" id="{5E20C84C-D16D-4B59-9F87-8B22865DC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4656138"/>
            <a:ext cx="89535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 defTabSz="571500">
              <a:spcBef>
                <a:spcPct val="200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Geneva" pitchFamily="2" charset="0"/>
              </a:defRPr>
            </a:lvl1pPr>
            <a:lvl2pPr marL="742950" indent="-285750" defTabSz="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2pPr>
            <a:lvl3pPr marL="1143000" indent="-228600" defTabSz="5715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3pPr>
            <a:lvl4pPr marL="1600200" indent="-228600" defTabSz="5715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4pPr>
            <a:lvl5pPr marL="2057400" indent="-228600" defTabSz="5715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5pPr>
            <a:lvl6pPr marL="2514600" indent="-228600" defTabSz="571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6pPr>
            <a:lvl7pPr marL="2971800" indent="-228600" defTabSz="571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7pPr>
            <a:lvl8pPr marL="3429000" indent="-228600" defTabSz="571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8pPr>
            <a:lvl9pPr marL="3886200" indent="-228600" defTabSz="571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nl-NL" sz="1800"/>
              <a:t>denken</a:t>
            </a:r>
          </a:p>
        </p:txBody>
      </p:sp>
      <p:sp>
        <p:nvSpPr>
          <p:cNvPr id="20493" name="Rectangle 20">
            <a:extLst>
              <a:ext uri="{FF2B5EF4-FFF2-40B4-BE49-F238E27FC236}">
                <a16:creationId xmlns:a16="http://schemas.microsoft.com/office/drawing/2014/main" id="{75294576-C4A2-4CE7-9664-ADD794E19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6" y="4656138"/>
            <a:ext cx="652463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 defTabSz="571500">
              <a:spcBef>
                <a:spcPct val="200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Geneva" pitchFamily="2" charset="0"/>
              </a:defRPr>
            </a:lvl1pPr>
            <a:lvl2pPr marL="742950" indent="-285750" defTabSz="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2pPr>
            <a:lvl3pPr marL="1143000" indent="-228600" defTabSz="5715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3pPr>
            <a:lvl4pPr marL="1600200" indent="-228600" defTabSz="5715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4pPr>
            <a:lvl5pPr marL="2057400" indent="-228600" defTabSz="5715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5pPr>
            <a:lvl6pPr marL="2514600" indent="-228600" defTabSz="571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6pPr>
            <a:lvl7pPr marL="2971800" indent="-228600" defTabSz="571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7pPr>
            <a:lvl8pPr marL="3429000" indent="-228600" defTabSz="571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8pPr>
            <a:lvl9pPr marL="3886200" indent="-228600" defTabSz="571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nl-NL" sz="1800"/>
              <a:t>doen</a:t>
            </a:r>
          </a:p>
        </p:txBody>
      </p:sp>
      <p:sp>
        <p:nvSpPr>
          <p:cNvPr id="20494" name="Rectangle 21">
            <a:extLst>
              <a:ext uri="{FF2B5EF4-FFF2-40B4-BE49-F238E27FC236}">
                <a16:creationId xmlns:a16="http://schemas.microsoft.com/office/drawing/2014/main" id="{B7EBB0AB-1FC1-4D7D-BCA7-AE3A27F05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656138"/>
            <a:ext cx="1473200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9056" tIns="34529" rIns="69056" bIns="34529">
            <a:spAutoFit/>
          </a:bodyPr>
          <a:lstStyle>
            <a:lvl1pPr defTabSz="571500">
              <a:spcBef>
                <a:spcPct val="20000"/>
              </a:spcBef>
              <a:buFont typeface="Arial" panose="020B0604020202020204" pitchFamily="34" charset="0"/>
              <a:buChar char="•"/>
              <a:defRPr sz="3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Geneva" pitchFamily="2" charset="0"/>
              </a:defRPr>
            </a:lvl1pPr>
            <a:lvl2pPr marL="742950" indent="-285750" defTabSz="5715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2pPr>
            <a:lvl3pPr marL="1143000" indent="-228600" defTabSz="5715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3pPr>
            <a:lvl4pPr marL="1600200" indent="-228600" defTabSz="5715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4pPr>
            <a:lvl5pPr marL="2057400" indent="-228600" defTabSz="5715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5pPr>
            <a:lvl6pPr marL="2514600" indent="-228600" defTabSz="571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6pPr>
            <a:lvl7pPr marL="2971800" indent="-228600" defTabSz="571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7pPr>
            <a:lvl8pPr marL="3429000" indent="-228600" defTabSz="571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8pPr>
            <a:lvl9pPr marL="3886200" indent="-228600" defTabSz="571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Geneva" pitchFamily="2" charset="0"/>
                <a:cs typeface="Geneva" pitchFamily="2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nl-NL" sz="1800" err="1"/>
              <a:t>Terugkijken</a:t>
            </a:r>
            <a:r>
              <a:rPr lang="en-GB" altLang="nl-NL" sz="1800"/>
              <a:t>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nl-NL" sz="1800" err="1"/>
              <a:t>evalueren</a:t>
            </a:r>
            <a:r>
              <a:rPr lang="en-GB" altLang="nl-NL" sz="1800"/>
              <a:t> </a:t>
            </a:r>
            <a:r>
              <a:rPr lang="en-GB" altLang="nl-NL" sz="1800" err="1"/>
              <a:t>en</a:t>
            </a:r>
            <a:endParaRPr lang="en-GB" altLang="nl-NL" sz="1800"/>
          </a:p>
          <a:p>
            <a:pPr>
              <a:spcBef>
                <a:spcPct val="0"/>
              </a:spcBef>
              <a:buFontTx/>
              <a:buNone/>
            </a:pPr>
            <a:r>
              <a:rPr lang="en-GB" altLang="nl-NL" sz="1800"/>
              <a:t> </a:t>
            </a:r>
            <a:r>
              <a:rPr lang="en-GB" altLang="nl-NL" sz="1800" err="1"/>
              <a:t>vasthouden</a:t>
            </a:r>
            <a:endParaRPr lang="en-GB" altLang="nl-NL" sz="1800"/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401B31B7-90AF-A823-C692-B070BBE26744}"/>
              </a:ext>
            </a:extLst>
          </p:cNvPr>
          <p:cNvGrpSpPr/>
          <p:nvPr/>
        </p:nvGrpSpPr>
        <p:grpSpPr>
          <a:xfrm>
            <a:off x="4440238" y="1160464"/>
            <a:ext cx="3770312" cy="3457574"/>
            <a:chOff x="4440238" y="1160464"/>
            <a:chExt cx="3770312" cy="3457574"/>
          </a:xfrm>
        </p:grpSpPr>
        <p:grpSp>
          <p:nvGrpSpPr>
            <p:cNvPr id="20488" name="Group 13">
              <a:extLst>
                <a:ext uri="{FF2B5EF4-FFF2-40B4-BE49-F238E27FC236}">
                  <a16:creationId xmlns:a16="http://schemas.microsoft.com/office/drawing/2014/main" id="{F89ECFC4-2FE7-4F35-80B4-DA07525ED8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0238" y="3246438"/>
              <a:ext cx="1885950" cy="1371600"/>
              <a:chOff x="1489" y="1825"/>
              <a:chExt cx="1584" cy="1152"/>
            </a:xfrm>
          </p:grpSpPr>
          <p:sp>
            <p:nvSpPr>
              <p:cNvPr id="20498" name="Boog 11">
                <a:extLst>
                  <a:ext uri="{FF2B5EF4-FFF2-40B4-BE49-F238E27FC236}">
                    <a16:creationId xmlns:a16="http://schemas.microsoft.com/office/drawing/2014/main" id="{298C2593-11B9-4A21-A403-E31B6C4DC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" y="2449"/>
                <a:ext cx="576" cy="5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21599"/>
                    </a:moveTo>
                    <a:cubicBezTo>
                      <a:pt x="-1" y="9685"/>
                      <a:pt x="9647" y="20"/>
                      <a:pt x="21562" y="0"/>
                    </a:cubicBezTo>
                  </a:path>
                  <a:path w="21600" h="21600" stroke="0" extrusionOk="0">
                    <a:moveTo>
                      <a:pt x="-1" y="21599"/>
                    </a:moveTo>
                    <a:cubicBezTo>
                      <a:pt x="-1" y="9685"/>
                      <a:pt x="9647" y="20"/>
                      <a:pt x="21562" y="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solidFill>
                <a:srgbClr val="FFFF99"/>
              </a:solidFill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499" name="Boog 12">
                <a:extLst>
                  <a:ext uri="{FF2B5EF4-FFF2-40B4-BE49-F238E27FC236}">
                    <a16:creationId xmlns:a16="http://schemas.microsoft.com/office/drawing/2014/main" id="{770DFCED-7C81-4512-994B-F32B9ACA6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5" y="1825"/>
                <a:ext cx="1008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21599"/>
                    </a:moveTo>
                    <a:cubicBezTo>
                      <a:pt x="-1" y="9678"/>
                      <a:pt x="9657" y="11"/>
                      <a:pt x="21579" y="0"/>
                    </a:cubicBezTo>
                  </a:path>
                  <a:path w="21600" h="21600" stroke="0" extrusionOk="0">
                    <a:moveTo>
                      <a:pt x="-1" y="21599"/>
                    </a:moveTo>
                    <a:cubicBezTo>
                      <a:pt x="-1" y="9678"/>
                      <a:pt x="9657" y="11"/>
                      <a:pt x="21579" y="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solidFill>
                <a:srgbClr val="FFFF99"/>
              </a:solidFill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grpSp>
          <p:nvGrpSpPr>
            <p:cNvPr id="20489" name="Group 16">
              <a:extLst>
                <a:ext uri="{FF2B5EF4-FFF2-40B4-BE49-F238E27FC236}">
                  <a16:creationId xmlns:a16="http://schemas.microsoft.com/office/drawing/2014/main" id="{E8257340-CDC6-495A-84C0-5CA9758FD3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600" y="3246438"/>
              <a:ext cx="1885950" cy="1371600"/>
              <a:chOff x="3072" y="1825"/>
              <a:chExt cx="1584" cy="1152"/>
            </a:xfrm>
          </p:grpSpPr>
          <p:sp>
            <p:nvSpPr>
              <p:cNvPr id="20496" name="Boog 14">
                <a:extLst>
                  <a:ext uri="{FF2B5EF4-FFF2-40B4-BE49-F238E27FC236}">
                    <a16:creationId xmlns:a16="http://schemas.microsoft.com/office/drawing/2014/main" id="{FF48F82E-1572-40C3-A4CA-315D92CB9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2449"/>
                <a:ext cx="576" cy="52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solidFill>
                <a:srgbClr val="FFFF99"/>
              </a:solidFill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  <p:sp>
            <p:nvSpPr>
              <p:cNvPr id="20497" name="Boog 15">
                <a:extLst>
                  <a:ext uri="{FF2B5EF4-FFF2-40B4-BE49-F238E27FC236}">
                    <a16:creationId xmlns:a16="http://schemas.microsoft.com/office/drawing/2014/main" id="{FC2EE6FB-A25A-49CD-82AA-D145712AB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1825"/>
                <a:ext cx="1008" cy="62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0" y="-1"/>
                    </a:moveTo>
                    <a:cubicBezTo>
                      <a:pt x="11929" y="-1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0" y="-1"/>
                    </a:lnTo>
                    <a:close/>
                  </a:path>
                </a:pathLst>
              </a:custGeom>
              <a:solidFill>
                <a:srgbClr val="FFFF99"/>
              </a:solidFill>
              <a:ln w="254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nl-NL"/>
              </a:p>
            </p:txBody>
          </p:sp>
        </p:grpSp>
        <p:sp>
          <p:nvSpPr>
            <p:cNvPr id="30" name="Vrije vorm 29">
              <a:extLst>
                <a:ext uri="{FF2B5EF4-FFF2-40B4-BE49-F238E27FC236}">
                  <a16:creationId xmlns:a16="http://schemas.microsoft.com/office/drawing/2014/main" id="{73588C2B-EDD5-4C89-8DFC-70FF3B351CC2}"/>
                </a:ext>
              </a:extLst>
            </p:cNvPr>
            <p:cNvSpPr/>
            <p:nvPr/>
          </p:nvSpPr>
          <p:spPr>
            <a:xfrm>
              <a:off x="4443414" y="1160464"/>
              <a:ext cx="3209925" cy="3451225"/>
            </a:xfrm>
            <a:custGeom>
              <a:avLst/>
              <a:gdLst>
                <a:gd name="connsiteX0" fmla="*/ 0 w 4623997"/>
                <a:gd name="connsiteY0" fmla="*/ 3543300 h 3568700"/>
                <a:gd name="connsiteX1" fmla="*/ 25400 w 4623997"/>
                <a:gd name="connsiteY1" fmla="*/ 3505200 h 3568700"/>
                <a:gd name="connsiteX2" fmla="*/ 139700 w 4623997"/>
                <a:gd name="connsiteY2" fmla="*/ 3454400 h 3568700"/>
                <a:gd name="connsiteX3" fmla="*/ 177800 w 4623997"/>
                <a:gd name="connsiteY3" fmla="*/ 3441700 h 3568700"/>
                <a:gd name="connsiteX4" fmla="*/ 292100 w 4623997"/>
                <a:gd name="connsiteY4" fmla="*/ 3416300 h 3568700"/>
                <a:gd name="connsiteX5" fmla="*/ 444500 w 4623997"/>
                <a:gd name="connsiteY5" fmla="*/ 3390900 h 3568700"/>
                <a:gd name="connsiteX6" fmla="*/ 596900 w 4623997"/>
                <a:gd name="connsiteY6" fmla="*/ 3352800 h 3568700"/>
                <a:gd name="connsiteX7" fmla="*/ 673100 w 4623997"/>
                <a:gd name="connsiteY7" fmla="*/ 3340100 h 3568700"/>
                <a:gd name="connsiteX8" fmla="*/ 774700 w 4623997"/>
                <a:gd name="connsiteY8" fmla="*/ 3314700 h 3568700"/>
                <a:gd name="connsiteX9" fmla="*/ 812800 w 4623997"/>
                <a:gd name="connsiteY9" fmla="*/ 3302000 h 3568700"/>
                <a:gd name="connsiteX10" fmla="*/ 901700 w 4623997"/>
                <a:gd name="connsiteY10" fmla="*/ 3289300 h 3568700"/>
                <a:gd name="connsiteX11" fmla="*/ 1003300 w 4623997"/>
                <a:gd name="connsiteY11" fmla="*/ 3263900 h 3568700"/>
                <a:gd name="connsiteX12" fmla="*/ 1041400 w 4623997"/>
                <a:gd name="connsiteY12" fmla="*/ 3238500 h 3568700"/>
                <a:gd name="connsiteX13" fmla="*/ 1104900 w 4623997"/>
                <a:gd name="connsiteY13" fmla="*/ 3225800 h 3568700"/>
                <a:gd name="connsiteX14" fmla="*/ 1193800 w 4623997"/>
                <a:gd name="connsiteY14" fmla="*/ 3200400 h 3568700"/>
                <a:gd name="connsiteX15" fmla="*/ 1270000 w 4623997"/>
                <a:gd name="connsiteY15" fmla="*/ 3162300 h 3568700"/>
                <a:gd name="connsiteX16" fmla="*/ 1397000 w 4623997"/>
                <a:gd name="connsiteY16" fmla="*/ 3124200 h 3568700"/>
                <a:gd name="connsiteX17" fmla="*/ 1435100 w 4623997"/>
                <a:gd name="connsiteY17" fmla="*/ 3111500 h 3568700"/>
                <a:gd name="connsiteX18" fmla="*/ 1587500 w 4623997"/>
                <a:gd name="connsiteY18" fmla="*/ 3035300 h 3568700"/>
                <a:gd name="connsiteX19" fmla="*/ 1651000 w 4623997"/>
                <a:gd name="connsiteY19" fmla="*/ 3022600 h 3568700"/>
                <a:gd name="connsiteX20" fmla="*/ 1752600 w 4623997"/>
                <a:gd name="connsiteY20" fmla="*/ 2997200 h 3568700"/>
                <a:gd name="connsiteX21" fmla="*/ 1917700 w 4623997"/>
                <a:gd name="connsiteY21" fmla="*/ 2971800 h 3568700"/>
                <a:gd name="connsiteX22" fmla="*/ 1993900 w 4623997"/>
                <a:gd name="connsiteY22" fmla="*/ 2933700 h 3568700"/>
                <a:gd name="connsiteX23" fmla="*/ 2095500 w 4623997"/>
                <a:gd name="connsiteY23" fmla="*/ 2908300 h 3568700"/>
                <a:gd name="connsiteX24" fmla="*/ 2133600 w 4623997"/>
                <a:gd name="connsiteY24" fmla="*/ 2895600 h 3568700"/>
                <a:gd name="connsiteX25" fmla="*/ 2171700 w 4623997"/>
                <a:gd name="connsiteY25" fmla="*/ 2857500 h 3568700"/>
                <a:gd name="connsiteX26" fmla="*/ 2209800 w 4623997"/>
                <a:gd name="connsiteY26" fmla="*/ 2844800 h 3568700"/>
                <a:gd name="connsiteX27" fmla="*/ 2247900 w 4623997"/>
                <a:gd name="connsiteY27" fmla="*/ 2819400 h 3568700"/>
                <a:gd name="connsiteX28" fmla="*/ 2273300 w 4623997"/>
                <a:gd name="connsiteY28" fmla="*/ 2768600 h 3568700"/>
                <a:gd name="connsiteX29" fmla="*/ 2311400 w 4623997"/>
                <a:gd name="connsiteY29" fmla="*/ 2743200 h 3568700"/>
                <a:gd name="connsiteX30" fmla="*/ 2336800 w 4623997"/>
                <a:gd name="connsiteY30" fmla="*/ 2667000 h 3568700"/>
                <a:gd name="connsiteX31" fmla="*/ 2349500 w 4623997"/>
                <a:gd name="connsiteY31" fmla="*/ 2628900 h 3568700"/>
                <a:gd name="connsiteX32" fmla="*/ 2387600 w 4623997"/>
                <a:gd name="connsiteY32" fmla="*/ 2590800 h 3568700"/>
                <a:gd name="connsiteX33" fmla="*/ 2413000 w 4623997"/>
                <a:gd name="connsiteY33" fmla="*/ 2552700 h 3568700"/>
                <a:gd name="connsiteX34" fmla="*/ 2438400 w 4623997"/>
                <a:gd name="connsiteY34" fmla="*/ 2476500 h 3568700"/>
                <a:gd name="connsiteX35" fmla="*/ 2463800 w 4623997"/>
                <a:gd name="connsiteY35" fmla="*/ 2336800 h 3568700"/>
                <a:gd name="connsiteX36" fmla="*/ 2476500 w 4623997"/>
                <a:gd name="connsiteY36" fmla="*/ 2286000 h 3568700"/>
                <a:gd name="connsiteX37" fmla="*/ 2501900 w 4623997"/>
                <a:gd name="connsiteY37" fmla="*/ 2247900 h 3568700"/>
                <a:gd name="connsiteX38" fmla="*/ 2514600 w 4623997"/>
                <a:gd name="connsiteY38" fmla="*/ 2197100 h 3568700"/>
                <a:gd name="connsiteX39" fmla="*/ 2578100 w 4623997"/>
                <a:gd name="connsiteY39" fmla="*/ 2120900 h 3568700"/>
                <a:gd name="connsiteX40" fmla="*/ 2679700 w 4623997"/>
                <a:gd name="connsiteY40" fmla="*/ 1981200 h 3568700"/>
                <a:gd name="connsiteX41" fmla="*/ 2705100 w 4623997"/>
                <a:gd name="connsiteY41" fmla="*/ 1930400 h 3568700"/>
                <a:gd name="connsiteX42" fmla="*/ 2717800 w 4623997"/>
                <a:gd name="connsiteY42" fmla="*/ 1892300 h 3568700"/>
                <a:gd name="connsiteX43" fmla="*/ 2743200 w 4623997"/>
                <a:gd name="connsiteY43" fmla="*/ 1854200 h 3568700"/>
                <a:gd name="connsiteX44" fmla="*/ 2768600 w 4623997"/>
                <a:gd name="connsiteY44" fmla="*/ 1790700 h 3568700"/>
                <a:gd name="connsiteX45" fmla="*/ 2819400 w 4623997"/>
                <a:gd name="connsiteY45" fmla="*/ 1701800 h 3568700"/>
                <a:gd name="connsiteX46" fmla="*/ 2832100 w 4623997"/>
                <a:gd name="connsiteY46" fmla="*/ 1663700 h 3568700"/>
                <a:gd name="connsiteX47" fmla="*/ 2857500 w 4623997"/>
                <a:gd name="connsiteY47" fmla="*/ 1612900 h 3568700"/>
                <a:gd name="connsiteX48" fmla="*/ 2882900 w 4623997"/>
                <a:gd name="connsiteY48" fmla="*/ 1536700 h 3568700"/>
                <a:gd name="connsiteX49" fmla="*/ 2933700 w 4623997"/>
                <a:gd name="connsiteY49" fmla="*/ 1447800 h 3568700"/>
                <a:gd name="connsiteX50" fmla="*/ 2946400 w 4623997"/>
                <a:gd name="connsiteY50" fmla="*/ 1384300 h 3568700"/>
                <a:gd name="connsiteX51" fmla="*/ 2971800 w 4623997"/>
                <a:gd name="connsiteY51" fmla="*/ 1168400 h 3568700"/>
                <a:gd name="connsiteX52" fmla="*/ 3009900 w 4623997"/>
                <a:gd name="connsiteY52" fmla="*/ 876300 h 3568700"/>
                <a:gd name="connsiteX53" fmla="*/ 3022600 w 4623997"/>
                <a:gd name="connsiteY53" fmla="*/ 838200 h 3568700"/>
                <a:gd name="connsiteX54" fmla="*/ 3073400 w 4623997"/>
                <a:gd name="connsiteY54" fmla="*/ 774700 h 3568700"/>
                <a:gd name="connsiteX55" fmla="*/ 3124200 w 4623997"/>
                <a:gd name="connsiteY55" fmla="*/ 673100 h 3568700"/>
                <a:gd name="connsiteX56" fmla="*/ 3149600 w 4623997"/>
                <a:gd name="connsiteY56" fmla="*/ 533400 h 3568700"/>
                <a:gd name="connsiteX57" fmla="*/ 3162300 w 4623997"/>
                <a:gd name="connsiteY57" fmla="*/ 495300 h 3568700"/>
                <a:gd name="connsiteX58" fmla="*/ 3187700 w 4623997"/>
                <a:gd name="connsiteY58" fmla="*/ 393700 h 3568700"/>
                <a:gd name="connsiteX59" fmla="*/ 3200400 w 4623997"/>
                <a:gd name="connsiteY59" fmla="*/ 355600 h 3568700"/>
                <a:gd name="connsiteX60" fmla="*/ 3225800 w 4623997"/>
                <a:gd name="connsiteY60" fmla="*/ 317500 h 3568700"/>
                <a:gd name="connsiteX61" fmla="*/ 3263900 w 4623997"/>
                <a:gd name="connsiteY61" fmla="*/ 279400 h 3568700"/>
                <a:gd name="connsiteX62" fmla="*/ 3302000 w 4623997"/>
                <a:gd name="connsiteY62" fmla="*/ 254000 h 3568700"/>
                <a:gd name="connsiteX63" fmla="*/ 3352800 w 4623997"/>
                <a:gd name="connsiteY63" fmla="*/ 215900 h 3568700"/>
                <a:gd name="connsiteX64" fmla="*/ 3492500 w 4623997"/>
                <a:gd name="connsiteY64" fmla="*/ 101600 h 3568700"/>
                <a:gd name="connsiteX65" fmla="*/ 3568700 w 4623997"/>
                <a:gd name="connsiteY65" fmla="*/ 76200 h 3568700"/>
                <a:gd name="connsiteX66" fmla="*/ 3606800 w 4623997"/>
                <a:gd name="connsiteY66" fmla="*/ 50800 h 3568700"/>
                <a:gd name="connsiteX67" fmla="*/ 3670300 w 4623997"/>
                <a:gd name="connsiteY67" fmla="*/ 38100 h 3568700"/>
                <a:gd name="connsiteX68" fmla="*/ 3746500 w 4623997"/>
                <a:gd name="connsiteY68" fmla="*/ 12700 h 3568700"/>
                <a:gd name="connsiteX69" fmla="*/ 3784600 w 4623997"/>
                <a:gd name="connsiteY69" fmla="*/ 0 h 3568700"/>
                <a:gd name="connsiteX70" fmla="*/ 3911600 w 4623997"/>
                <a:gd name="connsiteY70" fmla="*/ 25400 h 3568700"/>
                <a:gd name="connsiteX71" fmla="*/ 3937000 w 4623997"/>
                <a:gd name="connsiteY71" fmla="*/ 101600 h 3568700"/>
                <a:gd name="connsiteX72" fmla="*/ 3962400 w 4623997"/>
                <a:gd name="connsiteY72" fmla="*/ 139700 h 3568700"/>
                <a:gd name="connsiteX73" fmla="*/ 3987800 w 4623997"/>
                <a:gd name="connsiteY73" fmla="*/ 215900 h 3568700"/>
                <a:gd name="connsiteX74" fmla="*/ 4064000 w 4623997"/>
                <a:gd name="connsiteY74" fmla="*/ 330200 h 3568700"/>
                <a:gd name="connsiteX75" fmla="*/ 4089400 w 4623997"/>
                <a:gd name="connsiteY75" fmla="*/ 368300 h 3568700"/>
                <a:gd name="connsiteX76" fmla="*/ 4114800 w 4623997"/>
                <a:gd name="connsiteY76" fmla="*/ 406400 h 3568700"/>
                <a:gd name="connsiteX77" fmla="*/ 4127500 w 4623997"/>
                <a:gd name="connsiteY77" fmla="*/ 444500 h 3568700"/>
                <a:gd name="connsiteX78" fmla="*/ 4178300 w 4623997"/>
                <a:gd name="connsiteY78" fmla="*/ 774700 h 3568700"/>
                <a:gd name="connsiteX79" fmla="*/ 4203700 w 4623997"/>
                <a:gd name="connsiteY79" fmla="*/ 850900 h 3568700"/>
                <a:gd name="connsiteX80" fmla="*/ 4229100 w 4623997"/>
                <a:gd name="connsiteY80" fmla="*/ 965200 h 3568700"/>
                <a:gd name="connsiteX81" fmla="*/ 4267200 w 4623997"/>
                <a:gd name="connsiteY81" fmla="*/ 1054100 h 3568700"/>
                <a:gd name="connsiteX82" fmla="*/ 4292600 w 4623997"/>
                <a:gd name="connsiteY82" fmla="*/ 1092200 h 3568700"/>
                <a:gd name="connsiteX83" fmla="*/ 4305300 w 4623997"/>
                <a:gd name="connsiteY83" fmla="*/ 1130300 h 3568700"/>
                <a:gd name="connsiteX84" fmla="*/ 4330700 w 4623997"/>
                <a:gd name="connsiteY84" fmla="*/ 1308100 h 3568700"/>
                <a:gd name="connsiteX85" fmla="*/ 4343400 w 4623997"/>
                <a:gd name="connsiteY85" fmla="*/ 1371600 h 3568700"/>
                <a:gd name="connsiteX86" fmla="*/ 4368800 w 4623997"/>
                <a:gd name="connsiteY86" fmla="*/ 1409700 h 3568700"/>
                <a:gd name="connsiteX87" fmla="*/ 4394200 w 4623997"/>
                <a:gd name="connsiteY87" fmla="*/ 1485900 h 3568700"/>
                <a:gd name="connsiteX88" fmla="*/ 4419600 w 4623997"/>
                <a:gd name="connsiteY88" fmla="*/ 1727200 h 3568700"/>
                <a:gd name="connsiteX89" fmla="*/ 4445000 w 4623997"/>
                <a:gd name="connsiteY89" fmla="*/ 1778000 h 3568700"/>
                <a:gd name="connsiteX90" fmla="*/ 4483100 w 4623997"/>
                <a:gd name="connsiteY90" fmla="*/ 1905000 h 3568700"/>
                <a:gd name="connsiteX91" fmla="*/ 4495800 w 4623997"/>
                <a:gd name="connsiteY91" fmla="*/ 2044700 h 3568700"/>
                <a:gd name="connsiteX92" fmla="*/ 4470400 w 4623997"/>
                <a:gd name="connsiteY92" fmla="*/ 2705100 h 3568700"/>
                <a:gd name="connsiteX93" fmla="*/ 4483100 w 4623997"/>
                <a:gd name="connsiteY93" fmla="*/ 2882900 h 3568700"/>
                <a:gd name="connsiteX94" fmla="*/ 4521200 w 4623997"/>
                <a:gd name="connsiteY94" fmla="*/ 2971800 h 3568700"/>
                <a:gd name="connsiteX95" fmla="*/ 4533900 w 4623997"/>
                <a:gd name="connsiteY95" fmla="*/ 3009900 h 3568700"/>
                <a:gd name="connsiteX96" fmla="*/ 4546600 w 4623997"/>
                <a:gd name="connsiteY96" fmla="*/ 3111500 h 3568700"/>
                <a:gd name="connsiteX97" fmla="*/ 4559300 w 4623997"/>
                <a:gd name="connsiteY97" fmla="*/ 3225800 h 3568700"/>
                <a:gd name="connsiteX98" fmla="*/ 4572000 w 4623997"/>
                <a:gd name="connsiteY98" fmla="*/ 3263900 h 3568700"/>
                <a:gd name="connsiteX99" fmla="*/ 4584700 w 4623997"/>
                <a:gd name="connsiteY99" fmla="*/ 3327400 h 3568700"/>
                <a:gd name="connsiteX100" fmla="*/ 4610100 w 4623997"/>
                <a:gd name="connsiteY100" fmla="*/ 3454400 h 3568700"/>
                <a:gd name="connsiteX101" fmla="*/ 4622800 w 4623997"/>
                <a:gd name="connsiteY101" fmla="*/ 3568700 h 356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4623997" h="3568700">
                  <a:moveTo>
                    <a:pt x="0" y="3543300"/>
                  </a:moveTo>
                  <a:cubicBezTo>
                    <a:pt x="8467" y="3530600"/>
                    <a:pt x="14607" y="3515993"/>
                    <a:pt x="25400" y="3505200"/>
                  </a:cubicBezTo>
                  <a:cubicBezTo>
                    <a:pt x="55589" y="3475011"/>
                    <a:pt x="101974" y="3466975"/>
                    <a:pt x="139700" y="3454400"/>
                  </a:cubicBezTo>
                  <a:cubicBezTo>
                    <a:pt x="152400" y="3450167"/>
                    <a:pt x="164813" y="3444947"/>
                    <a:pt x="177800" y="3441700"/>
                  </a:cubicBezTo>
                  <a:cubicBezTo>
                    <a:pt x="228682" y="3428980"/>
                    <a:pt x="237281" y="3425974"/>
                    <a:pt x="292100" y="3416300"/>
                  </a:cubicBezTo>
                  <a:cubicBezTo>
                    <a:pt x="342817" y="3407350"/>
                    <a:pt x="394082" y="3401404"/>
                    <a:pt x="444500" y="3390900"/>
                  </a:cubicBezTo>
                  <a:cubicBezTo>
                    <a:pt x="495763" y="3380220"/>
                    <a:pt x="545249" y="3361408"/>
                    <a:pt x="596900" y="3352800"/>
                  </a:cubicBezTo>
                  <a:cubicBezTo>
                    <a:pt x="622300" y="3348567"/>
                    <a:pt x="647921" y="3345495"/>
                    <a:pt x="673100" y="3340100"/>
                  </a:cubicBezTo>
                  <a:cubicBezTo>
                    <a:pt x="707234" y="3332786"/>
                    <a:pt x="741582" y="3325739"/>
                    <a:pt x="774700" y="3314700"/>
                  </a:cubicBezTo>
                  <a:cubicBezTo>
                    <a:pt x="787400" y="3310467"/>
                    <a:pt x="799673" y="3304625"/>
                    <a:pt x="812800" y="3302000"/>
                  </a:cubicBezTo>
                  <a:cubicBezTo>
                    <a:pt x="842153" y="3296129"/>
                    <a:pt x="872347" y="3295171"/>
                    <a:pt x="901700" y="3289300"/>
                  </a:cubicBezTo>
                  <a:cubicBezTo>
                    <a:pt x="935931" y="3282454"/>
                    <a:pt x="1003300" y="3263900"/>
                    <a:pt x="1003300" y="3263900"/>
                  </a:cubicBezTo>
                  <a:cubicBezTo>
                    <a:pt x="1016000" y="3255433"/>
                    <a:pt x="1027108" y="3243859"/>
                    <a:pt x="1041400" y="3238500"/>
                  </a:cubicBezTo>
                  <a:cubicBezTo>
                    <a:pt x="1061611" y="3230921"/>
                    <a:pt x="1083828" y="3230483"/>
                    <a:pt x="1104900" y="3225800"/>
                  </a:cubicBezTo>
                  <a:cubicBezTo>
                    <a:pt x="1119549" y="3222545"/>
                    <a:pt x="1176829" y="3208886"/>
                    <a:pt x="1193800" y="3200400"/>
                  </a:cubicBezTo>
                  <a:cubicBezTo>
                    <a:pt x="1268013" y="3163294"/>
                    <a:pt x="1195516" y="3183581"/>
                    <a:pt x="1270000" y="3162300"/>
                  </a:cubicBezTo>
                  <a:cubicBezTo>
                    <a:pt x="1404355" y="3123913"/>
                    <a:pt x="1215916" y="3184561"/>
                    <a:pt x="1397000" y="3124200"/>
                  </a:cubicBezTo>
                  <a:cubicBezTo>
                    <a:pt x="1409700" y="3119967"/>
                    <a:pt x="1423961" y="3118926"/>
                    <a:pt x="1435100" y="3111500"/>
                  </a:cubicBezTo>
                  <a:cubicBezTo>
                    <a:pt x="1499320" y="3068687"/>
                    <a:pt x="1512385" y="3050323"/>
                    <a:pt x="1587500" y="3035300"/>
                  </a:cubicBezTo>
                  <a:cubicBezTo>
                    <a:pt x="1608667" y="3031067"/>
                    <a:pt x="1629967" y="3027454"/>
                    <a:pt x="1651000" y="3022600"/>
                  </a:cubicBezTo>
                  <a:cubicBezTo>
                    <a:pt x="1685015" y="3014750"/>
                    <a:pt x="1718042" y="3002137"/>
                    <a:pt x="1752600" y="2997200"/>
                  </a:cubicBezTo>
                  <a:cubicBezTo>
                    <a:pt x="1780958" y="2993149"/>
                    <a:pt x="1885982" y="2978848"/>
                    <a:pt x="1917700" y="2971800"/>
                  </a:cubicBezTo>
                  <a:cubicBezTo>
                    <a:pt x="2021507" y="2948732"/>
                    <a:pt x="1886254" y="2972844"/>
                    <a:pt x="1993900" y="2933700"/>
                  </a:cubicBezTo>
                  <a:cubicBezTo>
                    <a:pt x="2026707" y="2921770"/>
                    <a:pt x="2062382" y="2919339"/>
                    <a:pt x="2095500" y="2908300"/>
                  </a:cubicBezTo>
                  <a:lnTo>
                    <a:pt x="2133600" y="2895600"/>
                  </a:lnTo>
                  <a:cubicBezTo>
                    <a:pt x="2146300" y="2882900"/>
                    <a:pt x="2156756" y="2867463"/>
                    <a:pt x="2171700" y="2857500"/>
                  </a:cubicBezTo>
                  <a:cubicBezTo>
                    <a:pt x="2182839" y="2850074"/>
                    <a:pt x="2197826" y="2850787"/>
                    <a:pt x="2209800" y="2844800"/>
                  </a:cubicBezTo>
                  <a:cubicBezTo>
                    <a:pt x="2223452" y="2837974"/>
                    <a:pt x="2235200" y="2827867"/>
                    <a:pt x="2247900" y="2819400"/>
                  </a:cubicBezTo>
                  <a:cubicBezTo>
                    <a:pt x="2256367" y="2802467"/>
                    <a:pt x="2261180" y="2783144"/>
                    <a:pt x="2273300" y="2768600"/>
                  </a:cubicBezTo>
                  <a:cubicBezTo>
                    <a:pt x="2283071" y="2756874"/>
                    <a:pt x="2303310" y="2756143"/>
                    <a:pt x="2311400" y="2743200"/>
                  </a:cubicBezTo>
                  <a:cubicBezTo>
                    <a:pt x="2325590" y="2720496"/>
                    <a:pt x="2328333" y="2692400"/>
                    <a:pt x="2336800" y="2667000"/>
                  </a:cubicBezTo>
                  <a:cubicBezTo>
                    <a:pt x="2341033" y="2654300"/>
                    <a:pt x="2340034" y="2638366"/>
                    <a:pt x="2349500" y="2628900"/>
                  </a:cubicBezTo>
                  <a:cubicBezTo>
                    <a:pt x="2362200" y="2616200"/>
                    <a:pt x="2376102" y="2604598"/>
                    <a:pt x="2387600" y="2590800"/>
                  </a:cubicBezTo>
                  <a:cubicBezTo>
                    <a:pt x="2397371" y="2579074"/>
                    <a:pt x="2406801" y="2566648"/>
                    <a:pt x="2413000" y="2552700"/>
                  </a:cubicBezTo>
                  <a:cubicBezTo>
                    <a:pt x="2423874" y="2528234"/>
                    <a:pt x="2438400" y="2476500"/>
                    <a:pt x="2438400" y="2476500"/>
                  </a:cubicBezTo>
                  <a:cubicBezTo>
                    <a:pt x="2459415" y="2308376"/>
                    <a:pt x="2437697" y="2428161"/>
                    <a:pt x="2463800" y="2336800"/>
                  </a:cubicBezTo>
                  <a:cubicBezTo>
                    <a:pt x="2468595" y="2320017"/>
                    <a:pt x="2469624" y="2302043"/>
                    <a:pt x="2476500" y="2286000"/>
                  </a:cubicBezTo>
                  <a:cubicBezTo>
                    <a:pt x="2482513" y="2271971"/>
                    <a:pt x="2493433" y="2260600"/>
                    <a:pt x="2501900" y="2247900"/>
                  </a:cubicBezTo>
                  <a:cubicBezTo>
                    <a:pt x="2506133" y="2230967"/>
                    <a:pt x="2507724" y="2213143"/>
                    <a:pt x="2514600" y="2197100"/>
                  </a:cubicBezTo>
                  <a:cubicBezTo>
                    <a:pt x="2530195" y="2160712"/>
                    <a:pt x="2552468" y="2150194"/>
                    <a:pt x="2578100" y="2120900"/>
                  </a:cubicBezTo>
                  <a:cubicBezTo>
                    <a:pt x="2605135" y="2090003"/>
                    <a:pt x="2662104" y="2016392"/>
                    <a:pt x="2679700" y="1981200"/>
                  </a:cubicBezTo>
                  <a:cubicBezTo>
                    <a:pt x="2688167" y="1964267"/>
                    <a:pt x="2697642" y="1947801"/>
                    <a:pt x="2705100" y="1930400"/>
                  </a:cubicBezTo>
                  <a:cubicBezTo>
                    <a:pt x="2710373" y="1918095"/>
                    <a:pt x="2711813" y="1904274"/>
                    <a:pt x="2717800" y="1892300"/>
                  </a:cubicBezTo>
                  <a:cubicBezTo>
                    <a:pt x="2724626" y="1878648"/>
                    <a:pt x="2736374" y="1867852"/>
                    <a:pt x="2743200" y="1854200"/>
                  </a:cubicBezTo>
                  <a:cubicBezTo>
                    <a:pt x="2753395" y="1833810"/>
                    <a:pt x="2758405" y="1811090"/>
                    <a:pt x="2768600" y="1790700"/>
                  </a:cubicBezTo>
                  <a:cubicBezTo>
                    <a:pt x="2832373" y="1663155"/>
                    <a:pt x="2752604" y="1857657"/>
                    <a:pt x="2819400" y="1701800"/>
                  </a:cubicBezTo>
                  <a:cubicBezTo>
                    <a:pt x="2824673" y="1689495"/>
                    <a:pt x="2826827" y="1676005"/>
                    <a:pt x="2832100" y="1663700"/>
                  </a:cubicBezTo>
                  <a:cubicBezTo>
                    <a:pt x="2839558" y="1646299"/>
                    <a:pt x="2850469" y="1630478"/>
                    <a:pt x="2857500" y="1612900"/>
                  </a:cubicBezTo>
                  <a:cubicBezTo>
                    <a:pt x="2867444" y="1588041"/>
                    <a:pt x="2868048" y="1558977"/>
                    <a:pt x="2882900" y="1536700"/>
                  </a:cubicBezTo>
                  <a:cubicBezTo>
                    <a:pt x="2918802" y="1482848"/>
                    <a:pt x="2901474" y="1512252"/>
                    <a:pt x="2933700" y="1447800"/>
                  </a:cubicBezTo>
                  <a:cubicBezTo>
                    <a:pt x="2937933" y="1426633"/>
                    <a:pt x="2944016" y="1405754"/>
                    <a:pt x="2946400" y="1384300"/>
                  </a:cubicBezTo>
                  <a:cubicBezTo>
                    <a:pt x="2971670" y="1156873"/>
                    <a:pt x="2942161" y="1286954"/>
                    <a:pt x="2971800" y="1168400"/>
                  </a:cubicBezTo>
                  <a:cubicBezTo>
                    <a:pt x="2979881" y="1095670"/>
                    <a:pt x="2987711" y="965055"/>
                    <a:pt x="3009900" y="876300"/>
                  </a:cubicBezTo>
                  <a:cubicBezTo>
                    <a:pt x="3013147" y="863313"/>
                    <a:pt x="3015505" y="849552"/>
                    <a:pt x="3022600" y="838200"/>
                  </a:cubicBezTo>
                  <a:cubicBezTo>
                    <a:pt x="3036966" y="815214"/>
                    <a:pt x="3059194" y="797786"/>
                    <a:pt x="3073400" y="774700"/>
                  </a:cubicBezTo>
                  <a:cubicBezTo>
                    <a:pt x="3093244" y="742453"/>
                    <a:pt x="3124200" y="673100"/>
                    <a:pt x="3124200" y="673100"/>
                  </a:cubicBezTo>
                  <a:cubicBezTo>
                    <a:pt x="3129861" y="639131"/>
                    <a:pt x="3140725" y="568900"/>
                    <a:pt x="3149600" y="533400"/>
                  </a:cubicBezTo>
                  <a:cubicBezTo>
                    <a:pt x="3152847" y="520413"/>
                    <a:pt x="3158778" y="508215"/>
                    <a:pt x="3162300" y="495300"/>
                  </a:cubicBezTo>
                  <a:cubicBezTo>
                    <a:pt x="3171485" y="461621"/>
                    <a:pt x="3178515" y="427379"/>
                    <a:pt x="3187700" y="393700"/>
                  </a:cubicBezTo>
                  <a:cubicBezTo>
                    <a:pt x="3191222" y="380785"/>
                    <a:pt x="3194413" y="367574"/>
                    <a:pt x="3200400" y="355600"/>
                  </a:cubicBezTo>
                  <a:cubicBezTo>
                    <a:pt x="3207226" y="341948"/>
                    <a:pt x="3216029" y="329226"/>
                    <a:pt x="3225800" y="317500"/>
                  </a:cubicBezTo>
                  <a:cubicBezTo>
                    <a:pt x="3237298" y="303702"/>
                    <a:pt x="3250102" y="290898"/>
                    <a:pt x="3263900" y="279400"/>
                  </a:cubicBezTo>
                  <a:cubicBezTo>
                    <a:pt x="3275626" y="269629"/>
                    <a:pt x="3289580" y="262872"/>
                    <a:pt x="3302000" y="254000"/>
                  </a:cubicBezTo>
                  <a:cubicBezTo>
                    <a:pt x="3319224" y="241697"/>
                    <a:pt x="3336729" y="229675"/>
                    <a:pt x="3352800" y="215900"/>
                  </a:cubicBezTo>
                  <a:cubicBezTo>
                    <a:pt x="3400252" y="175227"/>
                    <a:pt x="3425045" y="124085"/>
                    <a:pt x="3492500" y="101600"/>
                  </a:cubicBezTo>
                  <a:cubicBezTo>
                    <a:pt x="3517900" y="93133"/>
                    <a:pt x="3546423" y="91052"/>
                    <a:pt x="3568700" y="76200"/>
                  </a:cubicBezTo>
                  <a:cubicBezTo>
                    <a:pt x="3581400" y="67733"/>
                    <a:pt x="3592508" y="56159"/>
                    <a:pt x="3606800" y="50800"/>
                  </a:cubicBezTo>
                  <a:cubicBezTo>
                    <a:pt x="3627011" y="43221"/>
                    <a:pt x="3649475" y="43780"/>
                    <a:pt x="3670300" y="38100"/>
                  </a:cubicBezTo>
                  <a:cubicBezTo>
                    <a:pt x="3696131" y="31055"/>
                    <a:pt x="3721100" y="21167"/>
                    <a:pt x="3746500" y="12700"/>
                  </a:cubicBezTo>
                  <a:lnTo>
                    <a:pt x="3784600" y="0"/>
                  </a:lnTo>
                  <a:cubicBezTo>
                    <a:pt x="3826933" y="8467"/>
                    <a:pt x="3875679" y="1453"/>
                    <a:pt x="3911600" y="25400"/>
                  </a:cubicBezTo>
                  <a:cubicBezTo>
                    <a:pt x="3933877" y="40252"/>
                    <a:pt x="3922148" y="79323"/>
                    <a:pt x="3937000" y="101600"/>
                  </a:cubicBezTo>
                  <a:cubicBezTo>
                    <a:pt x="3945467" y="114300"/>
                    <a:pt x="3956201" y="125752"/>
                    <a:pt x="3962400" y="139700"/>
                  </a:cubicBezTo>
                  <a:cubicBezTo>
                    <a:pt x="3973274" y="164166"/>
                    <a:pt x="3972948" y="193623"/>
                    <a:pt x="3987800" y="215900"/>
                  </a:cubicBezTo>
                  <a:lnTo>
                    <a:pt x="4064000" y="330200"/>
                  </a:lnTo>
                  <a:lnTo>
                    <a:pt x="4089400" y="368300"/>
                  </a:lnTo>
                  <a:cubicBezTo>
                    <a:pt x="4097867" y="381000"/>
                    <a:pt x="4109973" y="391920"/>
                    <a:pt x="4114800" y="406400"/>
                  </a:cubicBezTo>
                  <a:lnTo>
                    <a:pt x="4127500" y="444500"/>
                  </a:lnTo>
                  <a:cubicBezTo>
                    <a:pt x="4138195" y="530057"/>
                    <a:pt x="4160816" y="722247"/>
                    <a:pt x="4178300" y="774700"/>
                  </a:cubicBezTo>
                  <a:cubicBezTo>
                    <a:pt x="4186767" y="800100"/>
                    <a:pt x="4196007" y="825255"/>
                    <a:pt x="4203700" y="850900"/>
                  </a:cubicBezTo>
                  <a:cubicBezTo>
                    <a:pt x="4223256" y="916086"/>
                    <a:pt x="4210973" y="892691"/>
                    <a:pt x="4229100" y="965200"/>
                  </a:cubicBezTo>
                  <a:cubicBezTo>
                    <a:pt x="4237016" y="996862"/>
                    <a:pt x="4251046" y="1025831"/>
                    <a:pt x="4267200" y="1054100"/>
                  </a:cubicBezTo>
                  <a:cubicBezTo>
                    <a:pt x="4274773" y="1067352"/>
                    <a:pt x="4285774" y="1078548"/>
                    <a:pt x="4292600" y="1092200"/>
                  </a:cubicBezTo>
                  <a:cubicBezTo>
                    <a:pt x="4298587" y="1104174"/>
                    <a:pt x="4301067" y="1117600"/>
                    <a:pt x="4305300" y="1130300"/>
                  </a:cubicBezTo>
                  <a:cubicBezTo>
                    <a:pt x="4313767" y="1189567"/>
                    <a:pt x="4318959" y="1249394"/>
                    <a:pt x="4330700" y="1308100"/>
                  </a:cubicBezTo>
                  <a:cubicBezTo>
                    <a:pt x="4334933" y="1329267"/>
                    <a:pt x="4335821" y="1351389"/>
                    <a:pt x="4343400" y="1371600"/>
                  </a:cubicBezTo>
                  <a:cubicBezTo>
                    <a:pt x="4348759" y="1385892"/>
                    <a:pt x="4362601" y="1395752"/>
                    <a:pt x="4368800" y="1409700"/>
                  </a:cubicBezTo>
                  <a:cubicBezTo>
                    <a:pt x="4379674" y="1434166"/>
                    <a:pt x="4394200" y="1485900"/>
                    <a:pt x="4394200" y="1485900"/>
                  </a:cubicBezTo>
                  <a:cubicBezTo>
                    <a:pt x="4396250" y="1514599"/>
                    <a:pt x="4399675" y="1667425"/>
                    <a:pt x="4419600" y="1727200"/>
                  </a:cubicBezTo>
                  <a:cubicBezTo>
                    <a:pt x="4425587" y="1745161"/>
                    <a:pt x="4437969" y="1760422"/>
                    <a:pt x="4445000" y="1778000"/>
                  </a:cubicBezTo>
                  <a:cubicBezTo>
                    <a:pt x="4465613" y="1829533"/>
                    <a:pt x="4470625" y="1855102"/>
                    <a:pt x="4483100" y="1905000"/>
                  </a:cubicBezTo>
                  <a:cubicBezTo>
                    <a:pt x="4487333" y="1951567"/>
                    <a:pt x="4495800" y="1997941"/>
                    <a:pt x="4495800" y="2044700"/>
                  </a:cubicBezTo>
                  <a:cubicBezTo>
                    <a:pt x="4495800" y="2575086"/>
                    <a:pt x="4513369" y="2447289"/>
                    <a:pt x="4470400" y="2705100"/>
                  </a:cubicBezTo>
                  <a:cubicBezTo>
                    <a:pt x="4474633" y="2764367"/>
                    <a:pt x="4476158" y="2823889"/>
                    <a:pt x="4483100" y="2882900"/>
                  </a:cubicBezTo>
                  <a:cubicBezTo>
                    <a:pt x="4486320" y="2910269"/>
                    <a:pt x="4511687" y="2949602"/>
                    <a:pt x="4521200" y="2971800"/>
                  </a:cubicBezTo>
                  <a:cubicBezTo>
                    <a:pt x="4526473" y="2984105"/>
                    <a:pt x="4529667" y="2997200"/>
                    <a:pt x="4533900" y="3009900"/>
                  </a:cubicBezTo>
                  <a:cubicBezTo>
                    <a:pt x="4538133" y="3043767"/>
                    <a:pt x="4542612" y="3077604"/>
                    <a:pt x="4546600" y="3111500"/>
                  </a:cubicBezTo>
                  <a:cubicBezTo>
                    <a:pt x="4551079" y="3149572"/>
                    <a:pt x="4552998" y="3187987"/>
                    <a:pt x="4559300" y="3225800"/>
                  </a:cubicBezTo>
                  <a:cubicBezTo>
                    <a:pt x="4561501" y="3239005"/>
                    <a:pt x="4568753" y="3250913"/>
                    <a:pt x="4572000" y="3263900"/>
                  </a:cubicBezTo>
                  <a:cubicBezTo>
                    <a:pt x="4577235" y="3284841"/>
                    <a:pt x="4581151" y="3306108"/>
                    <a:pt x="4584700" y="3327400"/>
                  </a:cubicBezTo>
                  <a:cubicBezTo>
                    <a:pt x="4604158" y="3444146"/>
                    <a:pt x="4585759" y="3381376"/>
                    <a:pt x="4610100" y="3454400"/>
                  </a:cubicBezTo>
                  <a:cubicBezTo>
                    <a:pt x="4623997" y="3551682"/>
                    <a:pt x="4622800" y="3513366"/>
                    <a:pt x="4622800" y="3568700"/>
                  </a:cubicBezTo>
                </a:path>
              </a:pathLst>
            </a:cu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grpSp>
        <p:nvGrpSpPr>
          <p:cNvPr id="6" name="Groep 5"/>
          <p:cNvGrpSpPr/>
          <p:nvPr/>
        </p:nvGrpSpPr>
        <p:grpSpPr>
          <a:xfrm>
            <a:off x="3901699" y="2202426"/>
            <a:ext cx="1887559" cy="1088231"/>
            <a:chOff x="2253944" y="2444005"/>
            <a:chExt cx="1887559" cy="1088231"/>
          </a:xfrm>
        </p:grpSpPr>
        <p:sp>
          <p:nvSpPr>
            <p:cNvPr id="3" name="Tekstvak 2"/>
            <p:cNvSpPr txBox="1"/>
            <p:nvPr/>
          </p:nvSpPr>
          <p:spPr>
            <a:xfrm>
              <a:off x="2253944" y="2444005"/>
              <a:ext cx="1887559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/>
                <a:t>Plan van </a:t>
              </a:r>
              <a:r>
                <a:rPr lang="en-US" err="1"/>
                <a:t>aanpak</a:t>
              </a:r>
              <a:endParaRPr lang="en-US"/>
            </a:p>
          </p:txBody>
        </p:sp>
        <p:sp>
          <p:nvSpPr>
            <p:cNvPr id="5" name="PIJL-OMLAAG 4"/>
            <p:cNvSpPr/>
            <p:nvPr/>
          </p:nvSpPr>
          <p:spPr>
            <a:xfrm>
              <a:off x="2799737" y="2875805"/>
              <a:ext cx="584456" cy="656431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5E9F6-F055-4949-9F9C-ECDD4E84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347" y="617891"/>
            <a:ext cx="9539122" cy="1069611"/>
          </a:xfrm>
        </p:spPr>
        <p:txBody>
          <a:bodyPr/>
          <a:lstStyle/>
          <a:p>
            <a:pPr>
              <a:defRPr/>
            </a:pPr>
            <a:r>
              <a:rPr lang="nl-NL" dirty="0"/>
              <a:t>Proces van je </a:t>
            </a:r>
            <a:r>
              <a:rPr lang="nl-NL" dirty="0" err="1"/>
              <a:t>Doorbraakprohect</a:t>
            </a:r>
            <a:endParaRPr lang="nl-NL" dirty="0"/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DE7383D1-2275-4265-9F3B-7DA132868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342185"/>
              </p:ext>
            </p:extLst>
          </p:nvPr>
        </p:nvGraphicFramePr>
        <p:xfrm>
          <a:off x="791994" y="2041526"/>
          <a:ext cx="8422048" cy="4745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ep 6">
            <a:extLst>
              <a:ext uri="{FF2B5EF4-FFF2-40B4-BE49-F238E27FC236}">
                <a16:creationId xmlns:a16="http://schemas.microsoft.com/office/drawing/2014/main" id="{EE10F26B-2CB1-F559-49EC-16BD99E11306}"/>
              </a:ext>
            </a:extLst>
          </p:cNvPr>
          <p:cNvGrpSpPr/>
          <p:nvPr/>
        </p:nvGrpSpPr>
        <p:grpSpPr>
          <a:xfrm>
            <a:off x="9756743" y="1904267"/>
            <a:ext cx="1592364" cy="2835006"/>
            <a:chOff x="9756743" y="1904267"/>
            <a:chExt cx="1592364" cy="2835006"/>
          </a:xfrm>
        </p:grpSpPr>
        <p:sp>
          <p:nvSpPr>
            <p:cNvPr id="5" name="Rechteraccolade 4">
              <a:extLst>
                <a:ext uri="{FF2B5EF4-FFF2-40B4-BE49-F238E27FC236}">
                  <a16:creationId xmlns:a16="http://schemas.microsoft.com/office/drawing/2014/main" id="{43028F16-85F1-D285-519E-67318237585B}"/>
                </a:ext>
              </a:extLst>
            </p:cNvPr>
            <p:cNvSpPr/>
            <p:nvPr/>
          </p:nvSpPr>
          <p:spPr>
            <a:xfrm>
              <a:off x="9756743" y="2118726"/>
              <a:ext cx="461913" cy="2620547"/>
            </a:xfrm>
            <a:prstGeom prst="rightBrac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7CC8C46F-D3C6-D37A-701E-439BD74F7967}"/>
                </a:ext>
              </a:extLst>
            </p:cNvPr>
            <p:cNvSpPr/>
            <p:nvPr/>
          </p:nvSpPr>
          <p:spPr>
            <a:xfrm rot="17689079">
              <a:off x="9640408" y="2948194"/>
              <a:ext cx="2752626" cy="66477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/>
                <a:t>Vandaag toelichten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73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title"/>
          </p:nvPr>
        </p:nvSpPr>
        <p:spPr>
          <a:xfrm>
            <a:off x="1873175" y="287097"/>
            <a:ext cx="9539122" cy="1069611"/>
          </a:xfrm>
        </p:spPr>
        <p:txBody>
          <a:bodyPr/>
          <a:lstStyle/>
          <a:p>
            <a:r>
              <a:rPr lang="nl-NL" altLang="nl-NL" dirty="0">
                <a:cs typeface="Geneva" pitchFamily="2" charset="0"/>
              </a:rPr>
              <a:t>Plan van Aanpak Doorbraakproject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38599" y="1345614"/>
            <a:ext cx="9539122" cy="4183948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  <a:defRPr/>
            </a:pPr>
            <a:r>
              <a:rPr lang="nl-NL" dirty="0">
                <a:solidFill>
                  <a:srgbClr val="EF4234"/>
                </a:solidFill>
                <a:cs typeface="Calibri"/>
              </a:rPr>
              <a:t>Werken aan deel A – opdrachtbeschrijving </a:t>
            </a:r>
          </a:p>
          <a:p>
            <a:pPr marL="0" indent="0">
              <a:buNone/>
              <a:defRPr/>
            </a:pPr>
            <a:br>
              <a:rPr lang="nl-NL" dirty="0">
                <a:ea typeface="Calibri"/>
                <a:cs typeface="Calibri"/>
              </a:rPr>
            </a:br>
            <a:r>
              <a:rPr lang="nl-NL" dirty="0">
                <a:ea typeface="Calibri"/>
                <a:cs typeface="Calibri"/>
              </a:rPr>
              <a:t>aan de hand van CIMO</a:t>
            </a:r>
          </a:p>
          <a:p>
            <a:pPr>
              <a:defRPr/>
            </a:pPr>
            <a:endParaRPr lang="nl-NL" dirty="0">
              <a:cs typeface="Calibri"/>
            </a:endParaRPr>
          </a:p>
          <a:p>
            <a:pPr>
              <a:defRPr/>
            </a:pPr>
            <a:endParaRPr lang="nl-NL" dirty="0">
              <a:cs typeface="Calibri"/>
            </a:endParaRPr>
          </a:p>
          <a:p>
            <a:pPr marL="0" indent="0">
              <a:buNone/>
              <a:defRPr/>
            </a:pPr>
            <a:endParaRPr lang="nl-NL" dirty="0">
              <a:cs typeface="Calibri"/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Post HBO Leergang Onderwijskundig Leiderschap</a:t>
            </a:r>
          </a:p>
        </p:txBody>
      </p:sp>
      <p:pic>
        <p:nvPicPr>
          <p:cNvPr id="5" name="Afbeelding 6" descr="Afbeelding met tekst, transport, schermopname&#10;&#10;Automatisch gegenereerde beschrijving">
            <a:extLst>
              <a:ext uri="{FF2B5EF4-FFF2-40B4-BE49-F238E27FC236}">
                <a16:creationId xmlns:a16="http://schemas.microsoft.com/office/drawing/2014/main" id="{65634631-A9CD-B02C-8C1A-1164A94B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800" y="2970420"/>
            <a:ext cx="7215397" cy="356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8459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15E2A-3113-C705-7EF4-9DCB4D49F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solidFill>
                  <a:schemeClr val="accent1"/>
                </a:solidFill>
                <a:ea typeface="Calibri Light"/>
                <a:cs typeface="Calibri Light"/>
              </a:rPr>
              <a:t>CIMO logica</a:t>
            </a:r>
            <a:br>
              <a:rPr lang="nl-NL">
                <a:solidFill>
                  <a:schemeClr val="accent1"/>
                </a:solidFill>
                <a:ea typeface="Calibri Light"/>
                <a:cs typeface="Calibri Light"/>
              </a:rPr>
            </a:br>
            <a:r>
              <a:rPr lang="nl-NL" sz="1200" b="0" err="1">
                <a:solidFill>
                  <a:schemeClr val="tx1"/>
                </a:solidFill>
                <a:ea typeface="+mj-lt"/>
                <a:cs typeface="+mj-lt"/>
              </a:rPr>
              <a:t>Denyer</a:t>
            </a:r>
            <a:r>
              <a:rPr lang="nl-NL" sz="1200" b="0">
                <a:solidFill>
                  <a:schemeClr val="tx1"/>
                </a:solidFill>
                <a:ea typeface="+mj-lt"/>
                <a:cs typeface="+mj-lt"/>
              </a:rPr>
              <a:t>, </a:t>
            </a:r>
            <a:r>
              <a:rPr lang="nl-NL" sz="1200" b="0" err="1">
                <a:solidFill>
                  <a:schemeClr val="tx1"/>
                </a:solidFill>
                <a:ea typeface="+mj-lt"/>
                <a:cs typeface="+mj-lt"/>
              </a:rPr>
              <a:t>Tranfield</a:t>
            </a:r>
            <a:r>
              <a:rPr lang="nl-NL" sz="1200" b="0">
                <a:solidFill>
                  <a:schemeClr val="tx1"/>
                </a:solidFill>
                <a:ea typeface="+mj-lt"/>
                <a:cs typeface="+mj-lt"/>
              </a:rPr>
              <a:t>, &amp; Van Aken, 2008</a:t>
            </a:r>
            <a:br>
              <a:rPr lang="nl-NL" sz="1200" b="0">
                <a:solidFill>
                  <a:schemeClr val="tx1"/>
                </a:solidFill>
                <a:ea typeface="+mj-lt"/>
                <a:cs typeface="+mj-lt"/>
              </a:rPr>
            </a:br>
            <a:r>
              <a:rPr lang="nl-NL" sz="1200" b="0">
                <a:solidFill>
                  <a:schemeClr val="tx1"/>
                </a:solidFill>
                <a:cs typeface="Calibri Light"/>
              </a:rPr>
              <a:t>Van Aken en Andriessen, 2011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723A20-F245-C02C-01C4-A5A761BE2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71" y="2236050"/>
            <a:ext cx="9726656" cy="43944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>
                <a:ea typeface="+mn-lt"/>
                <a:cs typeface="+mn-lt"/>
              </a:rPr>
              <a:t>Wanneer</a:t>
            </a:r>
            <a:r>
              <a:rPr lang="en-US" b="1" dirty="0">
                <a:ea typeface="+mn-lt"/>
                <a:cs typeface="+mn-lt"/>
              </a:rPr>
              <a:t> je in Context C </a:t>
            </a:r>
            <a:r>
              <a:rPr lang="en-US" b="1" dirty="0" err="1">
                <a:ea typeface="+mn-lt"/>
                <a:cs typeface="+mn-lt"/>
              </a:rPr>
              <a:t>interventie</a:t>
            </a:r>
            <a:r>
              <a:rPr lang="en-US" b="1" dirty="0">
                <a:ea typeface="+mn-lt"/>
                <a:cs typeface="+mn-lt"/>
              </a:rPr>
              <a:t> I </a:t>
            </a:r>
            <a:r>
              <a:rPr lang="en-US" b="1" dirty="0" err="1">
                <a:ea typeface="+mn-lt"/>
                <a:cs typeface="+mn-lt"/>
              </a:rPr>
              <a:t>toepast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err="1">
                <a:ea typeface="+mn-lt"/>
                <a:cs typeface="+mn-lt"/>
              </a:rPr>
              <a:t>wordt</a:t>
            </a:r>
            <a:r>
              <a:rPr lang="en-US" b="1" dirty="0">
                <a:ea typeface="+mn-lt"/>
                <a:cs typeface="+mn-lt"/>
              </a:rPr>
              <a:t> </a:t>
            </a:r>
            <a:r>
              <a:rPr lang="en-US" b="1" dirty="0" err="1">
                <a:ea typeface="+mn-lt"/>
                <a:cs typeface="+mn-lt"/>
              </a:rPr>
              <a:t>mechanisme</a:t>
            </a:r>
            <a:r>
              <a:rPr lang="en-US" b="1" dirty="0">
                <a:ea typeface="+mn-lt"/>
                <a:cs typeface="+mn-lt"/>
              </a:rPr>
              <a:t> M </a:t>
            </a:r>
            <a:r>
              <a:rPr lang="en-US" b="1" dirty="0" err="1">
                <a:ea typeface="+mn-lt"/>
                <a:cs typeface="+mn-lt"/>
              </a:rPr>
              <a:t>getriggerd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wat </a:t>
            </a:r>
            <a:r>
              <a:rPr lang="en-US" b="1" dirty="0" err="1">
                <a:ea typeface="+mn-lt"/>
                <a:cs typeface="+mn-lt"/>
              </a:rPr>
              <a:t>leidt</a:t>
            </a:r>
            <a:r>
              <a:rPr lang="en-US" b="1" dirty="0">
                <a:ea typeface="+mn-lt"/>
                <a:cs typeface="+mn-lt"/>
              </a:rPr>
              <a:t> tot Outcome O.</a:t>
            </a:r>
            <a:endParaRPr lang="en-US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 err="1">
                <a:solidFill>
                  <a:srgbClr val="005BA8"/>
                </a:solidFill>
                <a:ea typeface="+mn-lt"/>
                <a:cs typeface="+mn-lt"/>
              </a:rPr>
              <a:t>Wanneer</a:t>
            </a:r>
            <a:r>
              <a:rPr lang="en-US" sz="2400" i="1" dirty="0">
                <a:solidFill>
                  <a:srgbClr val="005BA8"/>
                </a:solidFill>
                <a:ea typeface="+mn-lt"/>
                <a:cs typeface="+mn-lt"/>
              </a:rPr>
              <a:t> je in </a:t>
            </a:r>
            <a:r>
              <a:rPr lang="en-US" sz="2400" i="1" dirty="0" err="1">
                <a:solidFill>
                  <a:srgbClr val="005BA8"/>
                </a:solidFill>
                <a:ea typeface="+mn-lt"/>
                <a:cs typeface="+mn-lt"/>
              </a:rPr>
              <a:t>een</a:t>
            </a:r>
            <a:r>
              <a:rPr lang="en-US" sz="2400" i="1" dirty="0">
                <a:solidFill>
                  <a:srgbClr val="005BA8"/>
                </a:solidFill>
                <a:ea typeface="+mn-lt"/>
                <a:cs typeface="+mn-lt"/>
              </a:rPr>
              <a:t> </a:t>
            </a:r>
            <a:r>
              <a:rPr lang="en-US" sz="2400" i="1" dirty="0" err="1">
                <a:solidFill>
                  <a:srgbClr val="005BA8"/>
                </a:solidFill>
                <a:ea typeface="+mn-lt"/>
                <a:cs typeface="+mn-lt"/>
              </a:rPr>
              <a:t>situatie</a:t>
            </a:r>
            <a:r>
              <a:rPr lang="en-US" sz="2400" i="1" dirty="0">
                <a:solidFill>
                  <a:srgbClr val="005BA8"/>
                </a:solidFill>
                <a:ea typeface="+mn-lt"/>
                <a:cs typeface="+mn-lt"/>
              </a:rPr>
              <a:t> </a:t>
            </a:r>
            <a:r>
              <a:rPr lang="en-US" sz="2400" i="1" dirty="0" err="1">
                <a:solidFill>
                  <a:srgbClr val="005BA8"/>
                </a:solidFill>
                <a:ea typeface="+mn-lt"/>
                <a:cs typeface="+mn-lt"/>
              </a:rPr>
              <a:t>waarin</a:t>
            </a:r>
            <a:r>
              <a:rPr lang="en-US" sz="2400" i="1" dirty="0">
                <a:solidFill>
                  <a:srgbClr val="005BA8"/>
                </a:solidFill>
                <a:ea typeface="+mn-lt"/>
                <a:cs typeface="+mn-lt"/>
              </a:rPr>
              <a:t> </a:t>
            </a:r>
            <a:r>
              <a:rPr lang="en-US" sz="2400" i="1" dirty="0" err="1">
                <a:solidFill>
                  <a:srgbClr val="005BA8"/>
                </a:solidFill>
                <a:ea typeface="+mn-lt"/>
                <a:cs typeface="+mn-lt"/>
              </a:rPr>
              <a:t>studenten</a:t>
            </a:r>
            <a:r>
              <a:rPr lang="en-US" sz="2400" i="1" dirty="0">
                <a:solidFill>
                  <a:srgbClr val="005BA8"/>
                </a:solidFill>
                <a:ea typeface="+mn-lt"/>
                <a:cs typeface="+mn-lt"/>
              </a:rPr>
              <a:t> </a:t>
            </a:r>
            <a:r>
              <a:rPr lang="en-US" sz="2400" i="1" dirty="0" err="1">
                <a:solidFill>
                  <a:srgbClr val="005BA8"/>
                </a:solidFill>
                <a:ea typeface="+mn-lt"/>
                <a:cs typeface="+mn-lt"/>
              </a:rPr>
              <a:t>ongemotiveerd</a:t>
            </a:r>
            <a:r>
              <a:rPr lang="en-US" sz="2400" i="1" dirty="0">
                <a:solidFill>
                  <a:srgbClr val="005BA8"/>
                </a:solidFill>
                <a:ea typeface="+mn-lt"/>
                <a:cs typeface="+mn-lt"/>
              </a:rPr>
              <a:t> </a:t>
            </a:r>
            <a:r>
              <a:rPr lang="en-US" sz="2400" i="1" dirty="0" err="1">
                <a:solidFill>
                  <a:srgbClr val="005BA8"/>
                </a:solidFill>
                <a:ea typeface="+mn-lt"/>
                <a:cs typeface="+mn-lt"/>
              </a:rPr>
              <a:t>zijn</a:t>
            </a:r>
            <a:r>
              <a:rPr lang="en-US" sz="2400" i="1" dirty="0">
                <a:solidFill>
                  <a:srgbClr val="005BA8"/>
                </a:solidFill>
                <a:ea typeface="+mn-lt"/>
                <a:cs typeface="+mn-lt"/>
              </a:rPr>
              <a:t> (C),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i="1" dirty="0" err="1">
                <a:solidFill>
                  <a:srgbClr val="005BA8"/>
                </a:solidFill>
                <a:ea typeface="+mn-lt"/>
                <a:cs typeface="+mn-lt"/>
              </a:rPr>
              <a:t>chocolade</a:t>
            </a:r>
            <a:r>
              <a:rPr lang="en-US" sz="2400" i="1" dirty="0">
                <a:solidFill>
                  <a:srgbClr val="005BA8"/>
                </a:solidFill>
                <a:ea typeface="+mn-lt"/>
                <a:cs typeface="+mn-lt"/>
              </a:rPr>
              <a:t> </a:t>
            </a:r>
            <a:r>
              <a:rPr lang="en-US" sz="2400" i="1" dirty="0" err="1">
                <a:solidFill>
                  <a:srgbClr val="005BA8"/>
                </a:solidFill>
                <a:ea typeface="+mn-lt"/>
                <a:cs typeface="+mn-lt"/>
              </a:rPr>
              <a:t>uitdeelt</a:t>
            </a:r>
            <a:r>
              <a:rPr lang="en-US" sz="2400" i="1" dirty="0">
                <a:solidFill>
                  <a:srgbClr val="005BA8"/>
                </a:solidFill>
                <a:ea typeface="+mn-lt"/>
                <a:cs typeface="+mn-lt"/>
              </a:rPr>
              <a:t> (I) </a:t>
            </a:r>
            <a:r>
              <a:rPr lang="en-US" sz="2400" i="1" dirty="0" err="1">
                <a:solidFill>
                  <a:srgbClr val="005BA8"/>
                </a:solidFill>
                <a:ea typeface="+mn-lt"/>
                <a:cs typeface="+mn-lt"/>
              </a:rPr>
              <a:t>krijgen</a:t>
            </a:r>
            <a:r>
              <a:rPr lang="en-US" sz="2400" i="1" dirty="0">
                <a:solidFill>
                  <a:srgbClr val="005BA8"/>
                </a:solidFill>
                <a:ea typeface="+mn-lt"/>
                <a:cs typeface="+mn-lt"/>
              </a:rPr>
              <a:t> ze </a:t>
            </a:r>
            <a:r>
              <a:rPr lang="en-US" sz="2400" i="1" dirty="0" err="1">
                <a:solidFill>
                  <a:srgbClr val="005BA8"/>
                </a:solidFill>
                <a:ea typeface="+mn-lt"/>
                <a:cs typeface="+mn-lt"/>
              </a:rPr>
              <a:t>meer</a:t>
            </a:r>
            <a:r>
              <a:rPr lang="en-US" sz="2400" i="1" dirty="0">
                <a:solidFill>
                  <a:srgbClr val="005BA8"/>
                </a:solidFill>
                <a:ea typeface="+mn-lt"/>
                <a:cs typeface="+mn-lt"/>
              </a:rPr>
              <a:t> </a:t>
            </a:r>
            <a:r>
              <a:rPr lang="en-US" sz="2400" i="1" dirty="0" err="1">
                <a:solidFill>
                  <a:srgbClr val="005BA8"/>
                </a:solidFill>
                <a:ea typeface="+mn-lt"/>
                <a:cs typeface="+mn-lt"/>
              </a:rPr>
              <a:t>energie</a:t>
            </a:r>
            <a:r>
              <a:rPr lang="en-US" sz="2400" i="1" dirty="0">
                <a:solidFill>
                  <a:srgbClr val="005BA8"/>
                </a:solidFill>
                <a:ea typeface="+mn-lt"/>
                <a:cs typeface="+mn-lt"/>
              </a:rPr>
              <a:t> (M) </a:t>
            </a:r>
            <a:r>
              <a:rPr lang="en-US" sz="2400" i="1" dirty="0" err="1">
                <a:solidFill>
                  <a:srgbClr val="005BA8"/>
                </a:solidFill>
                <a:ea typeface="+mn-lt"/>
                <a:cs typeface="+mn-lt"/>
              </a:rPr>
              <a:t>waardoor</a:t>
            </a:r>
            <a:r>
              <a:rPr lang="en-US" sz="2400" i="1" dirty="0">
                <a:solidFill>
                  <a:srgbClr val="005BA8"/>
                </a:solidFill>
                <a:ea typeface="+mn-lt"/>
                <a:cs typeface="+mn-lt"/>
              </a:rPr>
              <a:t> ze harder </a:t>
            </a:r>
            <a:r>
              <a:rPr lang="en-US" sz="2400" i="1" dirty="0" err="1">
                <a:solidFill>
                  <a:srgbClr val="005BA8"/>
                </a:solidFill>
                <a:ea typeface="+mn-lt"/>
                <a:cs typeface="+mn-lt"/>
              </a:rPr>
              <a:t>gaan</a:t>
            </a:r>
            <a:r>
              <a:rPr lang="en-US" sz="2400" i="1" dirty="0">
                <a:solidFill>
                  <a:srgbClr val="005BA8"/>
                </a:solidFill>
                <a:ea typeface="+mn-lt"/>
                <a:cs typeface="+mn-lt"/>
              </a:rPr>
              <a:t> </a:t>
            </a:r>
            <a:r>
              <a:rPr lang="en-US" sz="2400" i="1" dirty="0" err="1">
                <a:solidFill>
                  <a:srgbClr val="005BA8"/>
                </a:solidFill>
                <a:ea typeface="+mn-lt"/>
                <a:cs typeface="+mn-lt"/>
              </a:rPr>
              <a:t>werken</a:t>
            </a:r>
            <a:r>
              <a:rPr lang="en-US" sz="2400" i="1" dirty="0">
                <a:solidFill>
                  <a:srgbClr val="005BA8"/>
                </a:solidFill>
                <a:ea typeface="+mn-lt"/>
                <a:cs typeface="+mn-lt"/>
              </a:rPr>
              <a:t> (O).</a:t>
            </a:r>
          </a:p>
          <a:p>
            <a:endParaRPr lang="nl-NL" dirty="0">
              <a:ea typeface="Calibri"/>
              <a:cs typeface="Calibri"/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190082B-EA2A-3A8D-B42C-C15C13102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LC Leergang Onderwijskundig Leiderschap</a:t>
            </a:r>
            <a:endParaRPr lang="en-US" err="1"/>
          </a:p>
        </p:txBody>
      </p:sp>
      <p:pic>
        <p:nvPicPr>
          <p:cNvPr id="6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4130BA17-FF47-4988-0DF8-307E39B67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213" y="4938712"/>
            <a:ext cx="2743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5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732" y="2057400"/>
            <a:ext cx="2540867" cy="618067"/>
          </a:xfrm>
        </p:spPr>
        <p:txBody>
          <a:bodyPr anchor="b">
            <a:normAutofit/>
          </a:bodyPr>
          <a:lstStyle/>
          <a:p>
            <a:r>
              <a:rPr lang="nl-NL"/>
              <a:t>CIMO-logica</a:t>
            </a:r>
          </a:p>
        </p:txBody>
      </p:sp>
      <p:pic>
        <p:nvPicPr>
          <p:cNvPr id="4" name="Afbeelding 5">
            <a:extLst>
              <a:ext uri="{FF2B5EF4-FFF2-40B4-BE49-F238E27FC236}">
                <a16:creationId xmlns:a16="http://schemas.microsoft.com/office/drawing/2014/main" id="{0FDF4BC7-22E5-D89D-9FAC-C5BEAE24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72" y="719667"/>
            <a:ext cx="8138110" cy="5452533"/>
          </a:xfrm>
          <a:prstGeom prst="rect">
            <a:avLst/>
          </a:prstGeom>
          <a:noFill/>
        </p:spPr>
      </p:pic>
      <p:sp>
        <p:nvSpPr>
          <p:cNvPr id="3" name="Tijdelijke aanduiding voor inhoud 2"/>
          <p:cNvSpPr>
            <a:spLocks noGrp="1"/>
          </p:cNvSpPr>
          <p:nvPr>
            <p:ph type="body" sz="half" idx="2"/>
          </p:nvPr>
        </p:nvSpPr>
        <p:spPr>
          <a:xfrm>
            <a:off x="194733" y="2785533"/>
            <a:ext cx="2540866" cy="33866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l-NL" b="1"/>
              <a:t>C</a:t>
            </a:r>
            <a:r>
              <a:rPr lang="nl-NL"/>
              <a:t>ontext</a:t>
            </a:r>
          </a:p>
          <a:p>
            <a:r>
              <a:rPr lang="nl-NL" b="1"/>
              <a:t>I</a:t>
            </a:r>
            <a:r>
              <a:rPr lang="nl-NL"/>
              <a:t>nterventie</a:t>
            </a:r>
          </a:p>
          <a:p>
            <a:r>
              <a:rPr lang="nl-NL" b="1"/>
              <a:t>M</a:t>
            </a:r>
            <a:r>
              <a:rPr lang="nl-NL"/>
              <a:t>echanisme</a:t>
            </a:r>
          </a:p>
          <a:p>
            <a:r>
              <a:rPr lang="nl-NL" b="1" err="1"/>
              <a:t>O</a:t>
            </a:r>
            <a:r>
              <a:rPr lang="nl-NL" err="1"/>
              <a:t>utcome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94733" y="6339152"/>
            <a:ext cx="80433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D30E674E-A8D7-42D8-9D19-F4CE25EE819C}" type="slidenum">
              <a:rPr lang="nl-NL" altLang="nl-NL" smtClean="0"/>
              <a:pPr>
                <a:spcAft>
                  <a:spcPts val="600"/>
                </a:spcAft>
                <a:defRPr/>
              </a:pPr>
              <a:t>15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921759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6B9FA-F86A-7EC3-097B-25767F9C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Plan van Aanpak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250A5AD-3E8E-BFA3-7D03-DB8147C7F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Deel A: opdrachtbeschrijving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282B3C1-C07B-D567-1645-0339E4BD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28AA-0446-4365-96C4-50C6336914B1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0640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Context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08A1C4E-6017-CE45-BB5E-8A88FF567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 dirty="0"/>
              <a:t>Probleem of kans – onderbouwen met data (nulmeting)</a:t>
            </a:r>
          </a:p>
          <a:p>
            <a:pPr>
              <a:defRPr/>
            </a:pPr>
            <a:r>
              <a:rPr lang="nl-NL" dirty="0"/>
              <a:t>Waar is jouw opleiding sterk in? Waar blijkt dat uit (bronnen)?</a:t>
            </a:r>
          </a:p>
          <a:p>
            <a:pPr>
              <a:defRPr/>
            </a:pPr>
            <a:r>
              <a:rPr lang="nl-NL" dirty="0"/>
              <a:t>Waar zie je kansen?</a:t>
            </a:r>
          </a:p>
          <a:p>
            <a:pPr>
              <a:defRPr/>
            </a:pPr>
            <a:r>
              <a:rPr lang="nl-NL" dirty="0"/>
              <a:t>Welke verbeterpunten zie je?</a:t>
            </a:r>
          </a:p>
          <a:p>
            <a:pPr>
              <a:defRPr/>
            </a:pPr>
            <a:r>
              <a:rPr lang="nl-NL" dirty="0"/>
              <a:t>Hoe kan jouw doorbraakproject bijdragen aan deze verbetering?</a:t>
            </a:r>
          </a:p>
          <a:p>
            <a:pPr>
              <a:defRPr/>
            </a:pPr>
            <a:r>
              <a:rPr lang="nl-NL" dirty="0"/>
              <a:t>Welke informatie heb je nog nodig?</a:t>
            </a:r>
          </a:p>
          <a:p>
            <a:pPr marL="0" indent="0">
              <a:buNone/>
            </a:pPr>
            <a:endParaRPr lang="nl-NL" dirty="0">
              <a:ea typeface="Calibri"/>
              <a:cs typeface="Calibri"/>
            </a:endParaRPr>
          </a:p>
          <a:p>
            <a:pPr marL="0" indent="0">
              <a:buClr>
                <a:srgbClr val="005BA8"/>
              </a:buClr>
              <a:buNone/>
            </a:pPr>
            <a:r>
              <a:rPr lang="nl-NL" i="1" dirty="0">
                <a:solidFill>
                  <a:srgbClr val="005BA8"/>
                </a:solidFill>
              </a:rPr>
              <a:t>Uitval, aanwezigheid, motivatie, resultaten</a:t>
            </a:r>
          </a:p>
          <a:p>
            <a:pPr marL="0" indent="0">
              <a:buNone/>
            </a:pPr>
            <a:endParaRPr lang="nl-NL" i="1" dirty="0">
              <a:solidFill>
                <a:srgbClr val="005BA8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599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2. </a:t>
            </a:r>
            <a:r>
              <a:rPr lang="nl-NL" dirty="0" err="1"/>
              <a:t>Outcome</a:t>
            </a:r>
            <a:r>
              <a:rPr lang="nl-NL" dirty="0"/>
              <a:t> 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08A1C4E-6017-CE45-BB5E-8A88FF567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nl-NL" dirty="0">
                <a:ea typeface="Calibri"/>
                <a:cs typeface="Calibri"/>
              </a:rPr>
              <a:t>De bedoeling die je hebt met je DBP</a:t>
            </a:r>
          </a:p>
          <a:p>
            <a:r>
              <a:rPr lang="nl-NL" dirty="0">
                <a:ea typeface="Calibri"/>
                <a:cs typeface="Calibri"/>
              </a:rPr>
              <a:t>De kwaliteitsverbetering die je wil bereiken</a:t>
            </a:r>
          </a:p>
          <a:p>
            <a:pPr marL="0" indent="0">
              <a:buNone/>
            </a:pPr>
            <a:endParaRPr lang="nl-NL" i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nl-NL" i="1" dirty="0">
                <a:solidFill>
                  <a:srgbClr val="005BA8"/>
                </a:solidFill>
                <a:ea typeface="Calibri"/>
                <a:cs typeface="Calibri"/>
              </a:rPr>
              <a:t>Studenten zijn gemotiveerder, actiever en leren beter</a:t>
            </a:r>
          </a:p>
          <a:p>
            <a:endParaRPr lang="nl-NL" dirty="0">
              <a:ea typeface="Calibri"/>
              <a:cs typeface="Calibri"/>
            </a:endParaRPr>
          </a:p>
          <a:p>
            <a:r>
              <a:rPr lang="nl-NL" dirty="0">
                <a:ea typeface="Calibri"/>
                <a:cs typeface="Calibri"/>
              </a:rPr>
              <a:t>Succescriteria (hoe ziet succes er uit, welk gedrag zie je dan?)</a:t>
            </a:r>
          </a:p>
          <a:p>
            <a:endParaRPr lang="nl-NL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nl-NL" i="1" dirty="0">
                <a:solidFill>
                  <a:srgbClr val="005BA8"/>
                </a:solidFill>
                <a:ea typeface="Calibri"/>
                <a:cs typeface="Calibri"/>
              </a:rPr>
              <a:t>Actieve houding, betrokkenheid in de les (observatie)</a:t>
            </a:r>
          </a:p>
          <a:p>
            <a:pPr marL="0" indent="0">
              <a:buNone/>
            </a:pPr>
            <a:r>
              <a:rPr lang="nl-NL" i="1" dirty="0">
                <a:solidFill>
                  <a:srgbClr val="005BA8"/>
                </a:solidFill>
                <a:ea typeface="Calibri"/>
                <a:cs typeface="Calibri"/>
              </a:rPr>
              <a:t>Motivatie (interviews)</a:t>
            </a:r>
          </a:p>
          <a:p>
            <a:pPr marL="0" indent="0">
              <a:buNone/>
            </a:pPr>
            <a:r>
              <a:rPr lang="nl-NL" i="1" dirty="0">
                <a:solidFill>
                  <a:srgbClr val="005BA8"/>
                </a:solidFill>
                <a:ea typeface="Calibri"/>
                <a:cs typeface="Calibri"/>
              </a:rPr>
              <a:t>Presentie (data)</a:t>
            </a:r>
          </a:p>
          <a:p>
            <a:pPr marL="0" indent="0">
              <a:buNone/>
            </a:pPr>
            <a:r>
              <a:rPr lang="nl-NL" i="1" dirty="0">
                <a:solidFill>
                  <a:srgbClr val="005BA8"/>
                </a:solidFill>
                <a:ea typeface="Calibri"/>
                <a:cs typeface="Calibri"/>
              </a:rPr>
              <a:t>Resultaten (data)</a:t>
            </a:r>
          </a:p>
          <a:p>
            <a:pPr marL="0" indent="0">
              <a:buNone/>
            </a:pPr>
            <a:endParaRPr lang="nl-NL" i="1" dirty="0">
              <a:ea typeface="Calibri"/>
              <a:cs typeface="Calibri"/>
            </a:endParaRPr>
          </a:p>
          <a:p>
            <a:endParaRPr lang="nl-NL" dirty="0">
              <a:ea typeface="Calibri"/>
              <a:cs typeface="Calibri"/>
            </a:endParaRPr>
          </a:p>
          <a:p>
            <a:pPr marL="0" indent="0">
              <a:buNone/>
            </a:pPr>
            <a:endParaRPr lang="nl-NL" dirty="0">
              <a:ea typeface="Calibri"/>
              <a:cs typeface="Calibri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5571615-D52D-2202-96BD-44E186CF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680" y="348792"/>
            <a:ext cx="2657253" cy="252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0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Mechanisme 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08A1C4E-6017-CE45-BB5E-8A88FF567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Welke beweging ontstaat er?</a:t>
            </a:r>
          </a:p>
          <a:p>
            <a:r>
              <a:rPr lang="nl-NL" dirty="0"/>
              <a:t>Wat zet ik in werking?</a:t>
            </a:r>
            <a:endParaRPr lang="nl-NL" dirty="0">
              <a:cs typeface="Calibri"/>
            </a:endParaRPr>
          </a:p>
          <a:p>
            <a:r>
              <a:rPr lang="nl-NL" dirty="0"/>
              <a:t>Hoe bereik ik het resultaat, de </a:t>
            </a:r>
            <a:r>
              <a:rPr lang="nl-NL" dirty="0" err="1"/>
              <a:t>outcome</a:t>
            </a:r>
            <a:r>
              <a:rPr lang="nl-NL" dirty="0"/>
              <a:t>?</a:t>
            </a:r>
            <a:endParaRPr lang="nl-NL" dirty="0">
              <a:cs typeface="Calibri"/>
            </a:endParaRPr>
          </a:p>
          <a:p>
            <a:pPr marL="0" indent="0">
              <a:buNone/>
            </a:pPr>
            <a:endParaRPr lang="nl-NL" dirty="0">
              <a:ea typeface="Calibri" panose="020F0502020204030204"/>
              <a:cs typeface="Calibri" panose="020F0502020204030204"/>
            </a:endParaRPr>
          </a:p>
          <a:p>
            <a:endParaRPr lang="nl-NL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nl-NL" i="1" dirty="0">
                <a:solidFill>
                  <a:srgbClr val="005BA8"/>
                </a:solidFill>
                <a:ea typeface="Calibri" panose="020F0502020204030204"/>
                <a:cs typeface="Calibri" panose="020F0502020204030204"/>
              </a:rPr>
              <a:t>Zorgt meer energie voor meer betrokkenheid en motivatie of/en zijn er andere mechanismen die deze </a:t>
            </a:r>
            <a:r>
              <a:rPr lang="nl-NL" i="1" dirty="0" err="1">
                <a:solidFill>
                  <a:srgbClr val="005BA8"/>
                </a:solidFill>
                <a:ea typeface="Calibri" panose="020F0502020204030204"/>
                <a:cs typeface="Calibri" panose="020F0502020204030204"/>
              </a:rPr>
              <a:t>outcome</a:t>
            </a:r>
            <a:r>
              <a:rPr lang="nl-NL" i="1" dirty="0">
                <a:solidFill>
                  <a:srgbClr val="005BA8"/>
                </a:solidFill>
                <a:ea typeface="Calibri" panose="020F0502020204030204"/>
                <a:cs typeface="Calibri" panose="020F0502020204030204"/>
              </a:rPr>
              <a:t> kunnen hebben?</a:t>
            </a:r>
          </a:p>
        </p:txBody>
      </p:sp>
    </p:spTree>
    <p:extLst>
      <p:ext uri="{BB962C8B-B14F-4D97-AF65-F5344CB8AC3E}">
        <p14:creationId xmlns:p14="http://schemas.microsoft.com/office/powerpoint/2010/main" val="179902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8B54169-C3FA-28CD-AC79-24ECB617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Doelen vandaag</a:t>
            </a:r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FEBBFA3D-3494-AB18-F333-11FDF18E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07000"/>
              </a:lnSpc>
            </a:pPr>
            <a:r>
              <a:rPr lang="nl-NL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kennen elkaar beter</a:t>
            </a:r>
          </a:p>
          <a:p>
            <a:pPr lvl="0">
              <a:lnSpc>
                <a:spcPct val="107000"/>
              </a:lnSpc>
            </a:pPr>
            <a:r>
              <a:rPr lang="nl-NL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begrijpen hoe het traject in elkaar zit</a:t>
            </a:r>
          </a:p>
          <a:p>
            <a:pPr lvl="0">
              <a:lnSpc>
                <a:spcPct val="107000"/>
              </a:lnSpc>
            </a:pPr>
            <a:r>
              <a:rPr lang="nl-NL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begrijpen waar we naar toe werken en wanneer het DBP goed is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nl-NL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begrijpen hoe het plan van aanpak is opgezet vanuit de CIMO logica</a:t>
            </a:r>
          </a:p>
          <a:p>
            <a:r>
              <a:rPr lang="nl-NL" sz="2400" dirty="0">
                <a:latin typeface="Calibri"/>
                <a:ea typeface="Calibri" panose="020F0502020204030204" pitchFamily="34" charset="0"/>
                <a:cs typeface="Times New Roman"/>
              </a:rPr>
              <a:t>maken eerste</a:t>
            </a:r>
            <a:r>
              <a:rPr lang="nl-NL" sz="2400" dirty="0">
                <a:effectLst/>
                <a:latin typeface="Calibri"/>
                <a:ea typeface="Calibri" panose="020F0502020204030204" pitchFamily="34" charset="0"/>
                <a:cs typeface="Times New Roman"/>
              </a:rPr>
              <a:t> aanzet voor het </a:t>
            </a:r>
            <a:r>
              <a:rPr lang="nl-NL" sz="2400" dirty="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PvA</a:t>
            </a:r>
            <a:endParaRPr lang="nl-NL" sz="2400" dirty="0">
              <a:latin typeface="Calibri"/>
              <a:cs typeface="Times New Roman"/>
            </a:endParaRP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C33FF9-F5E7-2A04-E929-27C55C9B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28AA-0446-4365-96C4-50C6336914B1}" type="slidenum">
              <a:rPr lang="nl-NL" smtClean="0"/>
              <a:pPr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268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4. Interventie 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08A1C4E-6017-CE45-BB5E-8A88FF567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Het idee waar je mee aan de slag wil</a:t>
            </a:r>
          </a:p>
          <a:p>
            <a:r>
              <a:rPr lang="nl-NL" dirty="0"/>
              <a:t>Wat ga je doen om je mechanisme in gang te zetten en de gewenste </a:t>
            </a:r>
            <a:r>
              <a:rPr lang="nl-NL" dirty="0" err="1"/>
              <a:t>outcome</a:t>
            </a:r>
            <a:r>
              <a:rPr lang="nl-NL" dirty="0"/>
              <a:t> te krijgen?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i="1" dirty="0">
                <a:solidFill>
                  <a:srgbClr val="005BA8"/>
                </a:solidFill>
              </a:rPr>
              <a:t>Is chocolade uitdelen de juiste interventie om het mechanisme “meer energie” in gang te zetten of zijn er andere mechanismen en betere interventies?</a:t>
            </a:r>
          </a:p>
          <a:p>
            <a:endParaRPr lang="nl-NL" dirty="0"/>
          </a:p>
          <a:p>
            <a:r>
              <a:rPr lang="nl-NL" dirty="0"/>
              <a:t>Het resultaat = het product dat je concreet wil opleveren. </a:t>
            </a:r>
          </a:p>
        </p:txBody>
      </p:sp>
    </p:spTree>
    <p:extLst>
      <p:ext uri="{BB962C8B-B14F-4D97-AF65-F5344CB8AC3E}">
        <p14:creationId xmlns:p14="http://schemas.microsoft.com/office/powerpoint/2010/main" val="35581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62C58-0CFF-BE6B-AAE2-E97E327A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1. Context – kaders en speelveld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2DEE61-FA31-2138-9E6A-518A67F0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zijn de ex- en interne kaders voor je DBP</a:t>
            </a:r>
          </a:p>
          <a:p>
            <a:r>
              <a:rPr lang="nl-NL" dirty="0"/>
              <a:t>Wat is het speelveld voor je DBP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i="1" dirty="0">
                <a:solidFill>
                  <a:srgbClr val="005BA8"/>
                </a:solidFill>
              </a:rPr>
              <a:t>Visie, strategisch beleid en kwaliteitskaders ROC, Sector- en Teamplan, ontwerpprincipes/onderwijsconcept opleiding, BOT uren, VSV doelstellingen, rendementsnormen, randvoorwaarden, eigenschappen doelgroep, eisen werkveld,…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FF55C25-A780-CAA5-8E93-F694CD830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28AA-0446-4365-96C4-50C6336914B1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481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12AC0-D4A5-629B-F9B4-62703CA4A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4447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l-NL">
                <a:latin typeface="Calibri"/>
                <a:cs typeface="Calibri"/>
              </a:rPr>
              <a:t>       De denkrichting </a:t>
            </a:r>
            <a:endParaRPr lang="nl-NL"/>
          </a:p>
        </p:txBody>
      </p:sp>
      <p:pic>
        <p:nvPicPr>
          <p:cNvPr id="5" name="Afbeelding 6">
            <a:extLst>
              <a:ext uri="{FF2B5EF4-FFF2-40B4-BE49-F238E27FC236}">
                <a16:creationId xmlns:a16="http://schemas.microsoft.com/office/drawing/2014/main" id="{586D818A-D757-3A49-B5B0-CA7ACD7C0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212" y="1173280"/>
            <a:ext cx="9699210" cy="5620712"/>
          </a:xfrm>
        </p:spPr>
      </p:pic>
    </p:spTree>
    <p:extLst>
      <p:ext uri="{BB962C8B-B14F-4D97-AF65-F5344CB8AC3E}">
        <p14:creationId xmlns:p14="http://schemas.microsoft.com/office/powerpoint/2010/main" val="2883712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73175" y="229369"/>
            <a:ext cx="9539122" cy="1069611"/>
          </a:xfrm>
        </p:spPr>
        <p:txBody>
          <a:bodyPr/>
          <a:lstStyle/>
          <a:p>
            <a:r>
              <a:rPr lang="en-US" dirty="0"/>
              <a:t>CIMO-</a:t>
            </a:r>
            <a:r>
              <a:rPr lang="en-US" dirty="0" err="1"/>
              <a:t>logica</a:t>
            </a:r>
            <a:r>
              <a:rPr lang="en-US" dirty="0"/>
              <a:t> </a:t>
            </a:r>
            <a:endParaRPr lang="en-US" dirty="0">
              <a:ea typeface="Calibri"/>
              <a:cs typeface="Calibri"/>
            </a:endParaRPr>
          </a:p>
        </p:txBody>
      </p:sp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940231"/>
              </p:ext>
            </p:extLst>
          </p:nvPr>
        </p:nvGraphicFramePr>
        <p:xfrm>
          <a:off x="1376313" y="1977918"/>
          <a:ext cx="10203730" cy="37948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6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09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40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2316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Voorbeeld</a:t>
                      </a:r>
                      <a:r>
                        <a:rPr lang="en-US" sz="1400"/>
                        <a:t> (bouw)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516">
                <a:tc>
                  <a:txBody>
                    <a:bodyPr/>
                    <a:lstStyle/>
                    <a:p>
                      <a:r>
                        <a:rPr lang="en-US" sz="2000" b="1" dirty="0"/>
                        <a:t>C</a:t>
                      </a:r>
                      <a:r>
                        <a:rPr lang="en-US" sz="2000" dirty="0"/>
                        <a:t>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Wat</a:t>
                      </a:r>
                      <a:r>
                        <a:rPr lang="en-US" sz="1400" baseline="0" dirty="0"/>
                        <a:t> is de </a:t>
                      </a:r>
                      <a:r>
                        <a:rPr lang="en-US" sz="1400" baseline="0" dirty="0" err="1"/>
                        <a:t>problematische</a:t>
                      </a:r>
                      <a:r>
                        <a:rPr lang="en-US" sz="1400" baseline="0" dirty="0"/>
                        <a:t> context van je </a:t>
                      </a:r>
                      <a:r>
                        <a:rPr lang="en-US" sz="1400" baseline="0" dirty="0" err="1"/>
                        <a:t>doorbraakproject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Veel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uitval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bij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doorstroom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naar</a:t>
                      </a:r>
                      <a:r>
                        <a:rPr lang="en-US" sz="1200" baseline="0" dirty="0"/>
                        <a:t> HBO</a:t>
                      </a:r>
                    </a:p>
                    <a:p>
                      <a:r>
                        <a:rPr lang="en-US" sz="1200" baseline="0" dirty="0" err="1"/>
                        <a:t>Huidige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onderwijs</a:t>
                      </a:r>
                      <a:r>
                        <a:rPr lang="en-US" sz="1200" baseline="0" dirty="0"/>
                        <a:t> is </a:t>
                      </a:r>
                      <a:r>
                        <a:rPr lang="en-US" sz="1200" baseline="0" dirty="0" err="1"/>
                        <a:t>teveel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gericht</a:t>
                      </a:r>
                      <a:r>
                        <a:rPr lang="en-US" sz="1200" baseline="0" dirty="0"/>
                        <a:t> op </a:t>
                      </a:r>
                      <a:r>
                        <a:rPr lang="en-US" sz="1200" baseline="0" dirty="0" err="1"/>
                        <a:t>traditioneel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bouwen</a:t>
                      </a:r>
                      <a:endParaRPr lang="en-US" sz="1200" baseline="0" dirty="0"/>
                    </a:p>
                    <a:p>
                      <a:r>
                        <a:rPr lang="en-US" sz="1200" baseline="0" dirty="0" err="1"/>
                        <a:t>Te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weinig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aandacht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voor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klantgerichtheid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739">
                <a:tc>
                  <a:txBody>
                    <a:bodyPr/>
                    <a:lstStyle/>
                    <a:p>
                      <a:r>
                        <a:rPr lang="en-US" sz="2000" b="1" dirty="0"/>
                        <a:t>O</a:t>
                      </a:r>
                      <a:r>
                        <a:rPr lang="en-US" sz="2000" dirty="0"/>
                        <a:t>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Wat</a:t>
                      </a:r>
                      <a:r>
                        <a:rPr lang="en-US" sz="1400" baseline="0" dirty="0"/>
                        <a:t> is de </a:t>
                      </a:r>
                      <a:r>
                        <a:rPr lang="en-US" sz="1400" baseline="0" dirty="0" err="1"/>
                        <a:t>verwachte</a:t>
                      </a:r>
                      <a:r>
                        <a:rPr lang="en-US" sz="1400" baseline="0" dirty="0"/>
                        <a:t>, </a:t>
                      </a:r>
                      <a:r>
                        <a:rPr lang="en-US" sz="1400" baseline="0" dirty="0" err="1"/>
                        <a:t>gewenste</a:t>
                      </a:r>
                      <a:r>
                        <a:rPr lang="en-US" sz="1400" baseline="0" dirty="0"/>
                        <a:t> impact/</a:t>
                      </a:r>
                      <a:r>
                        <a:rPr lang="en-US" sz="1400" baseline="0" dirty="0" err="1"/>
                        <a:t>uitkomst</a:t>
                      </a:r>
                      <a:r>
                        <a:rPr lang="en-US" sz="1400" baseline="0" dirty="0"/>
                        <a:t> op </a:t>
                      </a:r>
                      <a:r>
                        <a:rPr lang="en-US" sz="1400" baseline="0" dirty="0" err="1"/>
                        <a:t>langere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termijn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Betere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doorstroom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naar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hbo</a:t>
                      </a:r>
                      <a:endParaRPr lang="en-US" sz="1200" baseline="0" dirty="0"/>
                    </a:p>
                    <a:p>
                      <a:r>
                        <a:rPr lang="en-US" sz="1200" baseline="0" dirty="0" err="1"/>
                        <a:t>Betere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aansluiting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bij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eisen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werkveld</a:t>
                      </a:r>
                      <a:endParaRPr lang="en-US" sz="12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363493"/>
                  </a:ext>
                </a:extLst>
              </a:tr>
              <a:tr h="933516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M</a:t>
                      </a:r>
                      <a:r>
                        <a:rPr lang="en-US" sz="2000" dirty="0" err="1"/>
                        <a:t>echanisme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Wat is </a:t>
                      </a:r>
                      <a:r>
                        <a:rPr lang="en-US" sz="1400" dirty="0" err="1"/>
                        <a:t>een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onderliggend</a:t>
                      </a:r>
                      <a:r>
                        <a:rPr lang="en-US" sz="1400" dirty="0"/>
                        <a:t> </a:t>
                      </a:r>
                      <a:r>
                        <a:rPr lang="en-US" sz="1400" dirty="0" err="1"/>
                        <a:t>principe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waarmee</a:t>
                      </a:r>
                      <a:r>
                        <a:rPr lang="en-US" sz="1400" dirty="0"/>
                        <a:t> je </a:t>
                      </a:r>
                      <a:r>
                        <a:rPr lang="en-US" sz="1400" dirty="0" err="1"/>
                        <a:t>gewenste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richting</a:t>
                      </a:r>
                      <a:r>
                        <a:rPr lang="en-US" sz="1400" dirty="0"/>
                        <a:t> op </a:t>
                      </a:r>
                      <a:r>
                        <a:rPr lang="en-US" sz="1400" dirty="0" err="1"/>
                        <a:t>gaat</a:t>
                      </a:r>
                      <a:r>
                        <a:rPr lang="en-US" sz="1400" dirty="0"/>
                        <a:t>? Wat </a:t>
                      </a:r>
                      <a:r>
                        <a:rPr lang="en-US" sz="1400" dirty="0" err="1"/>
                        <a:t>wil</a:t>
                      </a:r>
                      <a:r>
                        <a:rPr lang="en-US" sz="1400" dirty="0"/>
                        <a:t> je </a:t>
                      </a:r>
                      <a:r>
                        <a:rPr lang="en-US" sz="1400" dirty="0" err="1"/>
                        <a:t>daarmee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uitlokken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bij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studenten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collega’s</a:t>
                      </a:r>
                      <a:r>
                        <a:rPr lang="en-US" sz="1400" dirty="0"/>
                        <a:t>,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Bedrijfsmatig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samenwerken</a:t>
                      </a:r>
                      <a:endParaRPr lang="en-US" sz="1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Werken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aan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werkelijke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uitdagingen</a:t>
                      </a:r>
                      <a:r>
                        <a:rPr lang="en-US" sz="1200" baseline="0" dirty="0"/>
                        <a:t> in bouw – </a:t>
                      </a:r>
                      <a:r>
                        <a:rPr lang="en-US" sz="1200" baseline="0" dirty="0" err="1"/>
                        <a:t>contextrijk</a:t>
                      </a:r>
                      <a:r>
                        <a:rPr lang="en-US" sz="1200" baseline="0" dirty="0"/>
                        <a:t>, </a:t>
                      </a:r>
                      <a:r>
                        <a:rPr lang="en-US" sz="1200" dirty="0" err="1"/>
                        <a:t>Ontwikkelen</a:t>
                      </a:r>
                      <a:r>
                        <a:rPr lang="en-US" sz="1200" dirty="0"/>
                        <a:t> eigen </a:t>
                      </a:r>
                      <a:r>
                        <a:rPr lang="en-US" sz="1200" dirty="0" err="1"/>
                        <a:t>verantwoordelijkheid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79905"/>
                  </a:ext>
                </a:extLst>
              </a:tr>
              <a:tr h="587769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I</a:t>
                      </a:r>
                      <a:r>
                        <a:rPr lang="en-US" sz="2000" dirty="0" err="1"/>
                        <a:t>nterventie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Wat ga je </a:t>
                      </a:r>
                      <a:r>
                        <a:rPr lang="en-US" sz="1400" dirty="0" err="1"/>
                        <a:t>inzetten</a:t>
                      </a:r>
                      <a:r>
                        <a:rPr lang="en-US" sz="1400" dirty="0"/>
                        <a:t>/</a:t>
                      </a:r>
                      <a:r>
                        <a:rPr lang="en-US" sz="1400" dirty="0" err="1"/>
                        <a:t>doen</a:t>
                      </a:r>
                      <a:r>
                        <a:rPr lang="en-US" sz="1400" dirty="0"/>
                        <a:t> in je </a:t>
                      </a:r>
                      <a:r>
                        <a:rPr lang="en-US" sz="1400" dirty="0" err="1"/>
                        <a:t>doorbraakproject</a:t>
                      </a:r>
                      <a:r>
                        <a:rPr lang="en-US" sz="1400" dirty="0"/>
                        <a:t>?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Opzetten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ingenieursbureau</a:t>
                      </a:r>
                      <a:r>
                        <a:rPr lang="en-US" sz="1200" baseline="0" dirty="0"/>
                        <a:t>: </a:t>
                      </a:r>
                      <a:r>
                        <a:rPr lang="en-US" sz="1200" baseline="0" dirty="0" err="1"/>
                        <a:t>studenten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werken</a:t>
                      </a:r>
                      <a:r>
                        <a:rPr lang="en-US" sz="1200" baseline="0" dirty="0"/>
                        <a:t> 3 </a:t>
                      </a:r>
                      <a:r>
                        <a:rPr lang="en-US" sz="1200" baseline="0" dirty="0" err="1"/>
                        <a:t>mnd</a:t>
                      </a:r>
                      <a:r>
                        <a:rPr lang="en-US" sz="1200" baseline="0" dirty="0"/>
                        <a:t> in </a:t>
                      </a:r>
                      <a:r>
                        <a:rPr lang="en-US" sz="1200" baseline="0" dirty="0" err="1"/>
                        <a:t>teamverband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aan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een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externe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opdracht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377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0DF899B-E484-5A69-7FD3-0F48B85E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ym typeface="Wingdings" panose="05000000000000000000" pitchFamily="2" charset="2"/>
              </a:rPr>
              <a:t>Persoonlijk leiderschap en reflectie </a:t>
            </a:r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0F163B1A-0EE6-B8D7-761F-86DDEA2D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181" y="1895342"/>
            <a:ext cx="9823637" cy="44360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C7016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nl-NL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Het </a:t>
            </a:r>
            <a:r>
              <a:rPr kumimoji="0" lang="nl-NL" sz="1900" b="0" i="0" u="none" strike="noStrike" kern="1200" cap="none" spc="0" normalizeH="0" baseline="0" noProof="0" dirty="0">
                <a:ln>
                  <a:noFill/>
                </a:ln>
                <a:solidFill>
                  <a:srgbClr val="EF4234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model van Korthagen </a:t>
            </a:r>
            <a:r>
              <a:rPr kumimoji="0" lang="nl-NL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is een methode die je kunt gebruiken in je reflectieverslag om te reflecteren op je handelen. Het reflectiemodel van Korthagen bestaat uit 5 stappen:</a:t>
            </a: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C7016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nl-NL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C7016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nl-NL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1. Je ervaart een </a:t>
            </a:r>
            <a:r>
              <a:rPr kumimoji="0" lang="nl-NL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betekenisvolle situatie</a:t>
            </a:r>
            <a:r>
              <a:rPr kumimoji="0" lang="nl-NL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.</a:t>
            </a: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C7016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nl-NL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2. </a:t>
            </a:r>
            <a:r>
              <a:rPr kumimoji="0" lang="nl-NL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Je blikt hierop terug</a:t>
            </a:r>
            <a:r>
              <a:rPr kumimoji="0" lang="nl-NL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; de reflectie.</a:t>
            </a: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C7016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nl-NL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3. Je begrijpt </a:t>
            </a:r>
            <a:r>
              <a:rPr kumimoji="0" lang="nl-NL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de meest belangrijke kenmerken </a:t>
            </a:r>
            <a:r>
              <a:rPr kumimoji="0" lang="nl-NL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van de ervaring.</a:t>
            </a: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C7016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nl-NL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4. Je bedenkt </a:t>
            </a:r>
            <a:r>
              <a:rPr kumimoji="0" lang="nl-NL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wat anders zou kunnen </a:t>
            </a:r>
            <a:r>
              <a:rPr kumimoji="0" lang="nl-NL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in het vervolg; alternatieven.</a:t>
            </a: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C7016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nl-NL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5. Je probeert </a:t>
            </a:r>
            <a:r>
              <a:rPr kumimoji="0" lang="nl-NL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deze alternatieven </a:t>
            </a:r>
            <a:r>
              <a:rPr kumimoji="0" lang="nl-NL" sz="1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+mn-cs"/>
              </a:rPr>
              <a:t>uit in de praktijk.</a:t>
            </a: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C7016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r>
              <a:rPr kumimoji="0" lang="nl-NL" sz="14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 panose="020F0502020204030204"/>
                <a:ea typeface="+mn-ea"/>
                <a:cs typeface="Calibri" panose="020F0502020204030204" pitchFamily="34" charset="0"/>
              </a:rPr>
              <a:t>Vervolgens doe je een nieuwe ervaring op waarop je weer kunt reflecteren en begin je weer bij   Stap 1.</a:t>
            </a:r>
          </a:p>
          <a:p>
            <a:pPr marL="91440" marR="0" lvl="0" indent="-91440" algn="l" defTabSz="914400" rtl="0" eaLnBrk="1" fontAlgn="auto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rgbClr val="EC7016"/>
              </a:buClr>
              <a:buSzPct val="100000"/>
              <a:buFont typeface="Calibri" panose="020F0502020204030204" pitchFamily="34" charset="0"/>
              <a:buChar char=" "/>
              <a:tabLst/>
              <a:defRPr/>
            </a:pPr>
            <a:endParaRPr kumimoji="0" lang="nl-NL" sz="1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  <a:p>
            <a:pPr>
              <a:buClr>
                <a:srgbClr val="FE5105"/>
              </a:buClr>
              <a:buFont typeface="Wingdings" panose="05000000000000000000" pitchFamily="2" charset="2"/>
              <a:buChar char="§"/>
            </a:pPr>
            <a:endParaRPr lang="nl-NL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7E31ACA-1780-8734-9A81-3E45571D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ctr" defTabSz="914400" rtl="0" eaLnBrk="1" latinLnBrk="0" hangingPunct="1">
              <a:defRPr sz="1200" kern="120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724FB78-3579-1126-915D-8FCAD98B2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110" y="2752078"/>
            <a:ext cx="2463464" cy="248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0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0DF899B-E484-5A69-7FD3-0F48B85E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sym typeface="Wingdings" panose="05000000000000000000" pitchFamily="2" charset="2"/>
              </a:rPr>
              <a:t>Persoonlijk leiderschap en reflectie </a:t>
            </a:r>
            <a:endParaRPr lang="nl-NL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0F163B1A-0EE6-B8D7-761F-86DDEA2D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2986"/>
            <a:ext cx="10515600" cy="3666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None/>
              <a:tabLst/>
              <a:defRPr/>
            </a:pPr>
            <a:r>
              <a:rPr kumimoji="0" lang="nl-NL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Persoonlijk leiderschap ontwikkel jij door je persoonlijke drive, sterke punten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None/>
              <a:tabLst/>
              <a:defRPr/>
            </a:pPr>
            <a:r>
              <a:rPr kumimoji="0" lang="nl-NL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 valkuilen te ontdekken.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None/>
              <a:tabLst/>
              <a:defRPr/>
            </a:pPr>
            <a:r>
              <a:rPr kumimoji="0" lang="nl-NL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Maak bewust en overwogen keuzes en geef richting aan </a:t>
            </a:r>
            <a:r>
              <a:rPr kumimoji="0" lang="nl-NL" sz="1800" i="0" u="none" strike="noStrike" kern="1200" cap="none" spc="0" normalizeH="0" baseline="0" noProof="0" dirty="0">
                <a:ln>
                  <a:noFill/>
                </a:ln>
                <a:solidFill>
                  <a:srgbClr val="EF42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 </a:t>
            </a:r>
            <a:r>
              <a:rPr kumimoji="0" lang="nl-NL" sz="2400" b="1" i="0" u="none" strike="noStrike" kern="1200" cap="none" spc="0" normalizeH="0" baseline="0" noProof="0" dirty="0">
                <a:ln>
                  <a:noFill/>
                </a:ln>
                <a:solidFill>
                  <a:srgbClr val="EF42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 als LC-docent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None/>
              <a:tabLst/>
              <a:defRPr/>
            </a:pPr>
            <a:endParaRPr kumimoji="0" lang="nl-NL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indent="0">
              <a:buClr>
                <a:srgbClr val="FE5105"/>
              </a:buClr>
              <a:buNone/>
            </a:pPr>
            <a:endParaRPr lang="nl-NL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0" indent="0">
              <a:buClr>
                <a:srgbClr val="FE5105"/>
              </a:buClr>
              <a:buNone/>
            </a:pPr>
            <a:endParaRPr lang="nl-NL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A7E31ACA-1780-8734-9A81-3E45571D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ctr" defTabSz="914400" rtl="0" eaLnBrk="1" latinLnBrk="0" hangingPunct="1">
              <a:defRPr sz="1200" kern="1200">
                <a:solidFill>
                  <a:schemeClr val="accent5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6ADCD24-F0BE-7CFF-314A-0C00A4AB8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764" y="3258105"/>
            <a:ext cx="2986821" cy="220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425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9C07D-8226-2BAE-7F6E-AA26A0D11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Vooruitblik en huiswerk voor bijeenkomst 2 – 14 nov.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5E98E5-93DB-84F6-A924-9FFFC033E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811" y="1993015"/>
            <a:ext cx="10021548" cy="4183948"/>
          </a:xfrm>
        </p:spPr>
        <p:txBody>
          <a:bodyPr/>
          <a:lstStyle/>
          <a:p>
            <a:r>
              <a:rPr lang="nl-NL" dirty="0"/>
              <a:t>Thema kwaliteit – gastles Iris Tuinman</a:t>
            </a:r>
          </a:p>
          <a:p>
            <a:pPr lvl="1"/>
            <a:r>
              <a:rPr lang="nl-NL" dirty="0"/>
              <a:t>Voorbereiding:</a:t>
            </a:r>
          </a:p>
          <a:p>
            <a:pPr lvl="2"/>
            <a:r>
              <a:rPr lang="nl-NL" dirty="0"/>
              <a:t>Doorlezen documenten:</a:t>
            </a:r>
          </a:p>
          <a:p>
            <a:pPr lvl="2"/>
            <a:r>
              <a:rPr lang="nl-NL" dirty="0"/>
              <a:t>Ophalen sectorplan en teamplan</a:t>
            </a:r>
          </a:p>
          <a:p>
            <a:r>
              <a:rPr lang="nl-NL" dirty="0"/>
              <a:t>Uitwerken plan van aanpak – deel A (opdrachten – vóór 10 nov))</a:t>
            </a:r>
          </a:p>
          <a:p>
            <a:r>
              <a:rPr lang="nl-NL" dirty="0"/>
              <a:t>Aanscherpen persoonlijke leerdoelen in reflectieformulier (opdrachten)</a:t>
            </a:r>
          </a:p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369A50-6B65-2ED2-1ED8-DB5B1D96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28AA-0446-4365-96C4-50C6336914B1}" type="slidenum">
              <a:rPr lang="nl-NL" smtClean="0"/>
              <a:t>26</a:t>
            </a:fld>
            <a:endParaRPr lang="nl-NL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C015421-5F4C-2148-AD89-0BF51F797A40}"/>
              </a:ext>
            </a:extLst>
          </p:cNvPr>
          <p:cNvSpPr txBox="1"/>
          <p:nvPr/>
        </p:nvSpPr>
        <p:spPr>
          <a:xfrm>
            <a:off x="7920871" y="633915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hlinkClick r:id="rId2"/>
              </a:rPr>
              <a:t>2. Plan van Aanpak doorbraakproject.docx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75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B3E4D-34DE-0439-C2B9-DEA39109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Opzet – 3 modules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4D5982-0B88-42CD-4D43-02F4FB83A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1C21057-83E4-B886-9A39-FDF373F5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28AA-0446-4365-96C4-50C6336914B1}" type="slidenum">
              <a:rPr lang="nl-NL" smtClean="0"/>
              <a:t>3</a:t>
            </a:fld>
            <a:endParaRPr lang="nl-NL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84028ABE-E0D9-AC14-C77B-74E89B3B7D7F}"/>
              </a:ext>
            </a:extLst>
          </p:cNvPr>
          <p:cNvSpPr/>
          <p:nvPr/>
        </p:nvSpPr>
        <p:spPr>
          <a:xfrm>
            <a:off x="1429098" y="4391878"/>
            <a:ext cx="9626741" cy="1644934"/>
          </a:xfrm>
          <a:prstGeom prst="rect">
            <a:avLst/>
          </a:prstGeom>
          <a:solidFill>
            <a:srgbClr val="00A88D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Module 1: Leiding geven aan veranderen 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(domeinen 1,</a:t>
            </a:r>
            <a:r>
              <a:rPr lang="nl-NL" b="1" dirty="0">
                <a:solidFill>
                  <a:schemeClr val="tx1"/>
                </a:solidFill>
              </a:rPr>
              <a:t>2</a:t>
            </a:r>
            <a:r>
              <a:rPr lang="nl-NL" dirty="0">
                <a:solidFill>
                  <a:schemeClr val="tx1"/>
                </a:solidFill>
              </a:rPr>
              <a:t>,3,4,</a:t>
            </a:r>
            <a:r>
              <a:rPr lang="nl-NL" b="1" dirty="0">
                <a:solidFill>
                  <a:schemeClr val="tx1"/>
                </a:solidFill>
              </a:rPr>
              <a:t>5</a:t>
            </a:r>
            <a:r>
              <a:rPr lang="nl-NL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1B76DF89-5D1A-D96A-555A-09064A78B036}"/>
              </a:ext>
            </a:extLst>
          </p:cNvPr>
          <p:cNvSpPr/>
          <p:nvPr/>
        </p:nvSpPr>
        <p:spPr>
          <a:xfrm>
            <a:off x="1393362" y="1853498"/>
            <a:ext cx="6652976" cy="1644934"/>
          </a:xfrm>
          <a:prstGeom prst="rect">
            <a:avLst/>
          </a:prstGeom>
          <a:solidFill>
            <a:srgbClr val="95CB9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Module 2: Onderwijsontwikkeling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(domein 1 en 3)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B650A8C5-288C-8F7D-157D-9846B2C66CA5}"/>
              </a:ext>
            </a:extLst>
          </p:cNvPr>
          <p:cNvSpPr/>
          <p:nvPr/>
        </p:nvSpPr>
        <p:spPr>
          <a:xfrm>
            <a:off x="8098221" y="1854128"/>
            <a:ext cx="2921882" cy="1643673"/>
          </a:xfrm>
          <a:prstGeom prst="rect">
            <a:avLst/>
          </a:prstGeom>
          <a:solidFill>
            <a:srgbClr val="88D4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Module 3: Teamontwikkeling</a:t>
            </a:r>
          </a:p>
          <a:p>
            <a:pPr algn="ctr"/>
            <a:r>
              <a:rPr lang="nl-NL" dirty="0">
                <a:solidFill>
                  <a:schemeClr val="tx1"/>
                </a:solidFill>
              </a:rPr>
              <a:t>(domein 4)</a:t>
            </a:r>
          </a:p>
        </p:txBody>
      </p:sp>
      <p:sp>
        <p:nvSpPr>
          <p:cNvPr id="12" name="Pijl: links/rechts 11">
            <a:extLst>
              <a:ext uri="{FF2B5EF4-FFF2-40B4-BE49-F238E27FC236}">
                <a16:creationId xmlns:a16="http://schemas.microsoft.com/office/drawing/2014/main" id="{4D83694F-5993-7155-3869-3BCC458531FC}"/>
              </a:ext>
            </a:extLst>
          </p:cNvPr>
          <p:cNvSpPr/>
          <p:nvPr/>
        </p:nvSpPr>
        <p:spPr>
          <a:xfrm>
            <a:off x="1393362" y="3053919"/>
            <a:ext cx="9539121" cy="1713390"/>
          </a:xfrm>
          <a:prstGeom prst="leftRightArrow">
            <a:avLst/>
          </a:prstGeom>
          <a:solidFill>
            <a:srgbClr val="F15A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Werken aan </a:t>
            </a:r>
            <a:r>
              <a:rPr lang="nl-NL" b="1" dirty="0"/>
              <a:t>doorbraakproject</a:t>
            </a:r>
            <a:r>
              <a:rPr lang="nl-NL" dirty="0"/>
              <a:t>, zelfstudie</a:t>
            </a:r>
          </a:p>
          <a:p>
            <a:pPr algn="ctr"/>
            <a:r>
              <a:rPr lang="nl-NL" dirty="0"/>
              <a:t>Individuele begeleiding en coaching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08B23E3D-211E-B8D7-6B93-FDF1486BAA3E}"/>
              </a:ext>
            </a:extLst>
          </p:cNvPr>
          <p:cNvSpPr/>
          <p:nvPr/>
        </p:nvSpPr>
        <p:spPr>
          <a:xfrm>
            <a:off x="391342" y="1852865"/>
            <a:ext cx="914400" cy="4183947"/>
          </a:xfrm>
          <a:prstGeom prst="rect">
            <a:avLst/>
          </a:prstGeom>
          <a:solidFill>
            <a:srgbClr val="35B49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Zelfanalyse en Intakegesprekken 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CE439453-21EC-451B-9EE8-2CE5C8AF1AC1}"/>
              </a:ext>
            </a:extLst>
          </p:cNvPr>
          <p:cNvSpPr/>
          <p:nvPr/>
        </p:nvSpPr>
        <p:spPr>
          <a:xfrm>
            <a:off x="11091575" y="1852865"/>
            <a:ext cx="914400" cy="4183947"/>
          </a:xfrm>
          <a:prstGeom prst="rect">
            <a:avLst/>
          </a:prstGeom>
          <a:solidFill>
            <a:srgbClr val="35B49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Eindpresentaties</a:t>
            </a:r>
          </a:p>
        </p:txBody>
      </p:sp>
    </p:spTree>
    <p:extLst>
      <p:ext uri="{BB962C8B-B14F-4D97-AF65-F5344CB8AC3E}">
        <p14:creationId xmlns:p14="http://schemas.microsoft.com/office/powerpoint/2010/main" val="16757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411CD-4624-7473-917C-1F49EEE0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LC-docent binnen Da Vinci?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5B29280E-3BDB-E0DA-2A4E-A7297C358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52" y="1772344"/>
            <a:ext cx="3624320" cy="4613375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684085-0E5B-994D-3ABE-2BC82064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28AA-0446-4365-96C4-50C6336914B1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040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>
            <a:extLst>
              <a:ext uri="{FF2B5EF4-FFF2-40B4-BE49-F238E27FC236}">
                <a16:creationId xmlns:a16="http://schemas.microsoft.com/office/drawing/2014/main" id="{9DC11443-E965-4E70-93D7-934BF4CE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altLang="nl-NL" dirty="0">
                <a:cs typeface="Geneva" pitchFamily="2" charset="0"/>
              </a:rPr>
              <a:t>Module 1: Waar werken we naar toe?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D2AD38-D785-458A-9385-284724D73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/>
            </a:pPr>
            <a:endParaRPr lang="nl-NL" dirty="0"/>
          </a:p>
          <a:p>
            <a:pPr marL="385763" indent="-385763">
              <a:buFont typeface="Arial" panose="020B0604020202020204" pitchFamily="34" charset="0"/>
              <a:buAutoNum type="arabicPeriod"/>
              <a:defRPr/>
            </a:pPr>
            <a:r>
              <a:rPr lang="nl-NL" dirty="0"/>
              <a:t>Doorbraakproject</a:t>
            </a:r>
          </a:p>
          <a:p>
            <a:pPr marL="385763" indent="-385763">
              <a:buFont typeface="Arial" panose="020B0604020202020204" pitchFamily="34" charset="0"/>
              <a:buAutoNum type="arabicPeriod"/>
              <a:defRPr/>
            </a:pPr>
            <a:r>
              <a:rPr lang="nl-NL" dirty="0"/>
              <a:t>Reflectieverslag</a:t>
            </a:r>
          </a:p>
          <a:p>
            <a:pPr marL="385763" indent="-385763">
              <a:buFont typeface="Arial" panose="020B0604020202020204" pitchFamily="34" charset="0"/>
              <a:buAutoNum type="arabicPeriod"/>
              <a:defRPr/>
            </a:pPr>
            <a:r>
              <a:rPr lang="nl-NL" dirty="0"/>
              <a:t>Eindpresentatie doorbraakproject</a:t>
            </a:r>
          </a:p>
          <a:p>
            <a:pPr marL="385763" indent="-385763">
              <a:buFont typeface="Arial" panose="020B0604020202020204" pitchFamily="34" charset="0"/>
              <a:buAutoNum type="arabicPeriod"/>
              <a:defRPr/>
            </a:pPr>
            <a:endParaRPr lang="nl-NL" dirty="0"/>
          </a:p>
          <a:p>
            <a:pPr marL="0" indent="0">
              <a:buNone/>
              <a:defRPr/>
            </a:pPr>
            <a:r>
              <a:rPr lang="nl-NL" dirty="0"/>
              <a:t>Single Point </a:t>
            </a:r>
            <a:r>
              <a:rPr lang="nl-NL" dirty="0" err="1"/>
              <a:t>Rubric</a:t>
            </a:r>
            <a:r>
              <a:rPr lang="nl-NL" dirty="0"/>
              <a:t> :</a:t>
            </a:r>
          </a:p>
          <a:p>
            <a:pPr marL="0" indent="0">
              <a:buNone/>
              <a:defRPr/>
            </a:pPr>
            <a:r>
              <a:rPr lang="nl-NL" dirty="0">
                <a:solidFill>
                  <a:srgbClr val="EF4234"/>
                </a:solidFill>
              </a:rPr>
              <a:t>Succescriteria: </a:t>
            </a:r>
            <a:r>
              <a:rPr lang="nl-NL" dirty="0"/>
              <a:t>Waar werken we aan?</a:t>
            </a:r>
          </a:p>
          <a:p>
            <a:pPr marL="0" indent="0">
              <a:buNone/>
              <a:defRPr/>
            </a:pPr>
            <a:r>
              <a:rPr lang="nl-NL" dirty="0">
                <a:solidFill>
                  <a:srgbClr val="EF4234"/>
                </a:solidFill>
              </a:rPr>
              <a:t>Beoordelingscriteria: </a:t>
            </a:r>
            <a:r>
              <a:rPr lang="nl-NL" dirty="0"/>
              <a:t>Wanneer is het goed?</a:t>
            </a:r>
          </a:p>
        </p:txBody>
      </p:sp>
      <p:pic>
        <p:nvPicPr>
          <p:cNvPr id="10244" name="Afbeelding 1">
            <a:extLst>
              <a:ext uri="{FF2B5EF4-FFF2-40B4-BE49-F238E27FC236}">
                <a16:creationId xmlns:a16="http://schemas.microsoft.com/office/drawing/2014/main" id="{87D6C7C8-0493-43CD-A86A-C473FF6554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890" y="1772564"/>
            <a:ext cx="3892102" cy="292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61ACD092-A895-92CC-9C91-8BAFC425286C}"/>
              </a:ext>
            </a:extLst>
          </p:cNvPr>
          <p:cNvSpPr txBox="1"/>
          <p:nvPr/>
        </p:nvSpPr>
        <p:spPr>
          <a:xfrm>
            <a:off x="7873712" y="639741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hlinkClick r:id="rId4"/>
              </a:rPr>
              <a:t>Module 1 - waar werken we naar toe.docx</a:t>
            </a:r>
            <a:endParaRPr lang="nl-NL" dirty="0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D6425-77C8-0DEC-833D-67CF67A9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Doorbraakproject – wanneer is het goed?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ABDA61C1-4691-54C8-E711-89B2BCE0D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0812" y="1992313"/>
            <a:ext cx="8489696" cy="477545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EC09F93-E572-E1E8-337B-41292E56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928AA-0446-4365-96C4-50C6336914B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948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el 1">
            <a:extLst>
              <a:ext uri="{FF2B5EF4-FFF2-40B4-BE49-F238E27FC236}">
                <a16:creationId xmlns:a16="http://schemas.microsoft.com/office/drawing/2014/main" id="{253FF606-45F7-463A-B67C-4898D4E0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altLang="nl-NL">
                <a:cs typeface="Geneva" pitchFamily="2" charset="0"/>
              </a:rPr>
              <a:t>Doorbraakproject: </a:t>
            </a:r>
            <a:br>
              <a:rPr lang="nl-NL" altLang="nl-NL">
                <a:cs typeface="Geneva" pitchFamily="2" charset="0"/>
              </a:rPr>
            </a:br>
            <a:r>
              <a:rPr lang="nl-NL" altLang="nl-NL">
                <a:cs typeface="Geneva" pitchFamily="2" charset="0"/>
              </a:rPr>
              <a:t>drieledig resultaat</a:t>
            </a:r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467D858D-DBD7-4A43-9BB0-CD894CCDD3E3}"/>
              </a:ext>
            </a:extLst>
          </p:cNvPr>
          <p:cNvSpPr/>
          <p:nvPr/>
        </p:nvSpPr>
        <p:spPr>
          <a:xfrm>
            <a:off x="5959160" y="980380"/>
            <a:ext cx="1941513" cy="1203325"/>
          </a:xfrm>
          <a:prstGeom prst="ellipse">
            <a:avLst/>
          </a:prstGeom>
          <a:solidFill>
            <a:srgbClr val="F47028"/>
          </a:solidFill>
          <a:ln>
            <a:solidFill>
              <a:srgbClr val="F47028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nl-NL" sz="1400">
                <a:latin typeface="Century Gothic"/>
                <a:cs typeface="Century Gothic"/>
              </a:rPr>
              <a:t>Impuls </a:t>
            </a:r>
            <a:r>
              <a:rPr lang="nl-NL" sz="1400" err="1">
                <a:cs typeface="Century Gothic"/>
              </a:rPr>
              <a:t>onderwijs-kwaliteit</a:t>
            </a:r>
            <a:endParaRPr lang="nl-NL" sz="1400">
              <a:cs typeface="Century Gothic"/>
            </a:endParaRPr>
          </a:p>
        </p:txBody>
      </p:sp>
      <p:sp>
        <p:nvSpPr>
          <p:cNvPr id="18" name="Vrije vorm 17">
            <a:extLst>
              <a:ext uri="{FF2B5EF4-FFF2-40B4-BE49-F238E27FC236}">
                <a16:creationId xmlns:a16="http://schemas.microsoft.com/office/drawing/2014/main" id="{4069FC54-EE54-4D62-82C4-7EBB17D280AC}"/>
              </a:ext>
            </a:extLst>
          </p:cNvPr>
          <p:cNvSpPr/>
          <p:nvPr/>
        </p:nvSpPr>
        <p:spPr>
          <a:xfrm>
            <a:off x="4759060" y="3238376"/>
            <a:ext cx="1533525" cy="514350"/>
          </a:xfrm>
          <a:custGeom>
            <a:avLst/>
            <a:gdLst>
              <a:gd name="connsiteX0" fmla="*/ 0 w 2044700"/>
              <a:gd name="connsiteY0" fmla="*/ 0 h 685800"/>
              <a:gd name="connsiteX1" fmla="*/ 825500 w 2044700"/>
              <a:gd name="connsiteY1" fmla="*/ 12700 h 685800"/>
              <a:gd name="connsiteX2" fmla="*/ 1282700 w 2044700"/>
              <a:gd name="connsiteY2" fmla="*/ 101600 h 685800"/>
              <a:gd name="connsiteX3" fmla="*/ 1651000 w 2044700"/>
              <a:gd name="connsiteY3" fmla="*/ 254000 h 685800"/>
              <a:gd name="connsiteX4" fmla="*/ 1955800 w 2044700"/>
              <a:gd name="connsiteY4" fmla="*/ 495300 h 685800"/>
              <a:gd name="connsiteX5" fmla="*/ 2044700 w 2044700"/>
              <a:gd name="connsiteY5" fmla="*/ 685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44700" h="685800">
                <a:moveTo>
                  <a:pt x="0" y="0"/>
                </a:moveTo>
                <a:lnTo>
                  <a:pt x="825500" y="12700"/>
                </a:lnTo>
                <a:cubicBezTo>
                  <a:pt x="1039283" y="29633"/>
                  <a:pt x="1145117" y="61383"/>
                  <a:pt x="1282700" y="101600"/>
                </a:cubicBezTo>
                <a:cubicBezTo>
                  <a:pt x="1420283" y="141817"/>
                  <a:pt x="1538817" y="188383"/>
                  <a:pt x="1651000" y="254000"/>
                </a:cubicBezTo>
                <a:cubicBezTo>
                  <a:pt x="1763183" y="319617"/>
                  <a:pt x="1890184" y="423334"/>
                  <a:pt x="1955800" y="495300"/>
                </a:cubicBezTo>
                <a:cubicBezTo>
                  <a:pt x="2021416" y="567266"/>
                  <a:pt x="2044700" y="685800"/>
                  <a:pt x="2044700" y="685800"/>
                </a:cubicBezTo>
              </a:path>
            </a:pathLst>
          </a:custGeom>
          <a:ln>
            <a:solidFill>
              <a:srgbClr val="EF4234"/>
            </a:solidFill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nl-NL"/>
          </a:p>
        </p:txBody>
      </p:sp>
      <p:grpSp>
        <p:nvGrpSpPr>
          <p:cNvPr id="16389" name="Groep 2">
            <a:extLst>
              <a:ext uri="{FF2B5EF4-FFF2-40B4-BE49-F238E27FC236}">
                <a16:creationId xmlns:a16="http://schemas.microsoft.com/office/drawing/2014/main" id="{778E23EB-DC96-46D6-A9E3-4916F4DD2253}"/>
              </a:ext>
            </a:extLst>
          </p:cNvPr>
          <p:cNvGrpSpPr>
            <a:grpSpLocks/>
          </p:cNvGrpSpPr>
          <p:nvPr/>
        </p:nvGrpSpPr>
        <p:grpSpPr bwMode="auto">
          <a:xfrm>
            <a:off x="2287294" y="2260616"/>
            <a:ext cx="7744472" cy="3658495"/>
            <a:chOff x="2209800" y="3092971"/>
            <a:chExt cx="8315882" cy="3206451"/>
          </a:xfrm>
          <a:solidFill>
            <a:srgbClr val="F47028"/>
          </a:solidFill>
        </p:grpSpPr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B4201C12-C138-4EB0-AA5C-A9A6F2C45C0E}"/>
                </a:ext>
              </a:extLst>
            </p:cNvPr>
            <p:cNvSpPr/>
            <p:nvPr/>
          </p:nvSpPr>
          <p:spPr>
            <a:xfrm>
              <a:off x="6292604" y="4695139"/>
              <a:ext cx="2586411" cy="1604283"/>
            </a:xfrm>
            <a:prstGeom prst="ellipse">
              <a:avLst/>
            </a:prstGeom>
            <a:grpFill/>
            <a:ln>
              <a:solidFill>
                <a:srgbClr val="EF42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nl-NL" sz="1600">
                  <a:cs typeface="Century Gothic"/>
                </a:rPr>
                <a:t>Teamleren</a:t>
              </a:r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6F2ACE51-89C8-4043-A795-BF4B4F6B3777}"/>
                </a:ext>
              </a:extLst>
            </p:cNvPr>
            <p:cNvSpPr/>
            <p:nvPr/>
          </p:nvSpPr>
          <p:spPr>
            <a:xfrm>
              <a:off x="7899057" y="3092971"/>
              <a:ext cx="2626625" cy="1604283"/>
            </a:xfrm>
            <a:prstGeom prst="ellipse">
              <a:avLst/>
            </a:prstGeom>
            <a:grpFill/>
            <a:ln>
              <a:solidFill>
                <a:srgbClr val="EF42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nl-NL" sz="1600">
                  <a:cs typeface="Century Gothic"/>
                </a:rPr>
                <a:t>Ontwerp- en verander- vaardigheden voor de LC-docent </a:t>
              </a:r>
            </a:p>
          </p:txBody>
        </p:sp>
        <p:sp>
          <p:nvSpPr>
            <p:cNvPr id="10" name="Afgeronde rechthoek 9">
              <a:extLst>
                <a:ext uri="{FF2B5EF4-FFF2-40B4-BE49-F238E27FC236}">
                  <a16:creationId xmlns:a16="http://schemas.microsoft.com/office/drawing/2014/main" id="{126D6032-661A-403D-9040-F0323CF04D73}"/>
                </a:ext>
              </a:extLst>
            </p:cNvPr>
            <p:cNvSpPr/>
            <p:nvPr/>
          </p:nvSpPr>
          <p:spPr>
            <a:xfrm>
              <a:off x="2209800" y="3128952"/>
              <a:ext cx="2438253" cy="1801114"/>
            </a:xfrm>
            <a:prstGeom prst="roundRect">
              <a:avLst/>
            </a:prstGeom>
            <a:grpFill/>
            <a:ln>
              <a:solidFill>
                <a:srgbClr val="EF42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nl-NL" sz="1600">
                  <a:cs typeface="Century Gothic"/>
                </a:rPr>
                <a:t>Werken met een praktijk</a:t>
              </a:r>
            </a:p>
            <a:p>
              <a:pPr algn="ctr">
                <a:defRPr/>
              </a:pPr>
              <a:r>
                <a:rPr lang="nl-NL" sz="1600">
                  <a:cs typeface="Century Gothic"/>
                </a:rPr>
                <a:t>project</a:t>
              </a:r>
            </a:p>
          </p:txBody>
        </p:sp>
        <p:cxnSp>
          <p:nvCxnSpPr>
            <p:cNvPr id="16" name="Kromme verbindingslijn 15">
              <a:extLst>
                <a:ext uri="{FF2B5EF4-FFF2-40B4-BE49-F238E27FC236}">
                  <a16:creationId xmlns:a16="http://schemas.microsoft.com/office/drawing/2014/main" id="{C71BD8B6-C3A9-4B39-8C4F-6925405F0359}"/>
                </a:ext>
              </a:extLst>
            </p:cNvPr>
            <p:cNvCxnSpPr/>
            <p:nvPr/>
          </p:nvCxnSpPr>
          <p:spPr>
            <a:xfrm flipV="1">
              <a:off x="4863940" y="3926860"/>
              <a:ext cx="3009718" cy="12699"/>
            </a:xfrm>
            <a:prstGeom prst="curvedConnector3">
              <a:avLst>
                <a:gd name="adj1" fmla="val 50000"/>
              </a:avLst>
            </a:prstGeom>
            <a:grpFill/>
            <a:ln>
              <a:solidFill>
                <a:srgbClr val="EF4234"/>
              </a:solidFill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Vrije vorm 18">
              <a:extLst>
                <a:ext uri="{FF2B5EF4-FFF2-40B4-BE49-F238E27FC236}">
                  <a16:creationId xmlns:a16="http://schemas.microsoft.com/office/drawing/2014/main" id="{3E627A25-E53A-4253-81CF-EEE8910EAFFE}"/>
                </a:ext>
              </a:extLst>
            </p:cNvPr>
            <p:cNvSpPr/>
            <p:nvPr/>
          </p:nvSpPr>
          <p:spPr>
            <a:xfrm flipV="1">
              <a:off x="4863940" y="3253823"/>
              <a:ext cx="2044577" cy="685736"/>
            </a:xfrm>
            <a:custGeom>
              <a:avLst/>
              <a:gdLst>
                <a:gd name="connsiteX0" fmla="*/ 0 w 2044700"/>
                <a:gd name="connsiteY0" fmla="*/ 0 h 685800"/>
                <a:gd name="connsiteX1" fmla="*/ 825500 w 2044700"/>
                <a:gd name="connsiteY1" fmla="*/ 12700 h 685800"/>
                <a:gd name="connsiteX2" fmla="*/ 1282700 w 2044700"/>
                <a:gd name="connsiteY2" fmla="*/ 101600 h 685800"/>
                <a:gd name="connsiteX3" fmla="*/ 1651000 w 2044700"/>
                <a:gd name="connsiteY3" fmla="*/ 254000 h 685800"/>
                <a:gd name="connsiteX4" fmla="*/ 1955800 w 2044700"/>
                <a:gd name="connsiteY4" fmla="*/ 495300 h 685800"/>
                <a:gd name="connsiteX5" fmla="*/ 2044700 w 2044700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4700" h="685800">
                  <a:moveTo>
                    <a:pt x="0" y="0"/>
                  </a:moveTo>
                  <a:lnTo>
                    <a:pt x="825500" y="12700"/>
                  </a:lnTo>
                  <a:cubicBezTo>
                    <a:pt x="1039283" y="29633"/>
                    <a:pt x="1145117" y="61383"/>
                    <a:pt x="1282700" y="101600"/>
                  </a:cubicBezTo>
                  <a:cubicBezTo>
                    <a:pt x="1420283" y="141817"/>
                    <a:pt x="1538817" y="188383"/>
                    <a:pt x="1651000" y="254000"/>
                  </a:cubicBezTo>
                  <a:cubicBezTo>
                    <a:pt x="1763183" y="319617"/>
                    <a:pt x="1890184" y="423334"/>
                    <a:pt x="1955800" y="495300"/>
                  </a:cubicBezTo>
                  <a:cubicBezTo>
                    <a:pt x="2021416" y="567266"/>
                    <a:pt x="2044700" y="685800"/>
                    <a:pt x="2044700" y="685800"/>
                  </a:cubicBezTo>
                </a:path>
              </a:pathLst>
            </a:custGeom>
            <a:noFill/>
            <a:ln>
              <a:solidFill>
                <a:srgbClr val="EF4234"/>
              </a:solidFill>
              <a:headEnd type="none" w="med" len="med"/>
              <a:tailEnd type="triangl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600"/>
            </a:p>
          </p:txBody>
        </p:sp>
      </p:grp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el 1">
            <a:extLst>
              <a:ext uri="{FF2B5EF4-FFF2-40B4-BE49-F238E27FC236}">
                <a16:creationId xmlns:a16="http://schemas.microsoft.com/office/drawing/2014/main" id="{81C7ED04-44A9-4EBD-8E64-D221CFC1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altLang="nl-NL">
                <a:cs typeface="Geneva" pitchFamily="2" charset="0"/>
              </a:rPr>
              <a:t>Doorbraakproject</a:t>
            </a:r>
          </a:p>
        </p:txBody>
      </p:sp>
      <p:sp>
        <p:nvSpPr>
          <p:cNvPr id="17411" name="Tijdelijke aanduiding voor inhoud 2">
            <a:extLst>
              <a:ext uri="{FF2B5EF4-FFF2-40B4-BE49-F238E27FC236}">
                <a16:creationId xmlns:a16="http://schemas.microsoft.com/office/drawing/2014/main" id="{A3D894F8-79D1-41AD-8718-BDF7A361A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nl-NL">
                <a:cs typeface="Geneva" pitchFamily="2" charset="0"/>
              </a:rPr>
              <a:t>Vertaalslag naar praktijk</a:t>
            </a:r>
          </a:p>
          <a:p>
            <a:r>
              <a:rPr lang="nl-NL" altLang="nl-NL">
                <a:cs typeface="Geneva" pitchFamily="2" charset="0"/>
              </a:rPr>
              <a:t>Focus op het leren van de student</a:t>
            </a:r>
          </a:p>
          <a:p>
            <a:r>
              <a:rPr lang="nl-NL" altLang="nl-NL">
                <a:cs typeface="Geneva" pitchFamily="2" charset="0"/>
              </a:rPr>
              <a:t>Aansluiten bij eigen taak en teamplan</a:t>
            </a:r>
          </a:p>
          <a:p>
            <a:r>
              <a:rPr lang="nl-NL" altLang="nl-NL">
                <a:cs typeface="Geneva" pitchFamily="2" charset="0"/>
              </a:rPr>
              <a:t>Uitvoerbaar (budget, binnen bestaande bevoegdheden, in ong. 10 maanden)</a:t>
            </a:r>
          </a:p>
          <a:p>
            <a:r>
              <a:rPr lang="nl-NL" altLang="nl-NL">
                <a:cs typeface="Geneva" pitchFamily="2" charset="0"/>
              </a:rPr>
              <a:t>Op te nemen in curriculum/team en geborgd binnen het team</a:t>
            </a:r>
          </a:p>
          <a:p>
            <a:pPr lvl="1"/>
            <a:endParaRPr lang="nl-NL" altLang="nl-NL">
              <a:ea typeface="Geneva" pitchFamily="2" charset="0"/>
              <a:cs typeface="Geneva" pitchFamily="2" charset="0"/>
            </a:endParaRPr>
          </a:p>
          <a:p>
            <a:endParaRPr lang="nl-NL" altLang="nl-NL">
              <a:cs typeface="Geneva" pitchFamily="2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el 1">
            <a:extLst>
              <a:ext uri="{FF2B5EF4-FFF2-40B4-BE49-F238E27FC236}">
                <a16:creationId xmlns:a16="http://schemas.microsoft.com/office/drawing/2014/main" id="{6A4914CD-5A6F-4BEB-8DC1-7ED477A75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NL" altLang="nl-NL">
                <a:cs typeface="Geneva" pitchFamily="2" charset="0"/>
              </a:rPr>
              <a:t>Criteria voor de </a:t>
            </a:r>
            <a:br>
              <a:rPr lang="nl-NL" altLang="nl-NL">
                <a:cs typeface="Geneva" pitchFamily="2" charset="0"/>
              </a:rPr>
            </a:br>
            <a:r>
              <a:rPr lang="nl-NL" altLang="nl-NL">
                <a:cs typeface="Geneva" pitchFamily="2" charset="0"/>
              </a:rPr>
              <a:t>keuze van een praktijkproject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B9DC9-461C-4513-B4B4-B19CF1339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964" y="2026078"/>
            <a:ext cx="9460969" cy="4525963"/>
          </a:xfrm>
        </p:spPr>
        <p:txBody>
          <a:bodyPr>
            <a:noAutofit/>
          </a:bodyPr>
          <a:lstStyle/>
          <a:p>
            <a:pPr>
              <a:spcAft>
                <a:spcPts val="450"/>
              </a:spcAft>
              <a:defRPr/>
            </a:pPr>
            <a:r>
              <a:rPr lang="nl-NL" sz="2000" b="1">
                <a:solidFill>
                  <a:srgbClr val="FD9800"/>
                </a:solidFill>
              </a:rPr>
              <a:t>Persoonlijk</a:t>
            </a:r>
            <a:r>
              <a:rPr lang="nl-NL" sz="2000"/>
              <a:t>: de betrokken docent LC voelt het probleem en is betrokken bij het onderwerp</a:t>
            </a:r>
          </a:p>
          <a:p>
            <a:pPr>
              <a:spcAft>
                <a:spcPts val="450"/>
              </a:spcAft>
              <a:defRPr/>
            </a:pPr>
            <a:r>
              <a:rPr lang="nl-NL" sz="2000" b="1">
                <a:solidFill>
                  <a:srgbClr val="FD9800"/>
                </a:solidFill>
              </a:rPr>
              <a:t>Relevant</a:t>
            </a:r>
            <a:r>
              <a:rPr lang="nl-NL" sz="2000">
                <a:solidFill>
                  <a:srgbClr val="FD9800"/>
                </a:solidFill>
              </a:rPr>
              <a:t>: </a:t>
            </a:r>
            <a:r>
              <a:rPr lang="nl-NL" sz="2000"/>
              <a:t>voor de docent LC, team en teamleider, sluit aan bij het teamplan en verbetert de kwaliteit van het onderwijs (is onderdeel van het teamplan)</a:t>
            </a:r>
          </a:p>
          <a:p>
            <a:pPr>
              <a:spcAft>
                <a:spcPts val="450"/>
              </a:spcAft>
              <a:defRPr/>
            </a:pPr>
            <a:r>
              <a:rPr lang="nl-NL" sz="2000" b="1">
                <a:solidFill>
                  <a:srgbClr val="FD9800"/>
                </a:solidFill>
              </a:rPr>
              <a:t>Complex</a:t>
            </a:r>
            <a:r>
              <a:rPr lang="nl-NL" sz="2000">
                <a:solidFill>
                  <a:srgbClr val="FD9800"/>
                </a:solidFill>
              </a:rPr>
              <a:t>: </a:t>
            </a:r>
            <a:r>
              <a:rPr lang="nl-NL" sz="2000"/>
              <a:t>Voldoende omvang om als leerproject te kunnen dienen. Voldoende mogelijkheden om collega’s te betrekken bij het ontwerp.  </a:t>
            </a:r>
          </a:p>
          <a:p>
            <a:pPr>
              <a:spcAft>
                <a:spcPts val="450"/>
              </a:spcAft>
              <a:defRPr/>
            </a:pPr>
            <a:r>
              <a:rPr lang="nl-NL" sz="2000" b="1">
                <a:solidFill>
                  <a:srgbClr val="FD9800"/>
                </a:solidFill>
              </a:rPr>
              <a:t>Actueel</a:t>
            </a:r>
            <a:r>
              <a:rPr lang="nl-NL" sz="2000">
                <a:solidFill>
                  <a:srgbClr val="FD9800"/>
                </a:solidFill>
              </a:rPr>
              <a:t>: </a:t>
            </a:r>
            <a:r>
              <a:rPr lang="nl-NL" sz="2000"/>
              <a:t>De behoefte aan het project moet urgent en actueel zijn.</a:t>
            </a:r>
          </a:p>
          <a:p>
            <a:pPr>
              <a:spcAft>
                <a:spcPts val="450"/>
              </a:spcAft>
              <a:defRPr/>
            </a:pPr>
            <a:r>
              <a:rPr lang="nl-NL" sz="2000" b="1">
                <a:solidFill>
                  <a:srgbClr val="FD9800"/>
                </a:solidFill>
              </a:rPr>
              <a:t>Concreet</a:t>
            </a:r>
            <a:r>
              <a:rPr lang="nl-NL" sz="2000">
                <a:solidFill>
                  <a:srgbClr val="FD9800"/>
                </a:solidFill>
              </a:rPr>
              <a:t>: </a:t>
            </a:r>
            <a:r>
              <a:rPr lang="nl-NL" sz="2000"/>
              <a:t>SMART.</a:t>
            </a:r>
          </a:p>
          <a:p>
            <a:pPr>
              <a:spcAft>
                <a:spcPts val="450"/>
              </a:spcAft>
              <a:defRPr/>
            </a:pPr>
            <a:r>
              <a:rPr lang="nl-NL" sz="2000" b="1">
                <a:solidFill>
                  <a:srgbClr val="FD9800"/>
                </a:solidFill>
              </a:rPr>
              <a:t>Afgebakend: </a:t>
            </a:r>
            <a:r>
              <a:rPr lang="nl-NL" sz="2000"/>
              <a:t>het moet uit te voeren zijn in het ‘gewone’ werk en voor het einde van de leergang af te ronden zijn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nl-NL" sz="2000"/>
              <a:t>    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nl-NL" sz="2000" b="1"/>
              <a:t>	</a:t>
            </a:r>
            <a:endParaRPr lang="nl-NL" sz="200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1801">
  <a:themeElements>
    <a:clrScheme name="1801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47028"/>
      </a:accent1>
      <a:accent2>
        <a:srgbClr val="EF423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EF4234"/>
      </a:hlink>
      <a:folHlink>
        <a:srgbClr val="E1716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801 basis.potx" id="{B2B1A0D8-C0BF-4959-83B4-F2879B5553D2}" vid="{7C39DCAD-DE86-435A-AF5A-53C4704A928E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6CDF2D77A41B458E6C09F48F75FBC4" ma:contentTypeVersion="3" ma:contentTypeDescription="Een nieuw document maken." ma:contentTypeScope="" ma:versionID="eff99fe0558a62ba5e84b71a845461d2">
  <xsd:schema xmlns:xsd="http://www.w3.org/2001/XMLSchema" xmlns:xs="http://www.w3.org/2001/XMLSchema" xmlns:p="http://schemas.microsoft.com/office/2006/metadata/properties" xmlns:ns2="1b821c3a-1bd8-49c7-a6c5-ddf4ae9bb8f1" targetNamespace="http://schemas.microsoft.com/office/2006/metadata/properties" ma:root="true" ma:fieldsID="14d464b576577ab2bfa9f3bd58965362" ns2:_="">
    <xsd:import namespace="1b821c3a-1bd8-49c7-a6c5-ddf4ae9bb8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821c3a-1bd8-49c7-a6c5-ddf4ae9bb8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878C7D-84E1-4A98-AFA1-C4B54AC73193}"/>
</file>

<file path=customXml/itemProps2.xml><?xml version="1.0" encoding="utf-8"?>
<ds:datastoreItem xmlns:ds="http://schemas.openxmlformats.org/officeDocument/2006/customXml" ds:itemID="{3090618A-C460-47AE-9885-718C9E6AF4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06E100-A5A3-4043-8ED2-DAF6DBFBA87D}">
  <ds:schemaRefs>
    <ds:schemaRef ds:uri="a6d2d9fd-f3a5-492e-9fcc-803996d2b457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f738f939-3427-42eb-ba50-9bd3581327e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1801 basis</Template>
  <TotalTime>107</TotalTime>
  <Words>1245</Words>
  <Application>Microsoft Office PowerPoint</Application>
  <PresentationFormat>Breedbeeld</PresentationFormat>
  <Paragraphs>208</Paragraphs>
  <Slides>26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Franklin Gothic Book</vt:lpstr>
      <vt:lpstr>Wingdings</vt:lpstr>
      <vt:lpstr>1801</vt:lpstr>
      <vt:lpstr>Module 1: Leiding geven aan veranderen</vt:lpstr>
      <vt:lpstr>Doelen vandaag</vt:lpstr>
      <vt:lpstr>Opzet – 3 modules</vt:lpstr>
      <vt:lpstr>De LC-docent binnen Da Vinci?</vt:lpstr>
      <vt:lpstr>Module 1: Waar werken we naar toe?</vt:lpstr>
      <vt:lpstr>Doorbraakproject – wanneer is het goed?</vt:lpstr>
      <vt:lpstr>Doorbraakproject:  drieledig resultaat</vt:lpstr>
      <vt:lpstr>Doorbraakproject</vt:lpstr>
      <vt:lpstr>Criteria voor de  keuze van een praktijkproject</vt:lpstr>
      <vt:lpstr>Rolverdeling bij doorbraakproject</vt:lpstr>
      <vt:lpstr>  De praktijk in projecten</vt:lpstr>
      <vt:lpstr>Proces van je Doorbraakprohect</vt:lpstr>
      <vt:lpstr>Plan van Aanpak Doorbraakproject</vt:lpstr>
      <vt:lpstr>CIMO logica Denyer, Tranfield, &amp; Van Aken, 2008 Van Aken en Andriessen, 2011</vt:lpstr>
      <vt:lpstr>CIMO-logica</vt:lpstr>
      <vt:lpstr>Plan van Aanpak</vt:lpstr>
      <vt:lpstr>1. Context</vt:lpstr>
      <vt:lpstr>2. Outcome </vt:lpstr>
      <vt:lpstr>3. Mechanisme </vt:lpstr>
      <vt:lpstr>4. Interventie </vt:lpstr>
      <vt:lpstr>1. Context – kaders en speelveld</vt:lpstr>
      <vt:lpstr>       De denkrichting </vt:lpstr>
      <vt:lpstr>CIMO-logica </vt:lpstr>
      <vt:lpstr>Persoonlijk leiderschap en reflectie </vt:lpstr>
      <vt:lpstr>Persoonlijk leiderschap en reflectie </vt:lpstr>
      <vt:lpstr>Vooruitblik en huiswerk voor bijeenkomst 2 – 14 nov.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Dag 1</dc:title>
  <dc:creator>Ilse Marks</dc:creator>
  <cp:lastModifiedBy>Ilse Marks</cp:lastModifiedBy>
  <cp:revision>42</cp:revision>
  <dcterms:created xsi:type="dcterms:W3CDTF">2023-07-14T12:30:33Z</dcterms:created>
  <dcterms:modified xsi:type="dcterms:W3CDTF">2023-10-24T09:50:44Z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0x0101003D6CDF2D77A41B458E6C09F48F75FBC4</vt:lpwstr>
  </property>
  <property fmtid="{D5CDD505-2E9C-101B-9397-08002B2CF9AE}" pid="3" name="MediaServiceImageTags">
    <vt:lpwstr/>
  </property>
  <property fmtid="{D5CDD505-2E9C-101B-9397-08002B2CF9AE}" pid="4" name="Order">
    <vt:r8>8400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</Properties>
</file>