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991" r:id="rId5"/>
  </p:sldMasterIdLst>
  <p:notesMasterIdLst>
    <p:notesMasterId r:id="rId18"/>
  </p:notesMasterIdLst>
  <p:handoutMasterIdLst>
    <p:handoutMasterId r:id="rId19"/>
  </p:handoutMasterIdLst>
  <p:sldIdLst>
    <p:sldId id="331" r:id="rId6"/>
    <p:sldId id="304" r:id="rId7"/>
    <p:sldId id="306" r:id="rId8"/>
    <p:sldId id="307" r:id="rId9"/>
    <p:sldId id="256" r:id="rId10"/>
    <p:sldId id="332" r:id="rId11"/>
    <p:sldId id="262" r:id="rId12"/>
    <p:sldId id="328" r:id="rId13"/>
    <p:sldId id="323" r:id="rId14"/>
    <p:sldId id="291" r:id="rId15"/>
    <p:sldId id="326" r:id="rId16"/>
    <p:sldId id="321" r:id="rId17"/>
  </p:sldIdLst>
  <p:sldSz cx="12192000" cy="6858000"/>
  <p:notesSz cx="6889750" cy="10021888"/>
  <p:defaultTextStyle>
    <a:defPPr>
      <a:defRPr lang="nl-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800"/>
    <a:srgbClr val="DB002C"/>
    <a:srgbClr val="CC006A"/>
    <a:srgbClr val="0092D2"/>
    <a:srgbClr val="008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91B34-4089-42F6-85B4-DF0B2C9FF23A}" v="4" dt="2024-01-16T08:12:16.111"/>
    <p1510:client id="{B4B897FC-59A1-4154-A5D6-40EC69496573}" v="2" dt="2024-01-16T12:02:02.072"/>
    <p1510:client id="{FDDF1B9D-ECCE-4777-B9F3-BF912BE7FDF4}" v="15" dt="2024-01-16T07:53:47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e Labout" userId="S::h.labout@1801.nl::8b81fcb0-e5d3-402a-b796-ac6e26e7b36e" providerId="AD" clId="Web-{A6CFB20F-9B8F-407E-9022-99A59E96E7F1}"/>
    <pc:docChg chg="modSld">
      <pc:chgData name="Helene Labout" userId="S::h.labout@1801.nl::8b81fcb0-e5d3-402a-b796-ac6e26e7b36e" providerId="AD" clId="Web-{A6CFB20F-9B8F-407E-9022-99A59E96E7F1}" dt="2023-11-21T12:07:45.922" v="18" actId="20577"/>
      <pc:docMkLst>
        <pc:docMk/>
      </pc:docMkLst>
      <pc:sldChg chg="modSp">
        <pc:chgData name="Helene Labout" userId="S::h.labout@1801.nl::8b81fcb0-e5d3-402a-b796-ac6e26e7b36e" providerId="AD" clId="Web-{A6CFB20F-9B8F-407E-9022-99A59E96E7F1}" dt="2023-11-21T12:07:45.922" v="18" actId="20577"/>
        <pc:sldMkLst>
          <pc:docMk/>
          <pc:sldMk cId="4285033864" sldId="331"/>
        </pc:sldMkLst>
        <pc:spChg chg="mod">
          <ac:chgData name="Helene Labout" userId="S::h.labout@1801.nl::8b81fcb0-e5d3-402a-b796-ac6e26e7b36e" providerId="AD" clId="Web-{A6CFB20F-9B8F-407E-9022-99A59E96E7F1}" dt="2023-11-21T12:07:45.922" v="18" actId="20577"/>
          <ac:spMkLst>
            <pc:docMk/>
            <pc:sldMk cId="4285033864" sldId="331"/>
            <ac:spMk id="3" creationId="{B009F2B3-A83B-5C0B-81DA-1889760F2E42}"/>
          </ac:spMkLst>
        </pc:spChg>
      </pc:sldChg>
    </pc:docChg>
  </pc:docChgLst>
  <pc:docChgLst>
    <pc:chgData clId="Web-{F886CC50-BD68-7D11-D4CA-7E5DF4097B96}"/>
    <pc:docChg chg="sldOrd">
      <pc:chgData name="" userId="" providerId="" clId="Web-{F886CC50-BD68-7D11-D4CA-7E5DF4097B96}" dt="2023-11-16T15:19:19.064" v="0"/>
      <pc:docMkLst>
        <pc:docMk/>
      </pc:docMkLst>
      <pc:sldChg chg="ord">
        <pc:chgData name="" userId="" providerId="" clId="Web-{F886CC50-BD68-7D11-D4CA-7E5DF4097B96}" dt="2023-11-16T15:19:19.064" v="0"/>
        <pc:sldMkLst>
          <pc:docMk/>
          <pc:sldMk cId="1988342560" sldId="306"/>
        </pc:sldMkLst>
      </pc:sldChg>
    </pc:docChg>
  </pc:docChgLst>
  <pc:docChgLst>
    <pc:chgData name="Helene Labout" userId="S::h.labout@1801.nl::8b81fcb0-e5d3-402a-b796-ac6e26e7b36e" providerId="AD" clId="Web-{A55FE176-2C60-4DF4-8DB0-B2B2D67AEB15}"/>
    <pc:docChg chg="delSld modSld sldOrd">
      <pc:chgData name="Helene Labout" userId="S::h.labout@1801.nl::8b81fcb0-e5d3-402a-b796-ac6e26e7b36e" providerId="AD" clId="Web-{A55FE176-2C60-4DF4-8DB0-B2B2D67AEB15}" dt="2023-11-16T11:04:28.404" v="61"/>
      <pc:docMkLst>
        <pc:docMk/>
      </pc:docMkLst>
      <pc:sldChg chg="modSp">
        <pc:chgData name="Helene Labout" userId="S::h.labout@1801.nl::8b81fcb0-e5d3-402a-b796-ac6e26e7b36e" providerId="AD" clId="Web-{A55FE176-2C60-4DF4-8DB0-B2B2D67AEB15}" dt="2023-11-16T10:34:46.434" v="58" actId="20577"/>
        <pc:sldMkLst>
          <pc:docMk/>
          <pc:sldMk cId="3277249081" sldId="291"/>
        </pc:sldMkLst>
        <pc:spChg chg="mod">
          <ac:chgData name="Helene Labout" userId="S::h.labout@1801.nl::8b81fcb0-e5d3-402a-b796-ac6e26e7b36e" providerId="AD" clId="Web-{A55FE176-2C60-4DF4-8DB0-B2B2D67AEB15}" dt="2023-11-16T10:34:46.434" v="58" actId="20577"/>
          <ac:spMkLst>
            <pc:docMk/>
            <pc:sldMk cId="3277249081" sldId="291"/>
            <ac:spMk id="3" creationId="{00000000-0000-0000-0000-000000000000}"/>
          </ac:spMkLst>
        </pc:spChg>
      </pc:sldChg>
      <pc:sldChg chg="mod modShow">
        <pc:chgData name="Helene Labout" userId="S::h.labout@1801.nl::8b81fcb0-e5d3-402a-b796-ac6e26e7b36e" providerId="AD" clId="Web-{A55FE176-2C60-4DF4-8DB0-B2B2D67AEB15}" dt="2023-11-16T11:04:28.404" v="61"/>
        <pc:sldMkLst>
          <pc:docMk/>
          <pc:sldMk cId="2316305733" sldId="296"/>
        </pc:sldMkLst>
      </pc:sldChg>
      <pc:sldChg chg="ord">
        <pc:chgData name="Helene Labout" userId="S::h.labout@1801.nl::8b81fcb0-e5d3-402a-b796-ac6e26e7b36e" providerId="AD" clId="Web-{A55FE176-2C60-4DF4-8DB0-B2B2D67AEB15}" dt="2023-11-16T10:36:42.250" v="60"/>
        <pc:sldMkLst>
          <pc:docMk/>
          <pc:sldMk cId="3095756545" sldId="317"/>
        </pc:sldMkLst>
      </pc:sldChg>
      <pc:sldChg chg="del">
        <pc:chgData name="Helene Labout" userId="S::h.labout@1801.nl::8b81fcb0-e5d3-402a-b796-ac6e26e7b36e" providerId="AD" clId="Web-{A55FE176-2C60-4DF4-8DB0-B2B2D67AEB15}" dt="2023-11-16T10:36:19.077" v="59"/>
        <pc:sldMkLst>
          <pc:docMk/>
          <pc:sldMk cId="512731149" sldId="327"/>
        </pc:sldMkLst>
      </pc:sldChg>
      <pc:sldChg chg="del">
        <pc:chgData name="Helene Labout" userId="S::h.labout@1801.nl::8b81fcb0-e5d3-402a-b796-ac6e26e7b36e" providerId="AD" clId="Web-{A55FE176-2C60-4DF4-8DB0-B2B2D67AEB15}" dt="2023-11-16T10:32:22.259" v="0"/>
        <pc:sldMkLst>
          <pc:docMk/>
          <pc:sldMk cId="3066668359" sldId="331"/>
        </pc:sldMkLst>
      </pc:sldChg>
    </pc:docChg>
  </pc:docChgLst>
  <pc:docChgLst>
    <pc:chgData name="Helene Labout" userId="8b81fcb0-e5d3-402a-b796-ac6e26e7b36e" providerId="ADAL" clId="{0E2A3193-578C-4AFE-B1C0-78FB2689FE95}"/>
    <pc:docChg chg="undo custSel addSld delSld modSld sldOrd">
      <pc:chgData name="Helene Labout" userId="8b81fcb0-e5d3-402a-b796-ac6e26e7b36e" providerId="ADAL" clId="{0E2A3193-578C-4AFE-B1C0-78FB2689FE95}" dt="2023-11-16T13:17:17.543" v="330"/>
      <pc:docMkLst>
        <pc:docMk/>
      </pc:docMkLst>
      <pc:sldChg chg="addSp delSp modSp mod ord">
        <pc:chgData name="Helene Labout" userId="8b81fcb0-e5d3-402a-b796-ac6e26e7b36e" providerId="ADAL" clId="{0E2A3193-578C-4AFE-B1C0-78FB2689FE95}" dt="2023-11-16T13:04:09.590" v="138" actId="207"/>
        <pc:sldMkLst>
          <pc:docMk/>
          <pc:sldMk cId="1078955279" sldId="256"/>
        </pc:sldMkLst>
        <pc:spChg chg="add del mod">
          <ac:chgData name="Helene Labout" userId="8b81fcb0-e5d3-402a-b796-ac6e26e7b36e" providerId="ADAL" clId="{0E2A3193-578C-4AFE-B1C0-78FB2689FE95}" dt="2023-11-16T13:02:55.869" v="121" actId="478"/>
          <ac:spMkLst>
            <pc:docMk/>
            <pc:sldMk cId="1078955279" sldId="256"/>
            <ac:spMk id="4" creationId="{C453CD7B-3646-E290-3A90-0BF741513DC4}"/>
          </ac:spMkLst>
        </pc:spChg>
        <pc:spChg chg="add mod">
          <ac:chgData name="Helene Labout" userId="8b81fcb0-e5d3-402a-b796-ac6e26e7b36e" providerId="ADAL" clId="{0E2A3193-578C-4AFE-B1C0-78FB2689FE95}" dt="2023-11-16T13:04:09.590" v="138" actId="207"/>
          <ac:spMkLst>
            <pc:docMk/>
            <pc:sldMk cId="1078955279" sldId="256"/>
            <ac:spMk id="6" creationId="{B82FDFA4-13EA-5FAE-D02C-3C32F5DC7C49}"/>
          </ac:spMkLst>
        </pc:spChg>
        <pc:picChg chg="mod">
          <ac:chgData name="Helene Labout" userId="8b81fcb0-e5d3-402a-b796-ac6e26e7b36e" providerId="ADAL" clId="{0E2A3193-578C-4AFE-B1C0-78FB2689FE95}" dt="2023-11-16T13:02:00.499" v="115" actId="1076"/>
          <ac:picMkLst>
            <pc:docMk/>
            <pc:sldMk cId="1078955279" sldId="256"/>
            <ac:picMk id="5" creationId="{EE15F804-4460-8A4B-C093-727EDDBBE782}"/>
          </ac:picMkLst>
        </pc:picChg>
      </pc:sldChg>
      <pc:sldChg chg="modSp mod">
        <pc:chgData name="Helene Labout" userId="8b81fcb0-e5d3-402a-b796-ac6e26e7b36e" providerId="ADAL" clId="{0E2A3193-578C-4AFE-B1C0-78FB2689FE95}" dt="2023-11-16T12:54:50.065" v="65" actId="20577"/>
        <pc:sldMkLst>
          <pc:docMk/>
          <pc:sldMk cId="3277249081" sldId="291"/>
        </pc:sldMkLst>
        <pc:spChg chg="mod">
          <ac:chgData name="Helene Labout" userId="8b81fcb0-e5d3-402a-b796-ac6e26e7b36e" providerId="ADAL" clId="{0E2A3193-578C-4AFE-B1C0-78FB2689FE95}" dt="2023-11-16T12:54:50.065" v="65" actId="20577"/>
          <ac:spMkLst>
            <pc:docMk/>
            <pc:sldMk cId="3277249081" sldId="291"/>
            <ac:spMk id="3" creationId="{00000000-0000-0000-0000-000000000000}"/>
          </ac:spMkLst>
        </pc:spChg>
      </pc:sldChg>
      <pc:sldChg chg="ord">
        <pc:chgData name="Helene Labout" userId="8b81fcb0-e5d3-402a-b796-ac6e26e7b36e" providerId="ADAL" clId="{0E2A3193-578C-4AFE-B1C0-78FB2689FE95}" dt="2023-11-16T12:57:17.813" v="80"/>
        <pc:sldMkLst>
          <pc:docMk/>
          <pc:sldMk cId="3603490421" sldId="301"/>
        </pc:sldMkLst>
      </pc:sldChg>
      <pc:sldChg chg="ord">
        <pc:chgData name="Helene Labout" userId="8b81fcb0-e5d3-402a-b796-ac6e26e7b36e" providerId="ADAL" clId="{0E2A3193-578C-4AFE-B1C0-78FB2689FE95}" dt="2023-11-16T12:56:16.277" v="76"/>
        <pc:sldMkLst>
          <pc:docMk/>
          <pc:sldMk cId="3321949348" sldId="302"/>
        </pc:sldMkLst>
      </pc:sldChg>
      <pc:sldChg chg="modSp mod">
        <pc:chgData name="Helene Labout" userId="8b81fcb0-e5d3-402a-b796-ac6e26e7b36e" providerId="ADAL" clId="{0E2A3193-578C-4AFE-B1C0-78FB2689FE95}" dt="2023-11-16T13:01:02.505" v="98" actId="207"/>
        <pc:sldMkLst>
          <pc:docMk/>
          <pc:sldMk cId="1988342560" sldId="306"/>
        </pc:sldMkLst>
        <pc:spChg chg="mod">
          <ac:chgData name="Helene Labout" userId="8b81fcb0-e5d3-402a-b796-ac6e26e7b36e" providerId="ADAL" clId="{0E2A3193-578C-4AFE-B1C0-78FB2689FE95}" dt="2023-11-16T13:01:02.505" v="98" actId="207"/>
          <ac:spMkLst>
            <pc:docMk/>
            <pc:sldMk cId="1988342560" sldId="306"/>
            <ac:spMk id="2" creationId="{30C579B3-2E46-4926-F02A-8B74BD0873B6}"/>
          </ac:spMkLst>
        </pc:spChg>
      </pc:sldChg>
      <pc:sldChg chg="modSp mod">
        <pc:chgData name="Helene Labout" userId="8b81fcb0-e5d3-402a-b796-ac6e26e7b36e" providerId="ADAL" clId="{0E2A3193-578C-4AFE-B1C0-78FB2689FE95}" dt="2023-11-16T13:01:12.356" v="112" actId="207"/>
        <pc:sldMkLst>
          <pc:docMk/>
          <pc:sldMk cId="1020304990" sldId="307"/>
        </pc:sldMkLst>
        <pc:spChg chg="mod">
          <ac:chgData name="Helene Labout" userId="8b81fcb0-e5d3-402a-b796-ac6e26e7b36e" providerId="ADAL" clId="{0E2A3193-578C-4AFE-B1C0-78FB2689FE95}" dt="2023-11-16T13:01:12.356" v="112" actId="207"/>
          <ac:spMkLst>
            <pc:docMk/>
            <pc:sldMk cId="1020304990" sldId="307"/>
            <ac:spMk id="7" creationId="{7AECC2D8-C8EF-DBD9-47AB-333122A0362C}"/>
          </ac:spMkLst>
        </pc:spChg>
        <pc:grpChg chg="mod">
          <ac:chgData name="Helene Labout" userId="8b81fcb0-e5d3-402a-b796-ac6e26e7b36e" providerId="ADAL" clId="{0E2A3193-578C-4AFE-B1C0-78FB2689FE95}" dt="2023-11-16T13:00:32.104" v="83" actId="1076"/>
          <ac:grpSpMkLst>
            <pc:docMk/>
            <pc:sldMk cId="1020304990" sldId="307"/>
            <ac:grpSpMk id="5" creationId="{90DC1429-8572-7D4C-628C-75AF204AE99E}"/>
          </ac:grpSpMkLst>
        </pc:grpChg>
      </pc:sldChg>
      <pc:sldChg chg="ord">
        <pc:chgData name="Helene Labout" userId="8b81fcb0-e5d3-402a-b796-ac6e26e7b36e" providerId="ADAL" clId="{0E2A3193-578C-4AFE-B1C0-78FB2689FE95}" dt="2023-11-16T12:52:58.212" v="1"/>
        <pc:sldMkLst>
          <pc:docMk/>
          <pc:sldMk cId="596605099" sldId="312"/>
        </pc:sldMkLst>
      </pc:sldChg>
      <pc:sldChg chg="ord">
        <pc:chgData name="Helene Labout" userId="8b81fcb0-e5d3-402a-b796-ac6e26e7b36e" providerId="ADAL" clId="{0E2A3193-578C-4AFE-B1C0-78FB2689FE95}" dt="2023-11-16T12:57:04.637" v="78"/>
        <pc:sldMkLst>
          <pc:docMk/>
          <pc:sldMk cId="2456278121" sldId="324"/>
        </pc:sldMkLst>
      </pc:sldChg>
      <pc:sldChg chg="addSp delSp modSp mod ord">
        <pc:chgData name="Helene Labout" userId="8b81fcb0-e5d3-402a-b796-ac6e26e7b36e" providerId="ADAL" clId="{0E2A3193-578C-4AFE-B1C0-78FB2689FE95}" dt="2023-11-16T12:56:05.022" v="74"/>
        <pc:sldMkLst>
          <pc:docMk/>
          <pc:sldMk cId="2620870905" sldId="329"/>
        </pc:sldMkLst>
        <pc:spChg chg="del mod">
          <ac:chgData name="Helene Labout" userId="8b81fcb0-e5d3-402a-b796-ac6e26e7b36e" providerId="ADAL" clId="{0E2A3193-578C-4AFE-B1C0-78FB2689FE95}" dt="2023-11-16T12:55:33.165" v="70" actId="478"/>
          <ac:spMkLst>
            <pc:docMk/>
            <pc:sldMk cId="2620870905" sldId="329"/>
            <ac:spMk id="2" creationId="{00000000-0000-0000-0000-000000000000}"/>
          </ac:spMkLst>
        </pc:spChg>
        <pc:spChg chg="mod">
          <ac:chgData name="Helene Labout" userId="8b81fcb0-e5d3-402a-b796-ac6e26e7b36e" providerId="ADAL" clId="{0E2A3193-578C-4AFE-B1C0-78FB2689FE95}" dt="2023-11-16T12:55:39.750" v="72" actId="1076"/>
          <ac:spMkLst>
            <pc:docMk/>
            <pc:sldMk cId="2620870905" sldId="329"/>
            <ac:spMk id="3" creationId="{00000000-0000-0000-0000-000000000000}"/>
          </ac:spMkLst>
        </pc:spChg>
        <pc:spChg chg="add del mod">
          <ac:chgData name="Helene Labout" userId="8b81fcb0-e5d3-402a-b796-ac6e26e7b36e" providerId="ADAL" clId="{0E2A3193-578C-4AFE-B1C0-78FB2689FE95}" dt="2023-11-16T12:55:34.546" v="71" actId="478"/>
          <ac:spMkLst>
            <pc:docMk/>
            <pc:sldMk cId="2620870905" sldId="329"/>
            <ac:spMk id="5" creationId="{3C98C9A3-FFB8-142B-3C77-6E8CDEB34BA3}"/>
          </ac:spMkLst>
        </pc:spChg>
      </pc:sldChg>
      <pc:sldChg chg="addSp delSp modSp new mod modClrScheme chgLayout">
        <pc:chgData name="Helene Labout" userId="8b81fcb0-e5d3-402a-b796-ac6e26e7b36e" providerId="ADAL" clId="{0E2A3193-578C-4AFE-B1C0-78FB2689FE95}" dt="2023-11-16T12:53:59.561" v="48" actId="478"/>
        <pc:sldMkLst>
          <pc:docMk/>
          <pc:sldMk cId="4285033864" sldId="331"/>
        </pc:sldMkLst>
        <pc:spChg chg="del mod ord">
          <ac:chgData name="Helene Labout" userId="8b81fcb0-e5d3-402a-b796-ac6e26e7b36e" providerId="ADAL" clId="{0E2A3193-578C-4AFE-B1C0-78FB2689FE95}" dt="2023-11-16T12:53:37.629" v="3" actId="700"/>
          <ac:spMkLst>
            <pc:docMk/>
            <pc:sldMk cId="4285033864" sldId="331"/>
            <ac:spMk id="2" creationId="{AAB2A7B0-DD56-4F1C-2484-902FEC180E3B}"/>
          </ac:spMkLst>
        </pc:spChg>
        <pc:spChg chg="add mod ord">
          <ac:chgData name="Helene Labout" userId="8b81fcb0-e5d3-402a-b796-ac6e26e7b36e" providerId="ADAL" clId="{0E2A3193-578C-4AFE-B1C0-78FB2689FE95}" dt="2023-11-16T12:53:51.932" v="47" actId="20577"/>
          <ac:spMkLst>
            <pc:docMk/>
            <pc:sldMk cId="4285033864" sldId="331"/>
            <ac:spMk id="3" creationId="{B009F2B3-A83B-5C0B-81DA-1889760F2E42}"/>
          </ac:spMkLst>
        </pc:spChg>
        <pc:spChg chg="add del mod ord">
          <ac:chgData name="Helene Labout" userId="8b81fcb0-e5d3-402a-b796-ac6e26e7b36e" providerId="ADAL" clId="{0E2A3193-578C-4AFE-B1C0-78FB2689FE95}" dt="2023-11-16T12:53:59.561" v="48" actId="478"/>
          <ac:spMkLst>
            <pc:docMk/>
            <pc:sldMk cId="4285033864" sldId="331"/>
            <ac:spMk id="4" creationId="{E2109847-E427-12B1-7ADF-586FDF64124C}"/>
          </ac:spMkLst>
        </pc:spChg>
      </pc:sldChg>
      <pc:sldChg chg="addSp delSp modSp new mod modClrScheme modAnim chgLayout">
        <pc:chgData name="Helene Labout" userId="8b81fcb0-e5d3-402a-b796-ac6e26e7b36e" providerId="ADAL" clId="{0E2A3193-578C-4AFE-B1C0-78FB2689FE95}" dt="2023-11-16T13:17:17.543" v="330"/>
        <pc:sldMkLst>
          <pc:docMk/>
          <pc:sldMk cId="3445508609" sldId="332"/>
        </pc:sldMkLst>
        <pc:spChg chg="del mod ord">
          <ac:chgData name="Helene Labout" userId="8b81fcb0-e5d3-402a-b796-ac6e26e7b36e" providerId="ADAL" clId="{0E2A3193-578C-4AFE-B1C0-78FB2689FE95}" dt="2023-11-16T13:05:27.994" v="141" actId="700"/>
          <ac:spMkLst>
            <pc:docMk/>
            <pc:sldMk cId="3445508609" sldId="332"/>
            <ac:spMk id="2" creationId="{10C25B2F-754A-B7FB-A5EA-89C01062441B}"/>
          </ac:spMkLst>
        </pc:spChg>
        <pc:spChg chg="del mod ord">
          <ac:chgData name="Helene Labout" userId="8b81fcb0-e5d3-402a-b796-ac6e26e7b36e" providerId="ADAL" clId="{0E2A3193-578C-4AFE-B1C0-78FB2689FE95}" dt="2023-11-16T13:05:27.994" v="141" actId="700"/>
          <ac:spMkLst>
            <pc:docMk/>
            <pc:sldMk cId="3445508609" sldId="332"/>
            <ac:spMk id="3" creationId="{DD3775BF-4DD7-E0AC-7C51-56D25360B7A4}"/>
          </ac:spMkLst>
        </pc:spChg>
        <pc:spChg chg="add mod ord">
          <ac:chgData name="Helene Labout" userId="8b81fcb0-e5d3-402a-b796-ac6e26e7b36e" providerId="ADAL" clId="{0E2A3193-578C-4AFE-B1C0-78FB2689FE95}" dt="2023-11-16T13:15:12.030" v="290" actId="20577"/>
          <ac:spMkLst>
            <pc:docMk/>
            <pc:sldMk cId="3445508609" sldId="332"/>
            <ac:spMk id="4" creationId="{241E62E9-6A91-AB70-35F9-3E7D285CBF69}"/>
          </ac:spMkLst>
        </pc:spChg>
        <pc:spChg chg="add mod ord">
          <ac:chgData name="Helene Labout" userId="8b81fcb0-e5d3-402a-b796-ac6e26e7b36e" providerId="ADAL" clId="{0E2A3193-578C-4AFE-B1C0-78FB2689FE95}" dt="2023-11-16T13:09:23.836" v="288" actId="700"/>
          <ac:spMkLst>
            <pc:docMk/>
            <pc:sldMk cId="3445508609" sldId="332"/>
            <ac:spMk id="5" creationId="{A8377D10-6096-D5E5-3825-A9E344D618AE}"/>
          </ac:spMkLst>
        </pc:spChg>
        <pc:spChg chg="add del mod ord">
          <ac:chgData name="Helene Labout" userId="8b81fcb0-e5d3-402a-b796-ac6e26e7b36e" providerId="ADAL" clId="{0E2A3193-578C-4AFE-B1C0-78FB2689FE95}" dt="2023-11-16T13:09:23.836" v="288" actId="700"/>
          <ac:spMkLst>
            <pc:docMk/>
            <pc:sldMk cId="3445508609" sldId="332"/>
            <ac:spMk id="6" creationId="{B825DB0B-C24F-2D62-D3BA-3C3A0C9F7591}"/>
          </ac:spMkLst>
        </pc:spChg>
        <pc:spChg chg="add mod">
          <ac:chgData name="Helene Labout" userId="8b81fcb0-e5d3-402a-b796-ac6e26e7b36e" providerId="ADAL" clId="{0E2A3193-578C-4AFE-B1C0-78FB2689FE95}" dt="2023-11-16T13:17:13.760" v="329" actId="1076"/>
          <ac:spMkLst>
            <pc:docMk/>
            <pc:sldMk cId="3445508609" sldId="332"/>
            <ac:spMk id="7" creationId="{10D85816-4786-BB47-0C88-307F5F942235}"/>
          </ac:spMkLst>
        </pc:spChg>
        <pc:picChg chg="add mod">
          <ac:chgData name="Helene Labout" userId="8b81fcb0-e5d3-402a-b796-ac6e26e7b36e" providerId="ADAL" clId="{0E2A3193-578C-4AFE-B1C0-78FB2689FE95}" dt="2023-11-16T13:08:54.147" v="284" actId="1076"/>
          <ac:picMkLst>
            <pc:docMk/>
            <pc:sldMk cId="3445508609" sldId="332"/>
            <ac:picMk id="1026" creationId="{3541318E-D452-6FAA-2DFE-B614848DC078}"/>
          </ac:picMkLst>
        </pc:picChg>
        <pc:picChg chg="add mod">
          <ac:chgData name="Helene Labout" userId="8b81fcb0-e5d3-402a-b796-ac6e26e7b36e" providerId="ADAL" clId="{0E2A3193-578C-4AFE-B1C0-78FB2689FE95}" dt="2023-11-16T13:09:02.179" v="286" actId="1076"/>
          <ac:picMkLst>
            <pc:docMk/>
            <pc:sldMk cId="3445508609" sldId="332"/>
            <ac:picMk id="1028" creationId="{932A482E-51C3-3B03-8005-D81E61CDF225}"/>
          </ac:picMkLst>
        </pc:picChg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1309354752" sldId="448"/>
        </pc:sldMkLst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3660018868" sldId="449"/>
        </pc:sldMkLst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554581746" sldId="450"/>
        </pc:sldMkLst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977315328" sldId="451"/>
        </pc:sldMkLst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3147864621" sldId="452"/>
        </pc:sldMkLst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4251263653" sldId="453"/>
        </pc:sldMkLst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3813719523" sldId="454"/>
        </pc:sldMkLst>
      </pc:sldChg>
    </pc:docChg>
  </pc:docChgLst>
  <pc:docChgLst>
    <pc:chgData name="Tom Jansma" userId="S::t.jansma@1801.nl::b9f99a5a-5c87-4a3a-ba9a-55f844c1a413" providerId="AD" clId="Web-{978ABB86-4867-4612-93BE-1EBDA01D201D}"/>
    <pc:docChg chg="addSld modSld">
      <pc:chgData name="Tom Jansma" userId="S::t.jansma@1801.nl::b9f99a5a-5c87-4a3a-ba9a-55f844c1a413" providerId="AD" clId="Web-{978ABB86-4867-4612-93BE-1EBDA01D201D}" dt="2023-11-15T13:14:15.479" v="237"/>
      <pc:docMkLst>
        <pc:docMk/>
      </pc:docMkLst>
      <pc:sldChg chg="modSp modNotes">
        <pc:chgData name="Tom Jansma" userId="S::t.jansma@1801.nl::b9f99a5a-5c87-4a3a-ba9a-55f844c1a413" providerId="AD" clId="Web-{978ABB86-4867-4612-93BE-1EBDA01D201D}" dt="2023-11-15T12:54:34.289" v="179" actId="20577"/>
        <pc:sldMkLst>
          <pc:docMk/>
          <pc:sldMk cId="3277249081" sldId="291"/>
        </pc:sldMkLst>
        <pc:spChg chg="mod">
          <ac:chgData name="Tom Jansma" userId="S::t.jansma@1801.nl::b9f99a5a-5c87-4a3a-ba9a-55f844c1a413" providerId="AD" clId="Web-{978ABB86-4867-4612-93BE-1EBDA01D201D}" dt="2023-11-15T12:54:34.289" v="179" actId="20577"/>
          <ac:spMkLst>
            <pc:docMk/>
            <pc:sldMk cId="3277249081" sldId="291"/>
            <ac:spMk id="3" creationId="{00000000-0000-0000-0000-000000000000}"/>
          </ac:spMkLst>
        </pc:spChg>
      </pc:sldChg>
      <pc:sldChg chg="modSp">
        <pc:chgData name="Tom Jansma" userId="S::t.jansma@1801.nl::b9f99a5a-5c87-4a3a-ba9a-55f844c1a413" providerId="AD" clId="Web-{978ABB86-4867-4612-93BE-1EBDA01D201D}" dt="2023-11-15T12:59:50.365" v="190" actId="14100"/>
        <pc:sldMkLst>
          <pc:docMk/>
          <pc:sldMk cId="3321949348" sldId="302"/>
        </pc:sldMkLst>
        <pc:picChg chg="mod">
          <ac:chgData name="Tom Jansma" userId="S::t.jansma@1801.nl::b9f99a5a-5c87-4a3a-ba9a-55f844c1a413" providerId="AD" clId="Web-{978ABB86-4867-4612-93BE-1EBDA01D201D}" dt="2023-11-15T12:59:19.457" v="184" actId="14100"/>
          <ac:picMkLst>
            <pc:docMk/>
            <pc:sldMk cId="3321949348" sldId="302"/>
            <ac:picMk id="2" creationId="{00000000-0000-0000-0000-000000000000}"/>
          </ac:picMkLst>
        </pc:picChg>
        <pc:picChg chg="mod">
          <ac:chgData name="Tom Jansma" userId="S::t.jansma@1801.nl::b9f99a5a-5c87-4a3a-ba9a-55f844c1a413" providerId="AD" clId="Web-{978ABB86-4867-4612-93BE-1EBDA01D201D}" dt="2023-11-15T12:59:12.832" v="182" actId="1076"/>
          <ac:picMkLst>
            <pc:docMk/>
            <pc:sldMk cId="3321949348" sldId="302"/>
            <ac:picMk id="4" creationId="{00000000-0000-0000-0000-000000000000}"/>
          </ac:picMkLst>
        </pc:picChg>
        <pc:picChg chg="mod">
          <ac:chgData name="Tom Jansma" userId="S::t.jansma@1801.nl::b9f99a5a-5c87-4a3a-ba9a-55f844c1a413" providerId="AD" clId="Web-{978ABB86-4867-4612-93BE-1EBDA01D201D}" dt="2023-11-15T12:59:50.365" v="190" actId="14100"/>
          <ac:picMkLst>
            <pc:docMk/>
            <pc:sldMk cId="3321949348" sldId="302"/>
            <ac:picMk id="5" creationId="{00000000-0000-0000-0000-000000000000}"/>
          </ac:picMkLst>
        </pc:picChg>
        <pc:picChg chg="mod">
          <ac:chgData name="Tom Jansma" userId="S::t.jansma@1801.nl::b9f99a5a-5c87-4a3a-ba9a-55f844c1a413" providerId="AD" clId="Web-{978ABB86-4867-4612-93BE-1EBDA01D201D}" dt="2023-11-15T12:59:42.849" v="189" actId="14100"/>
          <ac:picMkLst>
            <pc:docMk/>
            <pc:sldMk cId="3321949348" sldId="302"/>
            <ac:picMk id="6" creationId="{00000000-0000-0000-0000-000000000000}"/>
          </ac:picMkLst>
        </pc:picChg>
      </pc:sldChg>
      <pc:sldChg chg="mod modShow">
        <pc:chgData name="Tom Jansma" userId="S::t.jansma@1801.nl::b9f99a5a-5c87-4a3a-ba9a-55f844c1a413" providerId="AD" clId="Web-{978ABB86-4867-4612-93BE-1EBDA01D201D}" dt="2023-11-15T13:14:15.479" v="237"/>
        <pc:sldMkLst>
          <pc:docMk/>
          <pc:sldMk cId="4200602016" sldId="305"/>
        </pc:sldMkLst>
      </pc:sldChg>
      <pc:sldChg chg="modSp">
        <pc:chgData name="Tom Jansma" userId="S::t.jansma@1801.nl::b9f99a5a-5c87-4a3a-ba9a-55f844c1a413" providerId="AD" clId="Web-{978ABB86-4867-4612-93BE-1EBDA01D201D}" dt="2023-11-15T13:04:32.392" v="198" actId="14100"/>
        <pc:sldMkLst>
          <pc:docMk/>
          <pc:sldMk cId="1293055536" sldId="313"/>
        </pc:sldMkLst>
        <pc:picChg chg="mod">
          <ac:chgData name="Tom Jansma" userId="S::t.jansma@1801.nl::b9f99a5a-5c87-4a3a-ba9a-55f844c1a413" providerId="AD" clId="Web-{978ABB86-4867-4612-93BE-1EBDA01D201D}" dt="2023-11-15T13:04:32.392" v="198" actId="14100"/>
          <ac:picMkLst>
            <pc:docMk/>
            <pc:sldMk cId="1293055536" sldId="313"/>
            <ac:picMk id="2" creationId="{00000000-0000-0000-0000-000000000000}"/>
          </ac:picMkLst>
        </pc:picChg>
      </pc:sldChg>
      <pc:sldChg chg="modSp">
        <pc:chgData name="Tom Jansma" userId="S::t.jansma@1801.nl::b9f99a5a-5c87-4a3a-ba9a-55f844c1a413" providerId="AD" clId="Web-{978ABB86-4867-4612-93BE-1EBDA01D201D}" dt="2023-11-15T13:12:24.959" v="214" actId="1076"/>
        <pc:sldMkLst>
          <pc:docMk/>
          <pc:sldMk cId="3095756545" sldId="317"/>
        </pc:sldMkLst>
        <pc:picChg chg="mod">
          <ac:chgData name="Tom Jansma" userId="S::t.jansma@1801.nl::b9f99a5a-5c87-4a3a-ba9a-55f844c1a413" providerId="AD" clId="Web-{978ABB86-4867-4612-93BE-1EBDA01D201D}" dt="2023-11-15T13:12:24.959" v="214" actId="1076"/>
          <ac:picMkLst>
            <pc:docMk/>
            <pc:sldMk cId="3095756545" sldId="317"/>
            <ac:picMk id="5" creationId="{00000000-0000-0000-0000-000000000000}"/>
          </ac:picMkLst>
        </pc:picChg>
        <pc:picChg chg="mod">
          <ac:chgData name="Tom Jansma" userId="S::t.jansma@1801.nl::b9f99a5a-5c87-4a3a-ba9a-55f844c1a413" providerId="AD" clId="Web-{978ABB86-4867-4612-93BE-1EBDA01D201D}" dt="2023-11-15T13:12:06.911" v="210" actId="1076"/>
          <ac:picMkLst>
            <pc:docMk/>
            <pc:sldMk cId="3095756545" sldId="317"/>
            <ac:picMk id="6" creationId="{00000000-0000-0000-0000-000000000000}"/>
          </ac:picMkLst>
        </pc:picChg>
      </pc:sldChg>
      <pc:sldChg chg="modSp">
        <pc:chgData name="Tom Jansma" userId="S::t.jansma@1801.nl::b9f99a5a-5c87-4a3a-ba9a-55f844c1a413" providerId="AD" clId="Web-{978ABB86-4867-4612-93BE-1EBDA01D201D}" dt="2023-11-15T13:13:00.648" v="236" actId="14100"/>
        <pc:sldMkLst>
          <pc:docMk/>
          <pc:sldMk cId="2807034063" sldId="319"/>
        </pc:sldMkLst>
        <pc:spChg chg="mod">
          <ac:chgData name="Tom Jansma" userId="S::t.jansma@1801.nl::b9f99a5a-5c87-4a3a-ba9a-55f844c1a413" providerId="AD" clId="Web-{978ABB86-4867-4612-93BE-1EBDA01D201D}" dt="2023-11-15T13:12:57.757" v="235" actId="20577"/>
          <ac:spMkLst>
            <pc:docMk/>
            <pc:sldMk cId="2807034063" sldId="319"/>
            <ac:spMk id="28675" creationId="{00000000-0000-0000-0000-000000000000}"/>
          </ac:spMkLst>
        </pc:spChg>
        <pc:picChg chg="mod">
          <ac:chgData name="Tom Jansma" userId="S::t.jansma@1801.nl::b9f99a5a-5c87-4a3a-ba9a-55f844c1a413" providerId="AD" clId="Web-{978ABB86-4867-4612-93BE-1EBDA01D201D}" dt="2023-11-15T13:13:00.648" v="236" actId="14100"/>
          <ac:picMkLst>
            <pc:docMk/>
            <pc:sldMk cId="2807034063" sldId="319"/>
            <ac:picMk id="2" creationId="{00000000-0000-0000-0000-000000000000}"/>
          </ac:picMkLst>
        </pc:picChg>
      </pc:sldChg>
      <pc:sldChg chg="mod modShow">
        <pc:chgData name="Tom Jansma" userId="S::t.jansma@1801.nl::b9f99a5a-5c87-4a3a-ba9a-55f844c1a413" providerId="AD" clId="Web-{978ABB86-4867-4612-93BE-1EBDA01D201D}" dt="2023-11-15T12:47:16.740" v="0"/>
        <pc:sldMkLst>
          <pc:docMk/>
          <pc:sldMk cId="631323860" sldId="323"/>
        </pc:sldMkLst>
      </pc:sldChg>
      <pc:sldChg chg="modSp">
        <pc:chgData name="Tom Jansma" userId="S::t.jansma@1801.nl::b9f99a5a-5c87-4a3a-ba9a-55f844c1a413" providerId="AD" clId="Web-{978ABB86-4867-4612-93BE-1EBDA01D201D}" dt="2023-11-15T12:58:14.923" v="181" actId="1076"/>
        <pc:sldMkLst>
          <pc:docMk/>
          <pc:sldMk cId="2456278121" sldId="324"/>
        </pc:sldMkLst>
        <pc:picChg chg="mod">
          <ac:chgData name="Tom Jansma" userId="S::t.jansma@1801.nl::b9f99a5a-5c87-4a3a-ba9a-55f844c1a413" providerId="AD" clId="Web-{978ABB86-4867-4612-93BE-1EBDA01D201D}" dt="2023-11-15T12:58:14.923" v="181" actId="1076"/>
          <ac:picMkLst>
            <pc:docMk/>
            <pc:sldMk cId="2456278121" sldId="324"/>
            <ac:picMk id="8" creationId="{00000000-0000-0000-0000-000000000000}"/>
          </ac:picMkLst>
        </pc:picChg>
      </pc:sldChg>
      <pc:sldChg chg="mod modShow modNotes">
        <pc:chgData name="Tom Jansma" userId="S::t.jansma@1801.nl::b9f99a5a-5c87-4a3a-ba9a-55f844c1a413" providerId="AD" clId="Web-{978ABB86-4867-4612-93BE-1EBDA01D201D}" dt="2023-11-15T13:10:48.736" v="206"/>
        <pc:sldMkLst>
          <pc:docMk/>
          <pc:sldMk cId="512731149" sldId="327"/>
        </pc:sldMkLst>
      </pc:sldChg>
      <pc:sldChg chg="addSp delSp modSp new">
        <pc:chgData name="Tom Jansma" userId="S::t.jansma@1801.nl::b9f99a5a-5c87-4a3a-ba9a-55f844c1a413" providerId="AD" clId="Web-{978ABB86-4867-4612-93BE-1EBDA01D201D}" dt="2023-11-15T12:48:46.931" v="45"/>
        <pc:sldMkLst>
          <pc:docMk/>
          <pc:sldMk cId="3066668359" sldId="331"/>
        </pc:sldMkLst>
        <pc:spChg chg="mod">
          <ac:chgData name="Tom Jansma" userId="S::t.jansma@1801.nl::b9f99a5a-5c87-4a3a-ba9a-55f844c1a413" providerId="AD" clId="Web-{978ABB86-4867-4612-93BE-1EBDA01D201D}" dt="2023-11-15T12:48:35.103" v="26" actId="14100"/>
          <ac:spMkLst>
            <pc:docMk/>
            <pc:sldMk cId="3066668359" sldId="331"/>
            <ac:spMk id="2" creationId="{C51C614A-724F-291F-6903-719C8CC50187}"/>
          </ac:spMkLst>
        </pc:spChg>
        <pc:spChg chg="del">
          <ac:chgData name="Tom Jansma" userId="S::t.jansma@1801.nl::b9f99a5a-5c87-4a3a-ba9a-55f844c1a413" providerId="AD" clId="Web-{978ABB86-4867-4612-93BE-1EBDA01D201D}" dt="2023-11-15T12:48:25.212" v="23"/>
          <ac:spMkLst>
            <pc:docMk/>
            <pc:sldMk cId="3066668359" sldId="331"/>
            <ac:spMk id="3" creationId="{460D378D-2428-242B-9550-02AD43F0BC8A}"/>
          </ac:spMkLst>
        </pc:spChg>
        <pc:spChg chg="add mod">
          <ac:chgData name="Tom Jansma" userId="S::t.jansma@1801.nl::b9f99a5a-5c87-4a3a-ba9a-55f844c1a413" providerId="AD" clId="Web-{978ABB86-4867-4612-93BE-1EBDA01D201D}" dt="2023-11-15T12:47:52.132" v="11"/>
          <ac:spMkLst>
            <pc:docMk/>
            <pc:sldMk cId="3066668359" sldId="331"/>
            <ac:spMk id="6" creationId="{D34DB85B-EDDA-419B-D64A-CE8EC2EDF9CD}"/>
          </ac:spMkLst>
        </pc:spChg>
        <pc:graphicFrameChg chg="add mod modGraphic">
          <ac:chgData name="Tom Jansma" userId="S::t.jansma@1801.nl::b9f99a5a-5c87-4a3a-ba9a-55f844c1a413" providerId="AD" clId="Web-{978ABB86-4867-4612-93BE-1EBDA01D201D}" dt="2023-11-15T12:48:46.931" v="45"/>
          <ac:graphicFrameMkLst>
            <pc:docMk/>
            <pc:sldMk cId="3066668359" sldId="331"/>
            <ac:graphicFrameMk id="5" creationId="{21026004-F119-6AA5-428B-8A1438D59482}"/>
          </ac:graphicFrameMkLst>
        </pc:graphicFrameChg>
        <pc:graphicFrameChg chg="add del mod modGraphic">
          <ac:chgData name="Tom Jansma" userId="S::t.jansma@1801.nl::b9f99a5a-5c87-4a3a-ba9a-55f844c1a413" providerId="AD" clId="Web-{978ABB86-4867-4612-93BE-1EBDA01D201D}" dt="2023-11-15T12:48:13.742" v="18"/>
          <ac:graphicFrameMkLst>
            <pc:docMk/>
            <pc:sldMk cId="3066668359" sldId="331"/>
            <ac:graphicFrameMk id="8" creationId="{A870016D-6952-B13F-8C75-D8D5141334D9}"/>
          </ac:graphicFrameMkLst>
        </pc:graphicFrameChg>
      </pc:sldChg>
    </pc:docChg>
  </pc:docChgLst>
  <pc:docChgLst>
    <pc:chgData name="Robert Pastoor" userId="9205e597-fbb7-42b2-a5c1-444772fe281a" providerId="ADAL" clId="{16409F9D-14F4-4466-9F6A-10EF507676CA}"/>
    <pc:docChg chg="custSel modSld sldOrd modMainMaster modNotesMaster">
      <pc:chgData name="Robert Pastoor" userId="9205e597-fbb7-42b2-a5c1-444772fe281a" providerId="ADAL" clId="{16409F9D-14F4-4466-9F6A-10EF507676CA}" dt="2022-04-11T07:04:13.307" v="40" actId="1076"/>
      <pc:docMkLst>
        <pc:docMk/>
      </pc:docMkLst>
      <pc:sldChg chg="modSp mod ord modClrScheme chgLayout">
        <pc:chgData name="Robert Pastoor" userId="9205e597-fbb7-42b2-a5c1-444772fe281a" providerId="ADAL" clId="{16409F9D-14F4-4466-9F6A-10EF507676CA}" dt="2022-04-11T06:36:42.610" v="29" actId="20577"/>
        <pc:sldMkLst>
          <pc:docMk/>
          <pc:sldMk cId="0" sldId="262"/>
        </pc:sldMkLst>
        <pc:spChg chg="mod ord">
          <ac:chgData name="Robert Pastoor" userId="9205e597-fbb7-42b2-a5c1-444772fe281a" providerId="ADAL" clId="{16409F9D-14F4-4466-9F6A-10EF507676CA}" dt="2022-04-11T06:36:42.610" v="29" actId="20577"/>
          <ac:spMkLst>
            <pc:docMk/>
            <pc:sldMk cId="0" sldId="262"/>
            <ac:spMk id="2" creationId="{D018B5E8-4B24-45CD-9CCE-BAAAB50873F5}"/>
          </ac:spMkLst>
        </pc:spChg>
        <pc:spChg chg="mod ord">
          <ac:chgData name="Robert Pastoor" userId="9205e597-fbb7-42b2-a5c1-444772fe281a" providerId="ADAL" clId="{16409F9D-14F4-4466-9F6A-10EF507676CA}" dt="2022-04-11T06:36:36.020" v="28"/>
          <ac:spMkLst>
            <pc:docMk/>
            <pc:sldMk cId="0" sldId="262"/>
            <ac:spMk id="4" creationId="{00000000-0000-0000-0000-000000000000}"/>
          </ac:spMkLst>
        </pc:sp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3277249081" sldId="291"/>
        </pc:sld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3277249081" sldId="291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3277249081" sldId="291"/>
            <ac:spMk id="3" creationId="{00000000-0000-0000-0000-000000000000}"/>
          </ac:spMkLst>
        </pc:spChg>
      </pc:sldChg>
      <pc:sldChg chg="delSp modSp mod">
        <pc:chgData name="Robert Pastoor" userId="9205e597-fbb7-42b2-a5c1-444772fe281a" providerId="ADAL" clId="{16409F9D-14F4-4466-9F6A-10EF507676CA}" dt="2022-04-11T06:12:10.885" v="9" actId="478"/>
        <pc:sldMkLst>
          <pc:docMk/>
          <pc:sldMk cId="2316305733" sldId="296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316305733" sldId="296"/>
            <ac:spMk id="2" creationId="{00000000-0000-0000-0000-000000000000}"/>
          </ac:spMkLst>
        </pc:spChg>
        <pc:spChg chg="del mod">
          <ac:chgData name="Robert Pastoor" userId="9205e597-fbb7-42b2-a5c1-444772fe281a" providerId="ADAL" clId="{16409F9D-14F4-4466-9F6A-10EF507676CA}" dt="2022-04-11T06:12:10.885" v="9" actId="478"/>
          <ac:spMkLst>
            <pc:docMk/>
            <pc:sldMk cId="2316305733" sldId="296"/>
            <ac:spMk id="6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2316305733" sldId="296"/>
            <ac:picMk id="5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3603490421" sldId="301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3603490421" sldId="301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3603490421" sldId="301"/>
            <ac:spMk id="3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3603490421" sldId="301"/>
            <ac:spMk id="4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3603490421" sldId="301"/>
            <ac:spMk id="7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3603490421" sldId="301"/>
            <ac:spMk id="8" creationId="{00000000-0000-0000-0000-000000000000}"/>
          </ac:spMkLst>
        </pc:spChg>
        <pc:grpChg chg="mod">
          <ac:chgData name="Robert Pastoor" userId="9205e597-fbb7-42b2-a5c1-444772fe281a" providerId="ADAL" clId="{16409F9D-14F4-4466-9F6A-10EF507676CA}" dt="2022-04-11T06:11:32.141" v="8"/>
          <ac:grpSpMkLst>
            <pc:docMk/>
            <pc:sldMk cId="3603490421" sldId="301"/>
            <ac:grpSpMk id="9" creationId="{00000000-0000-0000-0000-000000000000}"/>
          </ac:grpSpMkLst>
        </pc:gr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603490421" sldId="301"/>
            <ac:picMk id="5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603490421" sldId="301"/>
            <ac:picMk id="6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3321949348" sldId="302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3321949348" sldId="302"/>
            <ac:spMk id="16386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321949348" sldId="302"/>
            <ac:picMk id="2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321949348" sldId="302"/>
            <ac:picMk id="4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321949348" sldId="302"/>
            <ac:picMk id="5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321949348" sldId="302"/>
            <ac:picMk id="6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4200602016" sldId="305"/>
        </pc:sld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5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6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7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8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9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10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11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13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14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2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23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24" creationId="{00000000-0000-0000-0000-000000000000}"/>
          </ac:spMkLst>
        </pc:spChg>
      </pc:sldChg>
      <pc:sldChg chg="modSp mod">
        <pc:chgData name="Robert Pastoor" userId="9205e597-fbb7-42b2-a5c1-444772fe281a" providerId="ADAL" clId="{16409F9D-14F4-4466-9F6A-10EF507676CA}" dt="2022-04-11T07:04:13.307" v="40" actId="1076"/>
        <pc:sldMkLst>
          <pc:docMk/>
          <pc:sldMk cId="596605099" sldId="312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596605099" sldId="312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596605099" sldId="312"/>
            <ac:spMk id="3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7:04:13.307" v="40" actId="1076"/>
          <ac:picMkLst>
            <pc:docMk/>
            <pc:sldMk cId="596605099" sldId="312"/>
            <ac:picMk id="4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596605099" sldId="312"/>
            <ac:picMk id="5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1293055536" sldId="313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1293055536" sldId="313"/>
            <ac:spMk id="17410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1293055536" sldId="313"/>
            <ac:spMk id="17411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1293055536" sldId="313"/>
            <ac:picMk id="2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262436901" sldId="316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62436901" sldId="316"/>
            <ac:spMk id="19458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62436901" sldId="316"/>
            <ac:spMk id="19459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262436901" sldId="316"/>
            <ac:picMk id="3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3095756545" sldId="317"/>
        </pc:sldMkLst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095756545" sldId="317"/>
            <ac:picMk id="5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095756545" sldId="317"/>
            <ac:picMk id="6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2807034063" sldId="319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807034063" sldId="319"/>
            <ac:spMk id="28674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807034063" sldId="319"/>
            <ac:spMk id="28675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2807034063" sldId="319"/>
            <ac:picMk id="2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3665750681" sldId="320"/>
        </pc:sldMkLst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665750681" sldId="320"/>
            <ac:picMk id="6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2603009656" sldId="321"/>
        </pc:sld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4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5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6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7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8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9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0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1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3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4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5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6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7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8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9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20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21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603009656" sldId="321"/>
            <ac:spMk id="22" creationId="{00000000-0000-0000-0000-000000000000}"/>
          </ac:spMkLst>
        </pc:spChg>
        <pc:grpChg chg="mod">
          <ac:chgData name="Robert Pastoor" userId="9205e597-fbb7-42b2-a5c1-444772fe281a" providerId="ADAL" clId="{16409F9D-14F4-4466-9F6A-10EF507676CA}" dt="2022-04-11T06:11:32.141" v="8"/>
          <ac:grpSpMkLst>
            <pc:docMk/>
            <pc:sldMk cId="2603009656" sldId="321"/>
            <ac:grpSpMk id="2" creationId="{00000000-0000-0000-0000-000000000000}"/>
          </ac:grpSpMkLst>
        </pc:gr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2603009656" sldId="321"/>
            <ac:picMk id="3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0:53.240" v="0"/>
        <pc:sldMkLst>
          <pc:docMk/>
          <pc:sldMk cId="98725814" sldId="322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98725814" sldId="322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98725814" sldId="322"/>
            <ac:spMk id="3" creationId="{00000000-0000-0000-0000-000000000000}"/>
          </ac:spMkLst>
        </pc:spChg>
      </pc:sldChg>
      <pc:sldChg chg="modSp mod">
        <pc:chgData name="Robert Pastoor" userId="9205e597-fbb7-42b2-a5c1-444772fe281a" providerId="ADAL" clId="{16409F9D-14F4-4466-9F6A-10EF507676CA}" dt="2022-04-11T06:11:32.141" v="8"/>
        <pc:sldMkLst>
          <pc:docMk/>
          <pc:sldMk cId="631323860" sldId="323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631323860" sldId="323"/>
            <ac:spMk id="5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594" v="1" actId="27636"/>
          <ac:spMkLst>
            <pc:docMk/>
            <pc:sldMk cId="631323860" sldId="323"/>
            <ac:spMk id="6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631323860" sldId="323"/>
            <ac:spMk id="7" creationId="{00000000-0000-0000-0000-000000000000}"/>
          </ac:spMkLst>
        </pc:spChg>
      </pc:sldChg>
      <pc:sldChg chg="modSp modNotes">
        <pc:chgData name="Robert Pastoor" userId="9205e597-fbb7-42b2-a5c1-444772fe281a" providerId="ADAL" clId="{16409F9D-14F4-4466-9F6A-10EF507676CA}" dt="2022-04-11T06:11:32.141" v="8"/>
        <pc:sldMkLst>
          <pc:docMk/>
          <pc:sldMk cId="2456278121" sldId="324"/>
        </pc:sld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456278121" sldId="324"/>
            <ac:spMk id="2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2456278121" sldId="324"/>
            <ac:picMk id="8" creationId="{00000000-0000-0000-0000-000000000000}"/>
          </ac:picMkLst>
        </pc:picChg>
      </pc:sldChg>
      <pc:sldChg chg="modSp mod modNotes">
        <pc:chgData name="Robert Pastoor" userId="9205e597-fbb7-42b2-a5c1-444772fe281a" providerId="ADAL" clId="{16409F9D-14F4-4466-9F6A-10EF507676CA}" dt="2022-04-11T07:03:48.147" v="35" actId="1036"/>
        <pc:sldMkLst>
          <pc:docMk/>
          <pc:sldMk cId="3925642727" sldId="326"/>
        </pc:sld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3925642727" sldId="326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7:03:48.147" v="35" actId="1036"/>
          <ac:spMkLst>
            <pc:docMk/>
            <pc:sldMk cId="3925642727" sldId="326"/>
            <ac:spMk id="4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925642727" sldId="326"/>
            <ac:picMk id="6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512731149" sldId="327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512731149" sldId="327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512731149" sldId="327"/>
            <ac:spMk id="10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512731149" sldId="327"/>
            <ac:spMk id="11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512731149" sldId="327"/>
            <ac:spMk id="1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512731149" sldId="327"/>
            <ac:spMk id="13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512731149" sldId="327"/>
            <ac:spMk id="14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512731149" sldId="327"/>
            <ac:picMk id="4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512731149" sldId="327"/>
            <ac:picMk id="6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512731149" sldId="327"/>
            <ac:picMk id="7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512731149" sldId="327"/>
            <ac:picMk id="8" creationId="{00000000-0000-0000-0000-000000000000}"/>
          </ac:picMkLst>
        </pc:picChg>
      </pc:sldChg>
      <pc:sldChg chg="modSp mod modNotes">
        <pc:chgData name="Robert Pastoor" userId="9205e597-fbb7-42b2-a5c1-444772fe281a" providerId="ADAL" clId="{16409F9D-14F4-4466-9F6A-10EF507676CA}" dt="2022-04-11T07:03:37.849" v="33" actId="1036"/>
        <pc:sldMkLst>
          <pc:docMk/>
          <pc:sldMk cId="274643816" sldId="328"/>
        </pc:sldMkLst>
        <pc:spChg chg="mod">
          <ac:chgData name="Robert Pastoor" userId="9205e597-fbb7-42b2-a5c1-444772fe281a" providerId="ADAL" clId="{16409F9D-14F4-4466-9F6A-10EF507676CA}" dt="2022-04-11T07:03:37.849" v="33" actId="1036"/>
          <ac:spMkLst>
            <pc:docMk/>
            <pc:sldMk cId="274643816" sldId="328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7:03:25.773" v="30" actId="207"/>
          <ac:spMkLst>
            <pc:docMk/>
            <pc:sldMk cId="274643816" sldId="328"/>
            <ac:spMk id="9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7:03:28.955" v="31" actId="207"/>
          <ac:spMkLst>
            <pc:docMk/>
            <pc:sldMk cId="274643816" sldId="328"/>
            <ac:spMk id="10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274643816" sldId="328"/>
            <ac:picMk id="3" creationId="{00000000-0000-0000-0000-000000000000}"/>
          </ac:picMkLst>
        </pc:picChg>
        <pc:cxnChg chg="mod">
          <ac:chgData name="Robert Pastoor" userId="9205e597-fbb7-42b2-a5c1-444772fe281a" providerId="ADAL" clId="{16409F9D-14F4-4466-9F6A-10EF507676CA}" dt="2022-04-11T06:11:32.141" v="8"/>
          <ac:cxnSpMkLst>
            <pc:docMk/>
            <pc:sldMk cId="274643816" sldId="328"/>
            <ac:cxnSpMk id="12" creationId="{00000000-0000-0000-0000-000000000000}"/>
          </ac:cxnSpMkLst>
        </pc:cxnChg>
      </pc:sldChg>
      <pc:sldChg chg="modSp">
        <pc:chgData name="Robert Pastoor" userId="9205e597-fbb7-42b2-a5c1-444772fe281a" providerId="ADAL" clId="{16409F9D-14F4-4466-9F6A-10EF507676CA}" dt="2022-04-11T06:10:53.240" v="0"/>
        <pc:sldMkLst>
          <pc:docMk/>
          <pc:sldMk cId="2620870905" sldId="329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620870905" sldId="329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620870905" sldId="329"/>
            <ac:spMk id="3" creationId="{00000000-0000-0000-0000-000000000000}"/>
          </ac:spMkLst>
        </pc:sp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1304453455" sldId="330"/>
        </pc:sldMkLst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1304453455" sldId="330"/>
            <ac:picMk id="2" creationId="{00000000-0000-0000-0000-000000000000}"/>
          </ac:picMkLst>
        </pc:picChg>
      </pc:sldChg>
      <pc:sldMasterChg chg="delSp modSp mod modSldLayout">
        <pc:chgData name="Robert Pastoor" userId="9205e597-fbb7-42b2-a5c1-444772fe281a" providerId="ADAL" clId="{16409F9D-14F4-4466-9F6A-10EF507676CA}" dt="2022-04-11T06:11:32.141" v="8"/>
        <pc:sldMasterMkLst>
          <pc:docMk/>
          <pc:sldMasterMk cId="0" sldId="2147483684"/>
        </pc:sldMaster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0" sldId="2147483684"/>
            <ac:spMk id="4" creationId="{BB437C19-ED8A-4AC5-9A96-80CF72633304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0" sldId="2147483684"/>
            <ac:spMk id="5" creationId="{1FB83B84-4FCF-4B58-9FF4-0A4406DB4E36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0" sldId="2147483684"/>
            <ac:spMk id="6" creationId="{1087E898-C505-4287-AE19-F61F352C63A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0" sldId="2147483684"/>
            <ac:spMk id="1027" creationId="{5248D07A-46F5-4278-B5D7-43F5704425F9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0" sldId="2147483684"/>
            <ac:spMk id="1028" creationId="{27E7C997-4A54-4C5C-ABD1-ECAE98877902}"/>
          </ac:spMkLst>
        </pc:spChg>
        <pc:picChg chg="del">
          <ac:chgData name="Robert Pastoor" userId="9205e597-fbb7-42b2-a5c1-444772fe281a" providerId="ADAL" clId="{16409F9D-14F4-4466-9F6A-10EF507676CA}" dt="2022-04-11T06:11:08.727" v="3" actId="478"/>
          <ac:picMkLst>
            <pc:docMk/>
            <pc:sldMasterMk cId="0" sldId="2147483684"/>
            <ac:picMk id="2" creationId="{AF8E4894-6570-4030-8045-3755FA0DC224}"/>
          </ac:picMkLst>
        </pc:picChg>
        <pc:picChg chg="del">
          <ac:chgData name="Robert Pastoor" userId="9205e597-fbb7-42b2-a5c1-444772fe281a" providerId="ADAL" clId="{16409F9D-14F4-4466-9F6A-10EF507676CA}" dt="2022-04-11T06:11:09.561" v="4" actId="478"/>
          <ac:picMkLst>
            <pc:docMk/>
            <pc:sldMasterMk cId="0" sldId="2147483684"/>
            <ac:picMk id="3" creationId="{4994BD44-0402-4749-AF5D-D03DC4938DBB}"/>
          </ac:picMkLst>
        </pc:picChg>
        <pc:picChg chg="del">
          <ac:chgData name="Robert Pastoor" userId="9205e597-fbb7-42b2-a5c1-444772fe281a" providerId="ADAL" clId="{16409F9D-14F4-4466-9F6A-10EF507676CA}" dt="2022-04-11T06:11:05.619" v="2" actId="478"/>
          <ac:picMkLst>
            <pc:docMk/>
            <pc:sldMasterMk cId="0" sldId="2147483684"/>
            <ac:picMk id="10" creationId="{13DE0DA8-1291-4684-AAB4-F8FFF62DE1DC}"/>
          </ac:picMkLst>
        </pc:pic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1615064325" sldId="2147483977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615064325" sldId="2147483977"/>
              <ac:spMk id="2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615064325" sldId="2147483977"/>
              <ac:spMk id="3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106460333" sldId="2147483978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06460333" sldId="2147483978"/>
              <ac:spMk id="3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06460333" sldId="2147483978"/>
              <ac:spMk id="4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3298766045" sldId="2147483979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298766045" sldId="2147483979"/>
              <ac:spMk id="3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298766045" sldId="2147483979"/>
              <ac:spMk id="4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298766045" sldId="2147483979"/>
              <ac:spMk id="5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298766045" sldId="2147483979"/>
              <ac:spMk id="6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308208299" sldId="2147483982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08208299" sldId="2147483982"/>
              <ac:spMk id="2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08208299" sldId="2147483982"/>
              <ac:spMk id="3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08208299" sldId="2147483982"/>
              <ac:spMk id="4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736636945" sldId="2147483983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736636945" sldId="2147483983"/>
              <ac:spMk id="2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736636945" sldId="2147483983"/>
              <ac:spMk id="3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736636945" sldId="2147483983"/>
              <ac:spMk id="4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1854952624" sldId="2147483985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854952624" sldId="2147483985"/>
              <ac:spMk id="2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854952624" sldId="2147483985"/>
              <ac:spMk id="3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1172458658" sldId="2147483986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172458658" sldId="2147483986"/>
              <ac:spMk id="13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1178030654" sldId="2147483987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178030654" sldId="2147483987"/>
              <ac:spMk id="3" creationId="{00000000-0000-0000-0000-000000000000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0" sldId="2147483684"/>
              <pc:sldLayoutMk cId="1178030654" sldId="2147483987"/>
              <ac:picMk id="5" creationId="{836C64BC-DEF2-47E3-95BD-0956E26FC00E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2974876268" sldId="2147483988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974876268" sldId="2147483988"/>
              <ac:spMk id="5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974876268" sldId="2147483988"/>
              <ac:spMk id="6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974876268" sldId="2147483988"/>
              <ac:spMk id="7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974876268" sldId="2147483988"/>
              <ac:spMk id="8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974876268" sldId="2147483988"/>
              <ac:spMk id="14" creationId="{00000000-0000-0000-0000-000000000000}"/>
            </ac:spMkLst>
          </pc:spChg>
          <pc:grpChg chg="mod">
            <ac:chgData name="Robert Pastoor" userId="9205e597-fbb7-42b2-a5c1-444772fe281a" providerId="ADAL" clId="{16409F9D-14F4-4466-9F6A-10EF507676CA}" dt="2022-04-11T06:11:32.141" v="8"/>
            <ac:grpSpMkLst>
              <pc:docMk/>
              <pc:sldMasterMk cId="0" sldId="2147483684"/>
              <pc:sldLayoutMk cId="2974876268" sldId="2147483988"/>
              <ac:grpSpMk id="4" creationId="{00000000-0000-0000-0000-000000000000}"/>
            </ac:grpSpMkLst>
          </pc:gr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0" sldId="2147483684"/>
              <pc:sldLayoutMk cId="2974876268" sldId="2147483988"/>
              <ac:picMk id="10" creationId="{00000000-0000-0000-0000-000000000000}"/>
            </ac:picMkLst>
          </pc:pic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0" sldId="2147483684"/>
              <pc:sldLayoutMk cId="2974876268" sldId="2147483988"/>
              <ac:picMk id="13" creationId="{00000000-0000-0000-0000-000000000000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2057953547" sldId="2147483989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057953547" sldId="2147483989"/>
              <ac:spMk id="3" creationId="{065D6068-6D66-46E4-AD9A-5CD0F1ABB3F7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057953547" sldId="2147483989"/>
              <ac:spMk id="8" creationId="{612BDFA0-16D8-49DE-8382-E1254B4CDC19}"/>
            </ac:spMkLst>
          </pc:spChg>
        </pc:sldLayoutChg>
      </pc:sldMasterChg>
      <pc:sldMasterChg chg="addSp delSp modSp mod modSldLayout">
        <pc:chgData name="Robert Pastoor" userId="9205e597-fbb7-42b2-a5c1-444772fe281a" providerId="ADAL" clId="{16409F9D-14F4-4466-9F6A-10EF507676CA}" dt="2022-04-11T06:11:32.141" v="8"/>
        <pc:sldMasterMkLst>
          <pc:docMk/>
          <pc:sldMasterMk cId="4123566507" sldId="2147483991"/>
        </pc:sldMaster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4123566507" sldId="2147483991"/>
            <ac:spMk id="2" creationId="{0F083619-40C5-4F8E-8D96-26D05A77AA1D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4123566507" sldId="2147483991"/>
            <ac:spMk id="3" creationId="{287734CA-32E6-491F-B00E-5D0DBFFF485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4123566507" sldId="2147483991"/>
            <ac:spMk id="4" creationId="{822EF6C4-612C-4B34-AC8A-C4BF354ED34C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4123566507" sldId="2147483991"/>
            <ac:spMk id="5" creationId="{E9AEBFA3-A864-4D01-AEF2-175D8A2DB851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4123566507" sldId="2147483991"/>
            <ac:spMk id="6" creationId="{7639EC26-8042-437A-B816-F39380AA861C}"/>
          </ac:spMkLst>
        </pc:spChg>
        <pc:picChg chg="add del">
          <ac:chgData name="Robert Pastoor" userId="9205e597-fbb7-42b2-a5c1-444772fe281a" providerId="ADAL" clId="{16409F9D-14F4-4466-9F6A-10EF507676CA}" dt="2022-04-11T06:11:21.800" v="6" actId="478"/>
          <ac:picMkLst>
            <pc:docMk/>
            <pc:sldMasterMk cId="4123566507" sldId="2147483991"/>
            <ac:picMk id="8" creationId="{72F15A2B-B7A3-4EAD-B1E3-B0A5CE0E6295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asterMk cId="4123566507" sldId="2147483991"/>
            <ac:picMk id="9" creationId="{86B71990-D3F0-46DB-9594-42A051923F36}"/>
          </ac:picMkLst>
        </pc:picChg>
        <pc:picChg chg="add del">
          <ac:chgData name="Robert Pastoor" userId="9205e597-fbb7-42b2-a5c1-444772fe281a" providerId="ADAL" clId="{16409F9D-14F4-4466-9F6A-10EF507676CA}" dt="2022-04-11T06:11:20.882" v="5" actId="478"/>
          <ac:picMkLst>
            <pc:docMk/>
            <pc:sldMasterMk cId="4123566507" sldId="2147483991"/>
            <ac:picMk id="10" creationId="{69A731E8-3FDC-44E2-9A9E-A1E56BF01DBA}"/>
          </ac:picMkLst>
        </pc:picChg>
        <pc:picChg chg="add del">
          <ac:chgData name="Robert Pastoor" userId="9205e597-fbb7-42b2-a5c1-444772fe281a" providerId="ADAL" clId="{16409F9D-14F4-4466-9F6A-10EF507676CA}" dt="2022-04-11T06:11:23.195" v="7" actId="478"/>
          <ac:picMkLst>
            <pc:docMk/>
            <pc:sldMasterMk cId="4123566507" sldId="2147483991"/>
            <ac:picMk id="11" creationId="{B6C32EEF-440C-4F07-AEBF-758B00D22C5F}"/>
          </ac:picMkLst>
        </pc:pic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208055456" sldId="2147483992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208055456" sldId="2147483992"/>
              <ac:spMk id="2" creationId="{AB9C9309-6978-46A7-894C-775FF90D293F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208055456" sldId="2147483992"/>
              <ac:spMk id="3" creationId="{1826518D-8040-4AB8-9EE7-3E85850B4453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1208055456" sldId="2147483992"/>
              <ac:picMk id="7" creationId="{0AA2D80A-21AE-4ADC-B1EC-C190D4653D25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3602307902" sldId="2147483993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3602307902" sldId="2147483993"/>
              <ac:spMk id="2" creationId="{AB9C9309-6978-46A7-894C-775FF90D293F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3602307902" sldId="2147483993"/>
              <ac:spMk id="3" creationId="{1826518D-8040-4AB8-9EE7-3E85850B4453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087545811" sldId="2147483994"/>
          </pc:sldLayoutMkLst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1087545811" sldId="2147483994"/>
              <ac:picMk id="7" creationId="{FEAC2705-C848-478F-99A3-7ABBE2904BFE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176694213" sldId="2147483996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176694213" sldId="2147483996"/>
              <ac:spMk id="2" creationId="{34B3CE99-D1D7-4F68-B4AA-B7F4C2149787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176694213" sldId="2147483996"/>
              <ac:spMk id="3" creationId="{2157A489-53B4-44F2-B46A-DC745093FBE0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1176694213" sldId="2147483996"/>
              <ac:picMk id="7" creationId="{19C47E76-AF7A-4A9F-A04B-F86B7301C083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724685239" sldId="2147483997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724685239" sldId="2147483997"/>
              <ac:spMk id="2" creationId="{34B3CE99-D1D7-4F68-B4AA-B7F4C2149787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724685239" sldId="2147483997"/>
              <ac:spMk id="3" creationId="{2157A489-53B4-44F2-B46A-DC745093FBE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696962882" sldId="2147483998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696962882" sldId="2147483998"/>
              <ac:spMk id="3" creationId="{AB528DC7-5CA9-4B43-8395-CDAC34CFF7C8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696962882" sldId="2147483998"/>
              <ac:spMk id="4" creationId="{429F3574-90F1-4915-8832-68BEE71598E7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1696962882" sldId="2147483998"/>
              <ac:picMk id="8" creationId="{FC3651DB-FE03-4831-8088-27C171797E5F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269669757" sldId="2147483999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69669757" sldId="2147483999"/>
              <ac:spMk id="3" creationId="{AB528DC7-5CA9-4B43-8395-CDAC34CFF7C8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69669757" sldId="2147483999"/>
              <ac:spMk id="4" creationId="{429F3574-90F1-4915-8832-68BEE71598E7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2305322096" sldId="2147484000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305322096" sldId="2147484000"/>
              <ac:spMk id="2" creationId="{C81ABD77-0FC0-400D-8BAD-B7E3F263C781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305322096" sldId="2147484000"/>
              <ac:spMk id="3" creationId="{7506D3D0-C5A5-4F62-80FE-2363E3EE3B19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305322096" sldId="2147484000"/>
              <ac:spMk id="4" creationId="{7CA9F767-65F7-47AE-A601-93A3311F45B4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305322096" sldId="2147484000"/>
              <ac:spMk id="5" creationId="{5F6FD388-3C53-4CC8-A0BA-AEA1D4934709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305322096" sldId="2147484000"/>
              <ac:spMk id="6" creationId="{4F05615F-4BDB-4A4C-BE6C-55CDDA56E2AC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2305322096" sldId="2147484000"/>
              <ac:picMk id="10" creationId="{E3F5C297-C069-4131-8F43-088279BE05F2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956356478" sldId="2147484001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956356478" sldId="2147484001"/>
              <ac:spMk id="2" creationId="{C81ABD77-0FC0-400D-8BAD-B7E3F263C781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956356478" sldId="2147484001"/>
              <ac:spMk id="3" creationId="{7506D3D0-C5A5-4F62-80FE-2363E3EE3B19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956356478" sldId="2147484001"/>
              <ac:spMk id="4" creationId="{7CA9F767-65F7-47AE-A601-93A3311F45B4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956356478" sldId="2147484001"/>
              <ac:spMk id="5" creationId="{5F6FD388-3C53-4CC8-A0BA-AEA1D4934709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956356478" sldId="2147484001"/>
              <ac:spMk id="6" creationId="{4F05615F-4BDB-4A4C-BE6C-55CDDA56E2AC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769796713" sldId="2147484002"/>
          </pc:sldLayoutMkLst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1769796713" sldId="2147484002"/>
              <ac:picMk id="6" creationId="{41F7C272-9502-40DD-8C8A-1418B3022CBC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2301159842" sldId="2147484004"/>
          </pc:sldLayoutMkLst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2301159842" sldId="2147484004"/>
              <ac:picMk id="5" creationId="{6921E62B-0F53-4EC2-8358-913AD5839524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558679514" sldId="2147484006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558679514" sldId="2147484006"/>
              <ac:spMk id="2" creationId="{6AD68259-AEE7-4E36-B196-A9F0FFF9F741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558679514" sldId="2147484006"/>
              <ac:spMk id="3" creationId="{5456F17D-92A3-467A-B435-06DB3AF4A5C6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558679514" sldId="2147484006"/>
              <ac:spMk id="4" creationId="{2C5F78CA-A26C-4B3C-9FB8-C2FA2AB02E1D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558679514" sldId="2147484006"/>
              <ac:picMk id="9" creationId="{EF8339FB-6891-4566-9D54-CFFC972B4D9E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348098177" sldId="2147484007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348098177" sldId="2147484007"/>
              <ac:spMk id="2" creationId="{6AD68259-AEE7-4E36-B196-A9F0FFF9F741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348098177" sldId="2147484007"/>
              <ac:spMk id="3" creationId="{5456F17D-92A3-467A-B435-06DB3AF4A5C6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348098177" sldId="2147484007"/>
              <ac:spMk id="4" creationId="{2C5F78CA-A26C-4B3C-9FB8-C2FA2AB02E1D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527657491" sldId="2147484008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527657491" sldId="2147484008"/>
              <ac:spMk id="2" creationId="{EDE3BDDA-06EF-4E95-AA10-20D355C9ABD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527657491" sldId="2147484008"/>
              <ac:spMk id="4" creationId="{CBCFB4F1-5480-4F95-B73F-9F2E57DC9EA1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527657491" sldId="2147484008"/>
              <ac:spMk id="9" creationId="{22E3C116-9ED9-425B-A3D0-B8F4E18C3F29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527657491" sldId="2147484008"/>
              <ac:picMk id="8" creationId="{A66089E1-DE9F-4264-99F5-341195D09200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765599109" sldId="2147484009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765599109" sldId="2147484009"/>
              <ac:spMk id="2" creationId="{EDE3BDDA-06EF-4E95-AA10-20D355C9ABD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765599109" sldId="2147484009"/>
              <ac:spMk id="4" creationId="{CBCFB4F1-5480-4F95-B73F-9F2E57DC9EA1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765599109" sldId="2147484009"/>
              <ac:spMk id="9" creationId="{22E3C116-9ED9-425B-A3D0-B8F4E18C3F29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571367662" sldId="2147484010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571367662" sldId="2147484010"/>
              <ac:spMk id="3" creationId="{065D6068-6D66-46E4-AD9A-5CD0F1ABB3F7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571367662" sldId="2147484010"/>
              <ac:spMk id="8" creationId="{612BDFA0-16D8-49DE-8382-E1254B4CDC19}"/>
            </ac:spMkLst>
          </pc:spChg>
        </pc:sldLayoutChg>
      </pc:sldMasterChg>
    </pc:docChg>
  </pc:docChgLst>
  <pc:docChgLst>
    <pc:chgData name="Helene Labout" userId="S::h.labout@1801.nl::8b81fcb0-e5d3-402a-b796-ac6e26e7b36e" providerId="AD" clId="Web-{17AB0674-9726-DC13-7C73-AAE3FD801D65}"/>
    <pc:docChg chg="sldOrd">
      <pc:chgData name="Helene Labout" userId="S::h.labout@1801.nl::8b81fcb0-e5d3-402a-b796-ac6e26e7b36e" providerId="AD" clId="Web-{17AB0674-9726-DC13-7C73-AAE3FD801D65}" dt="2023-10-24T09:58:51.722" v="0"/>
      <pc:docMkLst>
        <pc:docMk/>
      </pc:docMkLst>
      <pc:sldChg chg="ord">
        <pc:chgData name="Helene Labout" userId="S::h.labout@1801.nl::8b81fcb0-e5d3-402a-b796-ac6e26e7b36e" providerId="AD" clId="Web-{17AB0674-9726-DC13-7C73-AAE3FD801D65}" dt="2023-10-24T09:58:51.722" v="0"/>
        <pc:sldMkLst>
          <pc:docMk/>
          <pc:sldMk cId="2456278121" sldId="324"/>
        </pc:sldMkLst>
      </pc:sldChg>
    </pc:docChg>
  </pc:docChgLst>
  <pc:docChgLst>
    <pc:chgData name="Tom Jansma" userId="S::t.jansma@1801.nl::b9f99a5a-5c87-4a3a-ba9a-55f844c1a413" providerId="AD" clId="Web-{FDDF1B9D-ECCE-4777-B9F3-BF912BE7FDF4}"/>
    <pc:docChg chg="modSld">
      <pc:chgData name="Tom Jansma" userId="S::t.jansma@1801.nl::b9f99a5a-5c87-4a3a-ba9a-55f844c1a413" providerId="AD" clId="Web-{FDDF1B9D-ECCE-4777-B9F3-BF912BE7FDF4}" dt="2024-01-16T07:53:45.295" v="11" actId="20577"/>
      <pc:docMkLst>
        <pc:docMk/>
      </pc:docMkLst>
      <pc:sldChg chg="modSp">
        <pc:chgData name="Tom Jansma" userId="S::t.jansma@1801.nl::b9f99a5a-5c87-4a3a-ba9a-55f844c1a413" providerId="AD" clId="Web-{FDDF1B9D-ECCE-4777-B9F3-BF912BE7FDF4}" dt="2024-01-16T07:46:50.201" v="7" actId="20577"/>
        <pc:sldMkLst>
          <pc:docMk/>
          <pc:sldMk cId="0" sldId="262"/>
        </pc:sldMkLst>
        <pc:spChg chg="mod">
          <ac:chgData name="Tom Jansma" userId="S::t.jansma@1801.nl::b9f99a5a-5c87-4a3a-ba9a-55f844c1a413" providerId="AD" clId="Web-{FDDF1B9D-ECCE-4777-B9F3-BF912BE7FDF4}" dt="2024-01-16T07:46:50.201" v="7" actId="20577"/>
          <ac:spMkLst>
            <pc:docMk/>
            <pc:sldMk cId="0" sldId="262"/>
            <ac:spMk id="2" creationId="{D018B5E8-4B24-45CD-9CCE-BAAAB50873F5}"/>
          </ac:spMkLst>
        </pc:spChg>
      </pc:sldChg>
      <pc:sldChg chg="modSp">
        <pc:chgData name="Tom Jansma" userId="S::t.jansma@1801.nl::b9f99a5a-5c87-4a3a-ba9a-55f844c1a413" providerId="AD" clId="Web-{FDDF1B9D-ECCE-4777-B9F3-BF912BE7FDF4}" dt="2024-01-16T07:53:45.295" v="11" actId="20577"/>
        <pc:sldMkLst>
          <pc:docMk/>
          <pc:sldMk cId="3603490421" sldId="301"/>
        </pc:sldMkLst>
        <pc:spChg chg="mod">
          <ac:chgData name="Tom Jansma" userId="S::t.jansma@1801.nl::b9f99a5a-5c87-4a3a-ba9a-55f844c1a413" providerId="AD" clId="Web-{FDDF1B9D-ECCE-4777-B9F3-BF912BE7FDF4}" dt="2024-01-16T07:53:45.295" v="11" actId="20577"/>
          <ac:spMkLst>
            <pc:docMk/>
            <pc:sldMk cId="3603490421" sldId="301"/>
            <ac:spMk id="2" creationId="{00000000-0000-0000-0000-000000000000}"/>
          </ac:spMkLst>
        </pc:spChg>
      </pc:sldChg>
      <pc:sldChg chg="modSp">
        <pc:chgData name="Tom Jansma" userId="S::t.jansma@1801.nl::b9f99a5a-5c87-4a3a-ba9a-55f844c1a413" providerId="AD" clId="Web-{FDDF1B9D-ECCE-4777-B9F3-BF912BE7FDF4}" dt="2024-01-16T07:45:24.385" v="0" actId="20577"/>
        <pc:sldMkLst>
          <pc:docMk/>
          <pc:sldMk cId="3772801643" sldId="304"/>
        </pc:sldMkLst>
        <pc:spChg chg="mod">
          <ac:chgData name="Tom Jansma" userId="S::t.jansma@1801.nl::b9f99a5a-5c87-4a3a-ba9a-55f844c1a413" providerId="AD" clId="Web-{FDDF1B9D-ECCE-4777-B9F3-BF912BE7FDF4}" dt="2024-01-16T07:45:24.385" v="0" actId="20577"/>
          <ac:spMkLst>
            <pc:docMk/>
            <pc:sldMk cId="3772801643" sldId="304"/>
            <ac:spMk id="2" creationId="{31DE96D0-FB0B-B14F-316F-0879790E8498}"/>
          </ac:spMkLst>
        </pc:spChg>
      </pc:sldChg>
      <pc:sldChg chg="modSp">
        <pc:chgData name="Tom Jansma" userId="S::t.jansma@1801.nl::b9f99a5a-5c87-4a3a-ba9a-55f844c1a413" providerId="AD" clId="Web-{FDDF1B9D-ECCE-4777-B9F3-BF912BE7FDF4}" dt="2024-01-16T07:46:14.293" v="1" actId="1076"/>
        <pc:sldMkLst>
          <pc:docMk/>
          <pc:sldMk cId="3445508609" sldId="332"/>
        </pc:sldMkLst>
        <pc:spChg chg="mod">
          <ac:chgData name="Tom Jansma" userId="S::t.jansma@1801.nl::b9f99a5a-5c87-4a3a-ba9a-55f844c1a413" providerId="AD" clId="Web-{FDDF1B9D-ECCE-4777-B9F3-BF912BE7FDF4}" dt="2024-01-16T07:46:14.293" v="1" actId="1076"/>
          <ac:spMkLst>
            <pc:docMk/>
            <pc:sldMk cId="3445508609" sldId="332"/>
            <ac:spMk id="7" creationId="{10D85816-4786-BB47-0C88-307F5F942235}"/>
          </ac:spMkLst>
        </pc:spChg>
      </pc:sldChg>
    </pc:docChg>
  </pc:docChgLst>
  <pc:docChgLst>
    <pc:chgData name="Tom Jansma" userId="S::t.jansma@1801.nl::b9f99a5a-5c87-4a3a-ba9a-55f844c1a413" providerId="AD" clId="Web-{31D91B34-4089-42F6-85B4-DF0B2C9FF23A}"/>
    <pc:docChg chg="modSld">
      <pc:chgData name="Tom Jansma" userId="S::t.jansma@1801.nl::b9f99a5a-5c87-4a3a-ba9a-55f844c1a413" providerId="AD" clId="Web-{31D91B34-4089-42F6-85B4-DF0B2C9FF23A}" dt="2024-01-16T08:12:16.111" v="3" actId="20577"/>
      <pc:docMkLst>
        <pc:docMk/>
      </pc:docMkLst>
      <pc:sldChg chg="modSp">
        <pc:chgData name="Tom Jansma" userId="S::t.jansma@1801.nl::b9f99a5a-5c87-4a3a-ba9a-55f844c1a413" providerId="AD" clId="Web-{31D91B34-4089-42F6-85B4-DF0B2C9FF23A}" dt="2024-01-16T08:12:16.111" v="3" actId="20577"/>
        <pc:sldMkLst>
          <pc:docMk/>
          <pc:sldMk cId="631323860" sldId="323"/>
        </pc:sldMkLst>
        <pc:spChg chg="mod">
          <ac:chgData name="Tom Jansma" userId="S::t.jansma@1801.nl::b9f99a5a-5c87-4a3a-ba9a-55f844c1a413" providerId="AD" clId="Web-{31D91B34-4089-42F6-85B4-DF0B2C9FF23A}" dt="2024-01-16T08:12:16.111" v="3" actId="20577"/>
          <ac:spMkLst>
            <pc:docMk/>
            <pc:sldMk cId="631323860" sldId="323"/>
            <ac:spMk id="6" creationId="{00000000-0000-0000-0000-000000000000}"/>
          </ac:spMkLst>
        </pc:spChg>
        <pc:spChg chg="mod">
          <ac:chgData name="Tom Jansma" userId="S::t.jansma@1801.nl::b9f99a5a-5c87-4a3a-ba9a-55f844c1a413" providerId="AD" clId="Web-{31D91B34-4089-42F6-85B4-DF0B2C9FF23A}" dt="2024-01-16T08:11:45.204" v="0" actId="1076"/>
          <ac:spMkLst>
            <pc:docMk/>
            <pc:sldMk cId="631323860" sldId="323"/>
            <ac:spMk id="7" creationId="{00000000-0000-0000-0000-000000000000}"/>
          </ac:spMkLst>
        </pc:spChg>
      </pc:sldChg>
    </pc:docChg>
  </pc:docChgLst>
  <pc:docChgLst>
    <pc:chgData name="Joyce Vriezen" userId="S::j.vriezen@1801.nl::b15693c6-7aea-43de-ab6c-f94a55659d74" providerId="AD" clId="Web-{E0DFA92C-38F2-4F49-A05D-F163094BF823}"/>
    <pc:docChg chg="modSld">
      <pc:chgData name="Joyce Vriezen" userId="S::j.vriezen@1801.nl::b15693c6-7aea-43de-ab6c-f94a55659d74" providerId="AD" clId="Web-{E0DFA92C-38F2-4F49-A05D-F163094BF823}" dt="2023-11-23T14:09:20.386" v="23"/>
      <pc:docMkLst>
        <pc:docMk/>
      </pc:docMkLst>
      <pc:sldChg chg="modNotes">
        <pc:chgData name="Joyce Vriezen" userId="S::j.vriezen@1801.nl::b15693c6-7aea-43de-ab6c-f94a55659d74" providerId="AD" clId="Web-{E0DFA92C-38F2-4F49-A05D-F163094BF823}" dt="2023-11-23T14:09:20.386" v="23"/>
        <pc:sldMkLst>
          <pc:docMk/>
          <pc:sldMk cId="3603490421" sldId="301"/>
        </pc:sldMkLst>
      </pc:sldChg>
    </pc:docChg>
  </pc:docChgLst>
  <pc:docChgLst>
    <pc:chgData name="Robert Pastoor" userId="3951e84f-c72d-4e7a-a389-dccbe2801a2f" providerId="ADAL" clId="{C14469C0-7040-427A-89FB-961752D62622}"/>
    <pc:docChg chg="modSld">
      <pc:chgData name="Robert Pastoor" userId="3951e84f-c72d-4e7a-a389-dccbe2801a2f" providerId="ADAL" clId="{C14469C0-7040-427A-89FB-961752D62622}" dt="2021-03-15T15:12:42.916" v="91" actId="20577"/>
      <pc:docMkLst>
        <pc:docMk/>
      </pc:docMkLst>
      <pc:sldChg chg="modSp mod">
        <pc:chgData name="Robert Pastoor" userId="3951e84f-c72d-4e7a-a389-dccbe2801a2f" providerId="ADAL" clId="{C14469C0-7040-427A-89FB-961752D62622}" dt="2021-03-10T12:59:02.178" v="0" actId="20577"/>
        <pc:sldMkLst>
          <pc:docMk/>
          <pc:sldMk cId="0" sldId="262"/>
        </pc:sldMkLst>
        <pc:spChg chg="mod">
          <ac:chgData name="Robert Pastoor" userId="3951e84f-c72d-4e7a-a389-dccbe2801a2f" providerId="ADAL" clId="{C14469C0-7040-427A-89FB-961752D62622}" dt="2021-03-10T12:59:02.178" v="0" actId="20577"/>
          <ac:spMkLst>
            <pc:docMk/>
            <pc:sldMk cId="0" sldId="262"/>
            <ac:spMk id="2" creationId="{D018B5E8-4B24-45CD-9CCE-BAAAB50873F5}"/>
          </ac:spMkLst>
        </pc:spChg>
      </pc:sldChg>
      <pc:sldChg chg="modSp">
        <pc:chgData name="Robert Pastoor" userId="3951e84f-c72d-4e7a-a389-dccbe2801a2f" providerId="ADAL" clId="{C14469C0-7040-427A-89FB-961752D62622}" dt="2021-03-10T12:59:10.678" v="1" actId="207"/>
        <pc:sldMkLst>
          <pc:docMk/>
          <pc:sldMk cId="1891448675" sldId="276"/>
        </pc:sldMkLst>
        <pc:spChg chg="mod">
          <ac:chgData name="Robert Pastoor" userId="3951e84f-c72d-4e7a-a389-dccbe2801a2f" providerId="ADAL" clId="{C14469C0-7040-427A-89FB-961752D62622}" dt="2021-03-10T12:59:10.678" v="1" actId="207"/>
          <ac:spMkLst>
            <pc:docMk/>
            <pc:sldMk cId="1891448675" sldId="276"/>
            <ac:spMk id="2" creationId="{00000000-0000-0000-0000-000000000000}"/>
          </ac:spMkLst>
        </pc:spChg>
      </pc:sldChg>
      <pc:sldChg chg="delSp modSp">
        <pc:chgData name="Robert Pastoor" userId="3951e84f-c72d-4e7a-a389-dccbe2801a2f" providerId="ADAL" clId="{C14469C0-7040-427A-89FB-961752D62622}" dt="2021-03-10T12:59:30.262" v="6" actId="1076"/>
        <pc:sldMkLst>
          <pc:docMk/>
          <pc:sldMk cId="3692728466" sldId="278"/>
        </pc:sldMkLst>
        <pc:spChg chg="del">
          <ac:chgData name="Robert Pastoor" userId="3951e84f-c72d-4e7a-a389-dccbe2801a2f" providerId="ADAL" clId="{C14469C0-7040-427A-89FB-961752D62622}" dt="2021-03-10T12:59:19.471" v="2" actId="478"/>
          <ac:spMkLst>
            <pc:docMk/>
            <pc:sldMk cId="3692728466" sldId="278"/>
            <ac:spMk id="2" creationId="{00000000-0000-0000-0000-000000000000}"/>
          </ac:spMkLst>
        </pc:spChg>
        <pc:spChg chg="del">
          <ac:chgData name="Robert Pastoor" userId="3951e84f-c72d-4e7a-a389-dccbe2801a2f" providerId="ADAL" clId="{C14469C0-7040-427A-89FB-961752D62622}" dt="2021-03-10T12:59:21.360" v="3" actId="478"/>
          <ac:spMkLst>
            <pc:docMk/>
            <pc:sldMk cId="3692728466" sldId="278"/>
            <ac:spMk id="3" creationId="{00000000-0000-0000-0000-000000000000}"/>
          </ac:spMkLst>
        </pc:spChg>
        <pc:picChg chg="mod">
          <ac:chgData name="Robert Pastoor" userId="3951e84f-c72d-4e7a-a389-dccbe2801a2f" providerId="ADAL" clId="{C14469C0-7040-427A-89FB-961752D62622}" dt="2021-03-10T12:59:30.262" v="6" actId="1076"/>
          <ac:picMkLst>
            <pc:docMk/>
            <pc:sldMk cId="3692728466" sldId="278"/>
            <ac:picMk id="1026" creationId="{00000000-0000-0000-0000-000000000000}"/>
          </ac:picMkLst>
        </pc:picChg>
      </pc:sldChg>
      <pc:sldChg chg="modSp">
        <pc:chgData name="Robert Pastoor" userId="3951e84f-c72d-4e7a-a389-dccbe2801a2f" providerId="ADAL" clId="{C14469C0-7040-427A-89FB-961752D62622}" dt="2021-03-10T12:59:51.832" v="11" actId="14100"/>
        <pc:sldMkLst>
          <pc:docMk/>
          <pc:sldMk cId="2205736790" sldId="279"/>
        </pc:sldMkLst>
        <pc:picChg chg="mod">
          <ac:chgData name="Robert Pastoor" userId="3951e84f-c72d-4e7a-a389-dccbe2801a2f" providerId="ADAL" clId="{C14469C0-7040-427A-89FB-961752D62622}" dt="2021-03-10T12:59:51.832" v="11" actId="14100"/>
          <ac:picMkLst>
            <pc:docMk/>
            <pc:sldMk cId="2205736790" sldId="279"/>
            <ac:picMk id="2" creationId="{00000000-0000-0000-0000-000000000000}"/>
          </ac:picMkLst>
        </pc:picChg>
      </pc:sldChg>
      <pc:sldChg chg="modSp">
        <pc:chgData name="Robert Pastoor" userId="3951e84f-c72d-4e7a-a389-dccbe2801a2f" providerId="ADAL" clId="{C14469C0-7040-427A-89FB-961752D62622}" dt="2021-03-10T13:00:15.197" v="13" actId="14100"/>
        <pc:sldMkLst>
          <pc:docMk/>
          <pc:sldMk cId="2154305614" sldId="282"/>
        </pc:sldMkLst>
        <pc:spChg chg="mod">
          <ac:chgData name="Robert Pastoor" userId="3951e84f-c72d-4e7a-a389-dccbe2801a2f" providerId="ADAL" clId="{C14469C0-7040-427A-89FB-961752D62622}" dt="2021-03-10T13:00:15.197" v="13" actId="14100"/>
          <ac:spMkLst>
            <pc:docMk/>
            <pc:sldMk cId="2154305614" sldId="282"/>
            <ac:spMk id="2" creationId="{D1355F26-7192-4158-A8C0-21E83C0E4955}"/>
          </ac:spMkLst>
        </pc:spChg>
      </pc:sldChg>
      <pc:sldChg chg="modSp mod">
        <pc:chgData name="Robert Pastoor" userId="3951e84f-c72d-4e7a-a389-dccbe2801a2f" providerId="ADAL" clId="{C14469C0-7040-427A-89FB-961752D62622}" dt="2021-03-10T13:00:33.175" v="15" actId="14100"/>
        <pc:sldMkLst>
          <pc:docMk/>
          <pc:sldMk cId="98530086" sldId="283"/>
        </pc:sldMkLst>
        <pc:picChg chg="mod">
          <ac:chgData name="Robert Pastoor" userId="3951e84f-c72d-4e7a-a389-dccbe2801a2f" providerId="ADAL" clId="{C14469C0-7040-427A-89FB-961752D62622}" dt="2021-03-10T13:00:33.175" v="15" actId="14100"/>
          <ac:picMkLst>
            <pc:docMk/>
            <pc:sldMk cId="98530086" sldId="283"/>
            <ac:picMk id="3" creationId="{00000000-0000-0000-0000-000000000000}"/>
          </ac:picMkLst>
        </pc:picChg>
      </pc:sldChg>
      <pc:sldChg chg="modSp mod">
        <pc:chgData name="Robert Pastoor" userId="3951e84f-c72d-4e7a-a389-dccbe2801a2f" providerId="ADAL" clId="{C14469C0-7040-427A-89FB-961752D62622}" dt="2021-03-10T13:01:07.503" v="18" actId="1076"/>
        <pc:sldMkLst>
          <pc:docMk/>
          <pc:sldMk cId="4274841279" sldId="284"/>
        </pc:sldMkLst>
        <pc:spChg chg="mod">
          <ac:chgData name="Robert Pastoor" userId="3951e84f-c72d-4e7a-a389-dccbe2801a2f" providerId="ADAL" clId="{C14469C0-7040-427A-89FB-961752D62622}" dt="2021-03-10T13:01:07.503" v="18" actId="1076"/>
          <ac:spMkLst>
            <pc:docMk/>
            <pc:sldMk cId="4274841279" sldId="284"/>
            <ac:spMk id="4" creationId="{3845B7DD-9EAB-4BEE-B2C4-2DD2224018C0}"/>
          </ac:spMkLst>
        </pc:spChg>
        <pc:spChg chg="mod">
          <ac:chgData name="Robert Pastoor" userId="3951e84f-c72d-4e7a-a389-dccbe2801a2f" providerId="ADAL" clId="{C14469C0-7040-427A-89FB-961752D62622}" dt="2021-03-10T13:00:59.580" v="17" actId="207"/>
          <ac:spMkLst>
            <pc:docMk/>
            <pc:sldMk cId="4274841279" sldId="284"/>
            <ac:spMk id="5" creationId="{FE5FEBF2-0E68-4CCB-9A31-8F812F01C7F9}"/>
          </ac:spMkLst>
        </pc:spChg>
      </pc:sldChg>
      <pc:sldChg chg="modSp mod">
        <pc:chgData name="Robert Pastoor" userId="3951e84f-c72d-4e7a-a389-dccbe2801a2f" providerId="ADAL" clId="{C14469C0-7040-427A-89FB-961752D62622}" dt="2021-03-10T13:01:30.197" v="21" actId="1076"/>
        <pc:sldMkLst>
          <pc:docMk/>
          <pc:sldMk cId="539066808" sldId="288"/>
        </pc:sldMkLst>
        <pc:picChg chg="mod">
          <ac:chgData name="Robert Pastoor" userId="3951e84f-c72d-4e7a-a389-dccbe2801a2f" providerId="ADAL" clId="{C14469C0-7040-427A-89FB-961752D62622}" dt="2021-03-10T13:01:30.197" v="21" actId="1076"/>
          <ac:picMkLst>
            <pc:docMk/>
            <pc:sldMk cId="539066808" sldId="288"/>
            <ac:picMk id="4" creationId="{00000000-0000-0000-0000-000000000000}"/>
          </ac:picMkLst>
        </pc:picChg>
      </pc:sldChg>
      <pc:sldChg chg="modSp">
        <pc:chgData name="Robert Pastoor" userId="3951e84f-c72d-4e7a-a389-dccbe2801a2f" providerId="ADAL" clId="{C14469C0-7040-427A-89FB-961752D62622}" dt="2021-03-15T15:12:42.916" v="91" actId="20577"/>
        <pc:sldMkLst>
          <pc:docMk/>
          <pc:sldMk cId="2197569950" sldId="290"/>
        </pc:sldMkLst>
        <pc:spChg chg="mod">
          <ac:chgData name="Robert Pastoor" userId="3951e84f-c72d-4e7a-a389-dccbe2801a2f" providerId="ADAL" clId="{C14469C0-7040-427A-89FB-961752D62622}" dt="2021-03-15T15:12:42.916" v="91" actId="20577"/>
          <ac:spMkLst>
            <pc:docMk/>
            <pc:sldMk cId="2197569950" sldId="290"/>
            <ac:spMk id="2" creationId="{00000000-0000-0000-0000-000000000000}"/>
          </ac:spMkLst>
        </pc:spChg>
      </pc:sldChg>
      <pc:sldChg chg="modSp mod">
        <pc:chgData name="Robert Pastoor" userId="3951e84f-c72d-4e7a-a389-dccbe2801a2f" providerId="ADAL" clId="{C14469C0-7040-427A-89FB-961752D62622}" dt="2021-03-10T13:03:20.578" v="28" actId="1076"/>
        <pc:sldMkLst>
          <pc:docMk/>
          <pc:sldMk cId="2316305733" sldId="296"/>
        </pc:sldMkLst>
        <pc:picChg chg="mod">
          <ac:chgData name="Robert Pastoor" userId="3951e84f-c72d-4e7a-a389-dccbe2801a2f" providerId="ADAL" clId="{C14469C0-7040-427A-89FB-961752D62622}" dt="2021-03-10T13:03:20.578" v="28" actId="1076"/>
          <ac:picMkLst>
            <pc:docMk/>
            <pc:sldMk cId="2316305733" sldId="296"/>
            <ac:picMk id="5" creationId="{00000000-0000-0000-0000-000000000000}"/>
          </ac:picMkLst>
        </pc:picChg>
      </pc:sldChg>
      <pc:sldChg chg="modSp">
        <pc:chgData name="Robert Pastoor" userId="3951e84f-c72d-4e7a-a389-dccbe2801a2f" providerId="ADAL" clId="{C14469C0-7040-427A-89FB-961752D62622}" dt="2021-03-10T13:12:51.802" v="46" actId="207"/>
        <pc:sldMkLst>
          <pc:docMk/>
          <pc:sldMk cId="4200602016" sldId="305"/>
        </pc:sldMkLst>
        <pc:spChg chg="mod">
          <ac:chgData name="Robert Pastoor" userId="3951e84f-c72d-4e7a-a389-dccbe2801a2f" providerId="ADAL" clId="{C14469C0-7040-427A-89FB-961752D62622}" dt="2021-03-10T13:12:51.802" v="46" actId="207"/>
          <ac:spMkLst>
            <pc:docMk/>
            <pc:sldMk cId="4200602016" sldId="305"/>
            <ac:spMk id="11" creationId="{00000000-0000-0000-0000-000000000000}"/>
          </ac:spMkLst>
        </pc:spChg>
      </pc:sldChg>
      <pc:sldChg chg="modSp mod">
        <pc:chgData name="Robert Pastoor" userId="3951e84f-c72d-4e7a-a389-dccbe2801a2f" providerId="ADAL" clId="{C14469C0-7040-427A-89FB-961752D62622}" dt="2021-03-10T13:02:03.589" v="25" actId="14100"/>
        <pc:sldMkLst>
          <pc:docMk/>
          <pc:sldMk cId="4065970614" sldId="306"/>
        </pc:sldMkLst>
        <pc:picChg chg="mod">
          <ac:chgData name="Robert Pastoor" userId="3951e84f-c72d-4e7a-a389-dccbe2801a2f" providerId="ADAL" clId="{C14469C0-7040-427A-89FB-961752D62622}" dt="2021-03-10T13:02:03.589" v="25" actId="14100"/>
          <ac:picMkLst>
            <pc:docMk/>
            <pc:sldMk cId="4065970614" sldId="306"/>
            <ac:picMk id="6" creationId="{00000000-0000-0000-0000-000000000000}"/>
          </ac:picMkLst>
        </pc:picChg>
      </pc:sldChg>
      <pc:sldChg chg="delSp modSp">
        <pc:chgData name="Robert Pastoor" userId="3951e84f-c72d-4e7a-a389-dccbe2801a2f" providerId="ADAL" clId="{C14469C0-7040-427A-89FB-961752D62622}" dt="2021-03-10T13:02:50.990" v="27" actId="1076"/>
        <pc:sldMkLst>
          <pc:docMk/>
          <pc:sldMk cId="2300994748" sldId="307"/>
        </pc:sldMkLst>
        <pc:spChg chg="del">
          <ac:chgData name="Robert Pastoor" userId="3951e84f-c72d-4e7a-a389-dccbe2801a2f" providerId="ADAL" clId="{C14469C0-7040-427A-89FB-961752D62622}" dt="2021-03-10T13:02:30.362" v="26" actId="478"/>
          <ac:spMkLst>
            <pc:docMk/>
            <pc:sldMk cId="2300994748" sldId="307"/>
            <ac:spMk id="2" creationId="{00000000-0000-0000-0000-000000000000}"/>
          </ac:spMkLst>
        </pc:spChg>
        <pc:spChg chg="mod">
          <ac:chgData name="Robert Pastoor" userId="3951e84f-c72d-4e7a-a389-dccbe2801a2f" providerId="ADAL" clId="{C14469C0-7040-427A-89FB-961752D62622}" dt="2021-03-10T13:02:50.990" v="27" actId="1076"/>
          <ac:spMkLst>
            <pc:docMk/>
            <pc:sldMk cId="2300994748" sldId="307"/>
            <ac:spMk id="3" creationId="{00000000-0000-0000-0000-000000000000}"/>
          </ac:spMkLst>
        </pc:spChg>
      </pc:sldChg>
      <pc:sldChg chg="modSp mod">
        <pc:chgData name="Robert Pastoor" userId="3951e84f-c72d-4e7a-a389-dccbe2801a2f" providerId="ADAL" clId="{C14469C0-7040-427A-89FB-961752D62622}" dt="2021-03-10T13:14:16.615" v="48" actId="1076"/>
        <pc:sldMkLst>
          <pc:docMk/>
          <pc:sldMk cId="262436901" sldId="316"/>
        </pc:sldMkLst>
        <pc:picChg chg="mod">
          <ac:chgData name="Robert Pastoor" userId="3951e84f-c72d-4e7a-a389-dccbe2801a2f" providerId="ADAL" clId="{C14469C0-7040-427A-89FB-961752D62622}" dt="2021-03-10T13:14:16.615" v="48" actId="1076"/>
          <ac:picMkLst>
            <pc:docMk/>
            <pc:sldMk cId="262436901" sldId="316"/>
            <ac:picMk id="2" creationId="{00000000-0000-0000-0000-000000000000}"/>
          </ac:picMkLst>
        </pc:picChg>
      </pc:sldChg>
      <pc:sldChg chg="delSp">
        <pc:chgData name="Robert Pastoor" userId="3951e84f-c72d-4e7a-a389-dccbe2801a2f" providerId="ADAL" clId="{C14469C0-7040-427A-89FB-961752D62622}" dt="2021-03-10T13:13:02.913" v="47" actId="478"/>
        <pc:sldMkLst>
          <pc:docMk/>
          <pc:sldMk cId="3095756545" sldId="317"/>
        </pc:sldMkLst>
        <pc:spChg chg="del">
          <ac:chgData name="Robert Pastoor" userId="3951e84f-c72d-4e7a-a389-dccbe2801a2f" providerId="ADAL" clId="{C14469C0-7040-427A-89FB-961752D62622}" dt="2021-03-10T13:13:02.913" v="47" actId="478"/>
          <ac:spMkLst>
            <pc:docMk/>
            <pc:sldMk cId="3095756545" sldId="317"/>
            <ac:spMk id="2" creationId="{00000000-0000-0000-0000-000000000000}"/>
          </ac:spMkLst>
        </pc:spChg>
      </pc:sldChg>
      <pc:sldChg chg="delSp modSp mod">
        <pc:chgData name="Robert Pastoor" userId="3951e84f-c72d-4e7a-a389-dccbe2801a2f" providerId="ADAL" clId="{C14469C0-7040-427A-89FB-961752D62622}" dt="2021-03-10T13:03:39.895" v="30" actId="478"/>
        <pc:sldMkLst>
          <pc:docMk/>
          <pc:sldMk cId="2603009656" sldId="321"/>
        </pc:sldMkLst>
        <pc:spChg chg="del mod">
          <ac:chgData name="Robert Pastoor" userId="3951e84f-c72d-4e7a-a389-dccbe2801a2f" providerId="ADAL" clId="{C14469C0-7040-427A-89FB-961752D62622}" dt="2021-03-10T13:03:39.895" v="30" actId="478"/>
          <ac:spMkLst>
            <pc:docMk/>
            <pc:sldMk cId="2603009656" sldId="321"/>
            <ac:spMk id="23" creationId="{00000000-0000-0000-0000-000000000000}"/>
          </ac:spMkLst>
        </pc:spChg>
      </pc:sldChg>
      <pc:sldChg chg="modSp mod">
        <pc:chgData name="Robert Pastoor" userId="3951e84f-c72d-4e7a-a389-dccbe2801a2f" providerId="ADAL" clId="{C14469C0-7040-427A-89FB-961752D62622}" dt="2021-03-10T13:12:14.728" v="45" actId="20577"/>
        <pc:sldMkLst>
          <pc:docMk/>
          <pc:sldMk cId="98725814" sldId="322"/>
        </pc:sldMkLst>
        <pc:spChg chg="mod">
          <ac:chgData name="Robert Pastoor" userId="3951e84f-c72d-4e7a-a389-dccbe2801a2f" providerId="ADAL" clId="{C14469C0-7040-427A-89FB-961752D62622}" dt="2021-03-10T13:12:14.728" v="45" actId="20577"/>
          <ac:spMkLst>
            <pc:docMk/>
            <pc:sldMk cId="98725814" sldId="322"/>
            <ac:spMk id="3" creationId="{00000000-0000-0000-0000-000000000000}"/>
          </ac:spMkLst>
        </pc:spChg>
      </pc:sldChg>
    </pc:docChg>
  </pc:docChgLst>
  <pc:docChgLst>
    <pc:chgData name="Tom Jansma" userId="S::t.jansma@1801.nl::b9f99a5a-5c87-4a3a-ba9a-55f844c1a413" providerId="AD" clId="Web-{F265E46F-4285-42B3-9AD0-6CADBAD96E5E}"/>
    <pc:docChg chg="modSld">
      <pc:chgData name="Tom Jansma" userId="S::t.jansma@1801.nl::b9f99a5a-5c87-4a3a-ba9a-55f844c1a413" providerId="AD" clId="Web-{F265E46F-4285-42B3-9AD0-6CADBAD96E5E}" dt="2023-11-27T13:29:09.169" v="3" actId="1076"/>
      <pc:docMkLst>
        <pc:docMk/>
      </pc:docMkLst>
      <pc:sldChg chg="modSp">
        <pc:chgData name="Tom Jansma" userId="S::t.jansma@1801.nl::b9f99a5a-5c87-4a3a-ba9a-55f844c1a413" providerId="AD" clId="Web-{F265E46F-4285-42B3-9AD0-6CADBAD96E5E}" dt="2023-11-27T13:29:09.169" v="3" actId="1076"/>
        <pc:sldMkLst>
          <pc:docMk/>
          <pc:sldMk cId="3772801643" sldId="304"/>
        </pc:sldMkLst>
        <pc:picChg chg="mod">
          <ac:chgData name="Tom Jansma" userId="S::t.jansma@1801.nl::b9f99a5a-5c87-4a3a-ba9a-55f844c1a413" providerId="AD" clId="Web-{F265E46F-4285-42B3-9AD0-6CADBAD96E5E}" dt="2023-11-27T13:29:09.169" v="3" actId="1076"/>
          <ac:picMkLst>
            <pc:docMk/>
            <pc:sldMk cId="3772801643" sldId="304"/>
            <ac:picMk id="5" creationId="{46BD0AF5-AE50-AE87-73CB-8A48AC469500}"/>
          </ac:picMkLst>
        </pc:picChg>
      </pc:sldChg>
    </pc:docChg>
  </pc:docChgLst>
  <pc:docChgLst>
    <pc:chgData name="Helene Labout" userId="8b81fcb0-e5d3-402a-b796-ac6e26e7b36e" providerId="ADAL" clId="{25B7AFA5-0F97-4FC4-BBB9-F0D0A336D35B}"/>
    <pc:docChg chg="modSld sldOrd">
      <pc:chgData name="Helene Labout" userId="8b81fcb0-e5d3-402a-b796-ac6e26e7b36e" providerId="ADAL" clId="{25B7AFA5-0F97-4FC4-BBB9-F0D0A336D35B}" dt="2023-10-24T09:59:52.990" v="1"/>
      <pc:docMkLst>
        <pc:docMk/>
      </pc:docMkLst>
      <pc:sldChg chg="ord">
        <pc:chgData name="Helene Labout" userId="8b81fcb0-e5d3-402a-b796-ac6e26e7b36e" providerId="ADAL" clId="{25B7AFA5-0F97-4FC4-BBB9-F0D0A336D35B}" dt="2023-10-24T09:59:52.990" v="1"/>
        <pc:sldMkLst>
          <pc:docMk/>
          <pc:sldMk cId="98725814" sldId="322"/>
        </pc:sldMkLst>
      </pc:sldChg>
    </pc:docChg>
  </pc:docChgLst>
  <pc:docChgLst>
    <pc:chgData name="Helene Labout" userId="S::h.labout@1801.nl::8b81fcb0-e5d3-402a-b796-ac6e26e7b36e" providerId="AD" clId="Web-{34F09A4A-5C47-328C-D518-E8781710A557}"/>
    <pc:docChg chg="modSld sldOrd">
      <pc:chgData name="Helene Labout" userId="S::h.labout@1801.nl::8b81fcb0-e5d3-402a-b796-ac6e26e7b36e" providerId="AD" clId="Web-{34F09A4A-5C47-328C-D518-E8781710A557}" dt="2023-11-15T12:40:13.303" v="3" actId="1076"/>
      <pc:docMkLst>
        <pc:docMk/>
      </pc:docMkLst>
      <pc:sldChg chg="ord">
        <pc:chgData name="Helene Labout" userId="S::h.labout@1801.nl::8b81fcb0-e5d3-402a-b796-ac6e26e7b36e" providerId="AD" clId="Web-{34F09A4A-5C47-328C-D518-E8781710A557}" dt="2023-11-15T12:38:07.783" v="0"/>
        <pc:sldMkLst>
          <pc:docMk/>
          <pc:sldMk cId="3603490421" sldId="301"/>
        </pc:sldMkLst>
      </pc:sldChg>
      <pc:sldChg chg="ord">
        <pc:chgData name="Helene Labout" userId="S::h.labout@1801.nl::8b81fcb0-e5d3-402a-b796-ac6e26e7b36e" providerId="AD" clId="Web-{34F09A4A-5C47-328C-D518-E8781710A557}" dt="2023-11-15T12:38:23.033" v="1"/>
        <pc:sldMkLst>
          <pc:docMk/>
          <pc:sldMk cId="596605099" sldId="312"/>
        </pc:sldMkLst>
      </pc:sldChg>
      <pc:sldChg chg="modSp">
        <pc:chgData name="Helene Labout" userId="S::h.labout@1801.nl::8b81fcb0-e5d3-402a-b796-ac6e26e7b36e" providerId="AD" clId="Web-{34F09A4A-5C47-328C-D518-E8781710A557}" dt="2023-11-15T12:40:13.303" v="3" actId="1076"/>
        <pc:sldMkLst>
          <pc:docMk/>
          <pc:sldMk cId="631323860" sldId="323"/>
        </pc:sldMkLst>
        <pc:spChg chg="mod">
          <ac:chgData name="Helene Labout" userId="S::h.labout@1801.nl::8b81fcb0-e5d3-402a-b796-ac6e26e7b36e" providerId="AD" clId="Web-{34F09A4A-5C47-328C-D518-E8781710A557}" dt="2023-11-15T12:40:13.303" v="3" actId="1076"/>
          <ac:spMkLst>
            <pc:docMk/>
            <pc:sldMk cId="631323860" sldId="323"/>
            <ac:spMk id="7" creationId="{00000000-0000-0000-0000-000000000000}"/>
          </ac:spMkLst>
        </pc:spChg>
      </pc:sldChg>
    </pc:docChg>
  </pc:docChgLst>
  <pc:docChgLst>
    <pc:chgData name="Helene Labout" userId="S::h.labout@1801.nl::8b81fcb0-e5d3-402a-b796-ac6e26e7b36e" providerId="AD" clId="Web-{6B94F78E-1D10-4FD0-A2DE-E59893F436BA}"/>
    <pc:docChg chg="addSld delSld modSld sldOrd">
      <pc:chgData name="Helene Labout" userId="S::h.labout@1801.nl::8b81fcb0-e5d3-402a-b796-ac6e26e7b36e" providerId="AD" clId="Web-{6B94F78E-1D10-4FD0-A2DE-E59893F436BA}" dt="2023-11-21T08:09:02.947" v="24"/>
      <pc:docMkLst>
        <pc:docMk/>
      </pc:docMkLst>
      <pc:sldChg chg="modSp ord">
        <pc:chgData name="Helene Labout" userId="S::h.labout@1801.nl::8b81fcb0-e5d3-402a-b796-ac6e26e7b36e" providerId="AD" clId="Web-{6B94F78E-1D10-4FD0-A2DE-E59893F436BA}" dt="2023-11-21T08:07:24.537" v="20"/>
        <pc:sldMkLst>
          <pc:docMk/>
          <pc:sldMk cId="3277249081" sldId="291"/>
        </pc:sldMkLst>
        <pc:spChg chg="mod">
          <ac:chgData name="Helene Labout" userId="S::h.labout@1801.nl::8b81fcb0-e5d3-402a-b796-ac6e26e7b36e" providerId="AD" clId="Web-{6B94F78E-1D10-4FD0-A2DE-E59893F436BA}" dt="2023-11-21T08:06:49.176" v="18" actId="20577"/>
          <ac:spMkLst>
            <pc:docMk/>
            <pc:sldMk cId="3277249081" sldId="291"/>
            <ac:spMk id="3" creationId="{00000000-0000-0000-0000-000000000000}"/>
          </ac:spMkLst>
        </pc:spChg>
      </pc:sldChg>
      <pc:sldChg chg="del ord">
        <pc:chgData name="Helene Labout" userId="S::h.labout@1801.nl::8b81fcb0-e5d3-402a-b796-ac6e26e7b36e" providerId="AD" clId="Web-{6B94F78E-1D10-4FD0-A2DE-E59893F436BA}" dt="2023-11-21T08:08:02.147" v="21"/>
        <pc:sldMkLst>
          <pc:docMk/>
          <pc:sldMk cId="3321949348" sldId="302"/>
        </pc:sldMkLst>
      </pc:sldChg>
      <pc:sldChg chg="mod modShow">
        <pc:chgData name="Helene Labout" userId="S::h.labout@1801.nl::8b81fcb0-e5d3-402a-b796-ac6e26e7b36e" providerId="AD" clId="Web-{6B94F78E-1D10-4FD0-A2DE-E59893F436BA}" dt="2023-11-21T08:08:59.087" v="23"/>
        <pc:sldMkLst>
          <pc:docMk/>
          <pc:sldMk cId="1988342560" sldId="306"/>
        </pc:sldMkLst>
      </pc:sldChg>
      <pc:sldChg chg="mod modShow">
        <pc:chgData name="Helene Labout" userId="S::h.labout@1801.nl::8b81fcb0-e5d3-402a-b796-ac6e26e7b36e" providerId="AD" clId="Web-{6B94F78E-1D10-4FD0-A2DE-E59893F436BA}" dt="2023-11-21T08:09:02.947" v="24"/>
        <pc:sldMkLst>
          <pc:docMk/>
          <pc:sldMk cId="1020304990" sldId="307"/>
        </pc:sldMkLst>
      </pc:sldChg>
      <pc:sldChg chg="modSp">
        <pc:chgData name="Helene Labout" userId="S::h.labout@1801.nl::8b81fcb0-e5d3-402a-b796-ac6e26e7b36e" providerId="AD" clId="Web-{6B94F78E-1D10-4FD0-A2DE-E59893F436BA}" dt="2023-11-21T08:05:34.267" v="7" actId="20577"/>
        <pc:sldMkLst>
          <pc:docMk/>
          <pc:sldMk cId="3445508609" sldId="332"/>
        </pc:sldMkLst>
        <pc:spChg chg="mod">
          <ac:chgData name="Helene Labout" userId="S::h.labout@1801.nl::8b81fcb0-e5d3-402a-b796-ac6e26e7b36e" providerId="AD" clId="Web-{6B94F78E-1D10-4FD0-A2DE-E59893F436BA}" dt="2023-11-21T08:05:34.267" v="7" actId="20577"/>
          <ac:spMkLst>
            <pc:docMk/>
            <pc:sldMk cId="3445508609" sldId="332"/>
            <ac:spMk id="7" creationId="{10D85816-4786-BB47-0C88-307F5F942235}"/>
          </ac:spMkLst>
        </pc:spChg>
      </pc:sldChg>
      <pc:sldChg chg="add">
        <pc:chgData name="Helene Labout" userId="S::h.labout@1801.nl::8b81fcb0-e5d3-402a-b796-ac6e26e7b36e" providerId="AD" clId="Web-{6B94F78E-1D10-4FD0-A2DE-E59893F436BA}" dt="2023-11-21T08:08:08.288" v="22"/>
        <pc:sldMkLst>
          <pc:docMk/>
          <pc:sldMk cId="4017400487" sldId="333"/>
        </pc:sldMkLst>
      </pc:sldChg>
    </pc:docChg>
  </pc:docChgLst>
  <pc:docChgLst>
    <pc:chgData name="Helene Labout" userId="S::h.labout@1801.nl::8b81fcb0-e5d3-402a-b796-ac6e26e7b36e" providerId="AD" clId="Web-{98055779-7E4C-4FF7-82AE-930F7710450F}"/>
    <pc:docChg chg="modSld">
      <pc:chgData name="Helene Labout" userId="S::h.labout@1801.nl::8b81fcb0-e5d3-402a-b796-ac6e26e7b36e" providerId="AD" clId="Web-{98055779-7E4C-4FF7-82AE-930F7710450F}" dt="2023-11-21T13:28:47.764" v="5"/>
      <pc:docMkLst>
        <pc:docMk/>
      </pc:docMkLst>
      <pc:sldChg chg="mod modShow">
        <pc:chgData name="Helene Labout" userId="S::h.labout@1801.nl::8b81fcb0-e5d3-402a-b796-ac6e26e7b36e" providerId="AD" clId="Web-{98055779-7E4C-4FF7-82AE-930F7710450F}" dt="2023-11-21T13:28:47.764" v="5"/>
        <pc:sldMkLst>
          <pc:docMk/>
          <pc:sldMk cId="2316305733" sldId="296"/>
        </pc:sldMkLst>
      </pc:sldChg>
      <pc:sldChg chg="mod modShow">
        <pc:chgData name="Helene Labout" userId="S::h.labout@1801.nl::8b81fcb0-e5d3-402a-b796-ac6e26e7b36e" providerId="AD" clId="Web-{98055779-7E4C-4FF7-82AE-930F7710450F}" dt="2023-11-21T13:25:54.398" v="4"/>
        <pc:sldMkLst>
          <pc:docMk/>
          <pc:sldMk cId="2603009656" sldId="321"/>
        </pc:sldMkLst>
      </pc:sldChg>
      <pc:sldChg chg="modSp">
        <pc:chgData name="Helene Labout" userId="S::h.labout@1801.nl::8b81fcb0-e5d3-402a-b796-ac6e26e7b36e" providerId="AD" clId="Web-{98055779-7E4C-4FF7-82AE-930F7710450F}" dt="2023-11-21T13:23:40.221" v="3" actId="20577"/>
        <pc:sldMkLst>
          <pc:docMk/>
          <pc:sldMk cId="631323860" sldId="323"/>
        </pc:sldMkLst>
        <pc:spChg chg="mod">
          <ac:chgData name="Helene Labout" userId="S::h.labout@1801.nl::8b81fcb0-e5d3-402a-b796-ac6e26e7b36e" providerId="AD" clId="Web-{98055779-7E4C-4FF7-82AE-930F7710450F}" dt="2023-11-21T13:23:40.221" v="3" actId="20577"/>
          <ac:spMkLst>
            <pc:docMk/>
            <pc:sldMk cId="631323860" sldId="323"/>
            <ac:spMk id="7" creationId="{00000000-0000-0000-0000-000000000000}"/>
          </ac:spMkLst>
        </pc:spChg>
      </pc:sldChg>
    </pc:docChg>
  </pc:docChgLst>
  <pc:docChgLst>
    <pc:chgData name="Tom Jansma" userId="S::t.jansma@1801.nl::b9f99a5a-5c87-4a3a-ba9a-55f844c1a413" providerId="AD" clId="Web-{B4B897FC-59A1-4154-A5D6-40EC69496573}"/>
    <pc:docChg chg="modSld">
      <pc:chgData name="Tom Jansma" userId="S::t.jansma@1801.nl::b9f99a5a-5c87-4a3a-ba9a-55f844c1a413" providerId="AD" clId="Web-{B4B897FC-59A1-4154-A5D6-40EC69496573}" dt="2024-01-16T12:02:02.072" v="1"/>
      <pc:docMkLst>
        <pc:docMk/>
      </pc:docMkLst>
      <pc:sldChg chg="mod modShow">
        <pc:chgData name="Tom Jansma" userId="S::t.jansma@1801.nl::b9f99a5a-5c87-4a3a-ba9a-55f844c1a413" providerId="AD" clId="Web-{B4B897FC-59A1-4154-A5D6-40EC69496573}" dt="2024-01-16T12:02:02.072" v="1"/>
        <pc:sldMkLst>
          <pc:docMk/>
          <pc:sldMk cId="1078955279" sldId="256"/>
        </pc:sldMkLst>
      </pc:sldChg>
      <pc:sldChg chg="mod modShow">
        <pc:chgData name="Tom Jansma" userId="S::t.jansma@1801.nl::b9f99a5a-5c87-4a3a-ba9a-55f844c1a413" providerId="AD" clId="Web-{B4B897FC-59A1-4154-A5D6-40EC69496573}" dt="2024-01-16T12:01:55.932" v="0"/>
        <pc:sldMkLst>
          <pc:docMk/>
          <pc:sldMk cId="3445508609" sldId="332"/>
        </pc:sldMkLst>
      </pc:sldChg>
    </pc:docChg>
  </pc:docChgLst>
  <pc:docChgLst>
    <pc:chgData name="Tom Jansma" userId="S::t.jansma@1801.nl::b9f99a5a-5c87-4a3a-ba9a-55f844c1a413" providerId="AD" clId="Web-{3A445737-D26A-4AA7-8A14-7FDFA7B4E300}"/>
    <pc:docChg chg="modSld">
      <pc:chgData name="Tom Jansma" userId="S::t.jansma@1801.nl::b9f99a5a-5c87-4a3a-ba9a-55f844c1a413" providerId="AD" clId="Web-{3A445737-D26A-4AA7-8A14-7FDFA7B4E300}" dt="2023-11-15T12:35:59.133" v="0" actId="20577"/>
      <pc:docMkLst>
        <pc:docMk/>
      </pc:docMkLst>
      <pc:sldChg chg="modSp">
        <pc:chgData name="Tom Jansma" userId="S::t.jansma@1801.nl::b9f99a5a-5c87-4a3a-ba9a-55f844c1a413" providerId="AD" clId="Web-{3A445737-D26A-4AA7-8A14-7FDFA7B4E300}" dt="2023-11-15T12:35:59.133" v="0" actId="20577"/>
        <pc:sldMkLst>
          <pc:docMk/>
          <pc:sldMk cId="0" sldId="262"/>
        </pc:sldMkLst>
        <pc:spChg chg="mod">
          <ac:chgData name="Tom Jansma" userId="S::t.jansma@1801.nl::b9f99a5a-5c87-4a3a-ba9a-55f844c1a413" providerId="AD" clId="Web-{3A445737-D26A-4AA7-8A14-7FDFA7B4E300}" dt="2023-11-15T12:35:59.133" v="0" actId="20577"/>
          <ac:spMkLst>
            <pc:docMk/>
            <pc:sldMk cId="0" sldId="262"/>
            <ac:spMk id="2" creationId="{D018B5E8-4B24-45CD-9CCE-BAAAB50873F5}"/>
          </ac:spMkLst>
        </pc:spChg>
      </pc:sldChg>
    </pc:docChg>
  </pc:docChgLst>
  <pc:docChgLst>
    <pc:chgData name="Helene Labout" userId="S::h.labout@1801.nl::8b81fcb0-e5d3-402a-b796-ac6e26e7b36e" providerId="AD" clId="Web-{F886CC50-BD68-7D11-D4CA-7E5DF4097B96}"/>
    <pc:docChg chg="sldOrd">
      <pc:chgData name="Helene Labout" userId="S::h.labout@1801.nl::8b81fcb0-e5d3-402a-b796-ac6e26e7b36e" providerId="AD" clId="Web-{F886CC50-BD68-7D11-D4CA-7E5DF4097B96}" dt="2023-11-16T15:19:24.673" v="0"/>
      <pc:docMkLst>
        <pc:docMk/>
      </pc:docMkLst>
      <pc:sldChg chg="ord">
        <pc:chgData name="Helene Labout" userId="S::h.labout@1801.nl::8b81fcb0-e5d3-402a-b796-ac6e26e7b36e" providerId="AD" clId="Web-{F886CC50-BD68-7D11-D4CA-7E5DF4097B96}" dt="2023-11-16T15:19:24.673" v="0"/>
        <pc:sldMkLst>
          <pc:docMk/>
          <pc:sldMk cId="3772801643" sldId="304"/>
        </pc:sldMkLst>
      </pc:sldChg>
    </pc:docChg>
  </pc:docChgLst>
  <pc:docChgLst>
    <pc:chgData name="Helene Labout" userId="S::h.labout@1801.nl::8b81fcb0-e5d3-402a-b796-ac6e26e7b36e" providerId="AD" clId="Web-{31C04CA2-90D0-F750-4E40-7D8513A89E5A}"/>
    <pc:docChg chg="sldOrd">
      <pc:chgData name="Helene Labout" userId="S::h.labout@1801.nl::8b81fcb0-e5d3-402a-b796-ac6e26e7b36e" providerId="AD" clId="Web-{31C04CA2-90D0-F750-4E40-7D8513A89E5A}" dt="2023-10-24T09:01:10.300" v="0"/>
      <pc:docMkLst>
        <pc:docMk/>
      </pc:docMkLst>
      <pc:sldChg chg="ord">
        <pc:chgData name="Helene Labout" userId="S::h.labout@1801.nl::8b81fcb0-e5d3-402a-b796-ac6e26e7b36e" providerId="AD" clId="Web-{31C04CA2-90D0-F750-4E40-7D8513A89E5A}" dt="2023-10-24T09:01:10.300" v="0"/>
        <pc:sldMkLst>
          <pc:docMk/>
          <pc:sldMk cId="2316305733" sldId="29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7964D-6A9B-4EFF-AE50-B44C223E4F5A}" type="doc">
      <dgm:prSet loTypeId="urn:microsoft.com/office/officeart/2005/8/layout/funnel1" loCatId="process" qsTypeId="urn:microsoft.com/office/officeart/2005/8/quickstyle/3d2" qsCatId="3D" csTypeId="urn:microsoft.com/office/officeart/2005/8/colors/colorful3" csCatId="colorful" phldr="1"/>
      <dgm:spPr/>
    </dgm:pt>
    <dgm:pt modelId="{51F6D9E7-9CEB-4ED0-BB3C-5CE2F7208C5B}">
      <dgm:prSet phldrT="[Tekst]"/>
      <dgm:spPr/>
      <dgm:t>
        <a:bodyPr/>
        <a:lstStyle/>
        <a:p>
          <a:r>
            <a:rPr lang="nl-NL"/>
            <a:t>Probleemanalyse en doelstellingen</a:t>
          </a:r>
        </a:p>
      </dgm:t>
    </dgm:pt>
    <dgm:pt modelId="{1BD02A35-0168-4E07-9492-23C7D26BC4EC}" type="parTrans" cxnId="{E9466A6C-0561-4086-A4F5-E7703DE4747D}">
      <dgm:prSet/>
      <dgm:spPr/>
      <dgm:t>
        <a:bodyPr/>
        <a:lstStyle/>
        <a:p>
          <a:endParaRPr lang="nl-NL"/>
        </a:p>
      </dgm:t>
    </dgm:pt>
    <dgm:pt modelId="{187D3D1F-E7D3-4F8F-BBB1-CBB948224E1A}" type="sibTrans" cxnId="{E9466A6C-0561-4086-A4F5-E7703DE4747D}">
      <dgm:prSet/>
      <dgm:spPr/>
      <dgm:t>
        <a:bodyPr/>
        <a:lstStyle/>
        <a:p>
          <a:endParaRPr lang="nl-NL"/>
        </a:p>
      </dgm:t>
    </dgm:pt>
    <dgm:pt modelId="{6BC7527A-882C-4F00-A766-3514B3E72976}">
      <dgm:prSet phldrT="[Tekst]"/>
      <dgm:spPr/>
      <dgm:t>
        <a:bodyPr/>
        <a:lstStyle/>
        <a:p>
          <a:r>
            <a:rPr lang="nl-NL"/>
            <a:t>Projectorganisatie</a:t>
          </a:r>
        </a:p>
      </dgm:t>
    </dgm:pt>
    <dgm:pt modelId="{77C434D1-99E4-43CC-A983-1D19BAA239E2}" type="parTrans" cxnId="{BA24DCA6-A8FE-4531-AAC3-C191DC9C3475}">
      <dgm:prSet/>
      <dgm:spPr/>
      <dgm:t>
        <a:bodyPr/>
        <a:lstStyle/>
        <a:p>
          <a:endParaRPr lang="nl-NL"/>
        </a:p>
      </dgm:t>
    </dgm:pt>
    <dgm:pt modelId="{C5BD517B-0962-4954-A300-954B4E440334}" type="sibTrans" cxnId="{BA24DCA6-A8FE-4531-AAC3-C191DC9C3475}">
      <dgm:prSet/>
      <dgm:spPr/>
      <dgm:t>
        <a:bodyPr/>
        <a:lstStyle/>
        <a:p>
          <a:endParaRPr lang="nl-NL"/>
        </a:p>
      </dgm:t>
    </dgm:pt>
    <dgm:pt modelId="{471E2834-951E-4819-B8FA-EBDA7034F8BD}">
      <dgm:prSet phldrT="[Tekst]"/>
      <dgm:spPr/>
      <dgm:t>
        <a:bodyPr/>
        <a:lstStyle/>
        <a:p>
          <a:r>
            <a:rPr lang="nl-NL" b="1">
              <a:solidFill>
                <a:srgbClr val="F25D3D"/>
              </a:solidFill>
            </a:rPr>
            <a:t>Plan van aanpak</a:t>
          </a:r>
        </a:p>
      </dgm:t>
    </dgm:pt>
    <dgm:pt modelId="{7D401DD4-4B78-4602-AA71-51B460A44132}" type="parTrans" cxnId="{E7E68580-A739-4F6F-BE41-D898ADD4E93B}">
      <dgm:prSet/>
      <dgm:spPr/>
      <dgm:t>
        <a:bodyPr/>
        <a:lstStyle/>
        <a:p>
          <a:endParaRPr lang="nl-NL"/>
        </a:p>
      </dgm:t>
    </dgm:pt>
    <dgm:pt modelId="{8FA15329-1162-476E-84BB-36B5CE23CE36}" type="sibTrans" cxnId="{E7E68580-A739-4F6F-BE41-D898ADD4E93B}">
      <dgm:prSet/>
      <dgm:spPr/>
      <dgm:t>
        <a:bodyPr/>
        <a:lstStyle/>
        <a:p>
          <a:endParaRPr lang="nl-NL"/>
        </a:p>
      </dgm:t>
    </dgm:pt>
    <dgm:pt modelId="{9031D6A3-F473-4EA3-B3CC-3132A524B233}">
      <dgm:prSet phldrT="[Tekst]"/>
      <dgm:spPr/>
      <dgm:t>
        <a:bodyPr/>
        <a:lstStyle/>
        <a:p>
          <a:r>
            <a:rPr lang="nl-NL"/>
            <a:t>Grenzen</a:t>
          </a:r>
        </a:p>
      </dgm:t>
    </dgm:pt>
    <dgm:pt modelId="{CB1E60B4-5075-4B0E-90FA-549303A611C4}" type="parTrans" cxnId="{82287CDF-9D66-4229-A837-8918EA5111F3}">
      <dgm:prSet/>
      <dgm:spPr/>
      <dgm:t>
        <a:bodyPr/>
        <a:lstStyle/>
        <a:p>
          <a:endParaRPr lang="nl-NL"/>
        </a:p>
      </dgm:t>
    </dgm:pt>
    <dgm:pt modelId="{B791FBE7-64B0-4249-9F20-119D6AACE0AE}" type="sibTrans" cxnId="{82287CDF-9D66-4229-A837-8918EA5111F3}">
      <dgm:prSet/>
      <dgm:spPr/>
      <dgm:t>
        <a:bodyPr/>
        <a:lstStyle/>
        <a:p>
          <a:endParaRPr lang="nl-NL"/>
        </a:p>
      </dgm:t>
    </dgm:pt>
    <dgm:pt modelId="{AE383702-B710-42C2-8CDA-46D9301B9C17}" type="pres">
      <dgm:prSet presAssocID="{5897964D-6A9B-4EFF-AE50-B44C223E4F5A}" presName="Name0" presStyleCnt="0">
        <dgm:presLayoutVars>
          <dgm:chMax val="4"/>
          <dgm:resizeHandles val="exact"/>
        </dgm:presLayoutVars>
      </dgm:prSet>
      <dgm:spPr/>
    </dgm:pt>
    <dgm:pt modelId="{F40418D0-0D66-483D-A3DA-265736B30029}" type="pres">
      <dgm:prSet presAssocID="{5897964D-6A9B-4EFF-AE50-B44C223E4F5A}" presName="ellipse" presStyleLbl="trBgShp" presStyleIdx="0" presStyleCnt="1"/>
      <dgm:spPr/>
    </dgm:pt>
    <dgm:pt modelId="{80DC1163-76BD-443A-9191-D4B6C6A92252}" type="pres">
      <dgm:prSet presAssocID="{5897964D-6A9B-4EFF-AE50-B44C223E4F5A}" presName="arrow1" presStyleLbl="fgShp" presStyleIdx="0" presStyleCnt="1"/>
      <dgm:spPr/>
    </dgm:pt>
    <dgm:pt modelId="{92C2E1BB-1A6A-4DE2-B033-E85EE4D6EDD7}" type="pres">
      <dgm:prSet presAssocID="{5897964D-6A9B-4EFF-AE50-B44C223E4F5A}" presName="rectangle" presStyleLbl="revTx" presStyleIdx="0" presStyleCnt="1">
        <dgm:presLayoutVars>
          <dgm:bulletEnabled val="1"/>
        </dgm:presLayoutVars>
      </dgm:prSet>
      <dgm:spPr/>
    </dgm:pt>
    <dgm:pt modelId="{96EA5BE7-6552-407E-AAAF-305D4E2CC33D}" type="pres">
      <dgm:prSet presAssocID="{6BC7527A-882C-4F00-A766-3514B3E72976}" presName="item1" presStyleLbl="node1" presStyleIdx="0" presStyleCnt="3">
        <dgm:presLayoutVars>
          <dgm:bulletEnabled val="1"/>
        </dgm:presLayoutVars>
      </dgm:prSet>
      <dgm:spPr/>
    </dgm:pt>
    <dgm:pt modelId="{A77ECA86-2699-421A-A05B-931DE739638D}" type="pres">
      <dgm:prSet presAssocID="{9031D6A3-F473-4EA3-B3CC-3132A524B233}" presName="item2" presStyleLbl="node1" presStyleIdx="1" presStyleCnt="3">
        <dgm:presLayoutVars>
          <dgm:bulletEnabled val="1"/>
        </dgm:presLayoutVars>
      </dgm:prSet>
      <dgm:spPr/>
    </dgm:pt>
    <dgm:pt modelId="{5DA134E6-5CBA-4B8F-A5F0-0518308C306B}" type="pres">
      <dgm:prSet presAssocID="{471E2834-951E-4819-B8FA-EBDA7034F8BD}" presName="item3" presStyleLbl="node1" presStyleIdx="2" presStyleCnt="3">
        <dgm:presLayoutVars>
          <dgm:bulletEnabled val="1"/>
        </dgm:presLayoutVars>
      </dgm:prSet>
      <dgm:spPr/>
    </dgm:pt>
    <dgm:pt modelId="{68944844-052B-4EE3-A6C7-CC420C448408}" type="pres">
      <dgm:prSet presAssocID="{5897964D-6A9B-4EFF-AE50-B44C223E4F5A}" presName="funnel" presStyleLbl="trAlignAcc1" presStyleIdx="0" presStyleCnt="1"/>
      <dgm:spPr/>
    </dgm:pt>
  </dgm:ptLst>
  <dgm:cxnLst>
    <dgm:cxn modelId="{A40F8F64-C38C-49BE-9851-FA424B54CC17}" type="presOf" srcId="{6BC7527A-882C-4F00-A766-3514B3E72976}" destId="{A77ECA86-2699-421A-A05B-931DE739638D}" srcOrd="0" destOrd="0" presId="urn:microsoft.com/office/officeart/2005/8/layout/funnel1"/>
    <dgm:cxn modelId="{E9466A6C-0561-4086-A4F5-E7703DE4747D}" srcId="{5897964D-6A9B-4EFF-AE50-B44C223E4F5A}" destId="{51F6D9E7-9CEB-4ED0-BB3C-5CE2F7208C5B}" srcOrd="0" destOrd="0" parTransId="{1BD02A35-0168-4E07-9492-23C7D26BC4EC}" sibTransId="{187D3D1F-E7D3-4F8F-BBB1-CBB948224E1A}"/>
    <dgm:cxn modelId="{E7E68580-A739-4F6F-BE41-D898ADD4E93B}" srcId="{5897964D-6A9B-4EFF-AE50-B44C223E4F5A}" destId="{471E2834-951E-4819-B8FA-EBDA7034F8BD}" srcOrd="3" destOrd="0" parTransId="{7D401DD4-4B78-4602-AA71-51B460A44132}" sibTransId="{8FA15329-1162-476E-84BB-36B5CE23CE36}"/>
    <dgm:cxn modelId="{B8517296-D343-4CA6-871A-6B0B80384977}" type="presOf" srcId="{471E2834-951E-4819-B8FA-EBDA7034F8BD}" destId="{92C2E1BB-1A6A-4DE2-B033-E85EE4D6EDD7}" srcOrd="0" destOrd="0" presId="urn:microsoft.com/office/officeart/2005/8/layout/funnel1"/>
    <dgm:cxn modelId="{63D5199A-2D88-4A28-9D99-538476DD301F}" type="presOf" srcId="{5897964D-6A9B-4EFF-AE50-B44C223E4F5A}" destId="{AE383702-B710-42C2-8CDA-46D9301B9C17}" srcOrd="0" destOrd="0" presId="urn:microsoft.com/office/officeart/2005/8/layout/funnel1"/>
    <dgm:cxn modelId="{0AD0CAA2-AB8C-466A-846C-FB4E2B901768}" type="presOf" srcId="{51F6D9E7-9CEB-4ED0-BB3C-5CE2F7208C5B}" destId="{5DA134E6-5CBA-4B8F-A5F0-0518308C306B}" srcOrd="0" destOrd="0" presId="urn:microsoft.com/office/officeart/2005/8/layout/funnel1"/>
    <dgm:cxn modelId="{F2110FA6-281D-4BA2-94BD-F994D2BF1C86}" type="presOf" srcId="{9031D6A3-F473-4EA3-B3CC-3132A524B233}" destId="{96EA5BE7-6552-407E-AAAF-305D4E2CC33D}" srcOrd="0" destOrd="0" presId="urn:microsoft.com/office/officeart/2005/8/layout/funnel1"/>
    <dgm:cxn modelId="{BA24DCA6-A8FE-4531-AAC3-C191DC9C3475}" srcId="{5897964D-6A9B-4EFF-AE50-B44C223E4F5A}" destId="{6BC7527A-882C-4F00-A766-3514B3E72976}" srcOrd="1" destOrd="0" parTransId="{77C434D1-99E4-43CC-A983-1D19BAA239E2}" sibTransId="{C5BD517B-0962-4954-A300-954B4E440334}"/>
    <dgm:cxn modelId="{82287CDF-9D66-4229-A837-8918EA5111F3}" srcId="{5897964D-6A9B-4EFF-AE50-B44C223E4F5A}" destId="{9031D6A3-F473-4EA3-B3CC-3132A524B233}" srcOrd="2" destOrd="0" parTransId="{CB1E60B4-5075-4B0E-90FA-549303A611C4}" sibTransId="{B791FBE7-64B0-4249-9F20-119D6AACE0AE}"/>
    <dgm:cxn modelId="{32B98EDB-33FD-4F9C-A133-0C6B10B1BD84}" type="presParOf" srcId="{AE383702-B710-42C2-8CDA-46D9301B9C17}" destId="{F40418D0-0D66-483D-A3DA-265736B30029}" srcOrd="0" destOrd="0" presId="urn:microsoft.com/office/officeart/2005/8/layout/funnel1"/>
    <dgm:cxn modelId="{29BC5BDE-4BD1-46C8-9572-D7BB487DC433}" type="presParOf" srcId="{AE383702-B710-42C2-8CDA-46D9301B9C17}" destId="{80DC1163-76BD-443A-9191-D4B6C6A92252}" srcOrd="1" destOrd="0" presId="urn:microsoft.com/office/officeart/2005/8/layout/funnel1"/>
    <dgm:cxn modelId="{B837DCFD-26E6-4AE0-AE02-BBD2792FC417}" type="presParOf" srcId="{AE383702-B710-42C2-8CDA-46D9301B9C17}" destId="{92C2E1BB-1A6A-4DE2-B033-E85EE4D6EDD7}" srcOrd="2" destOrd="0" presId="urn:microsoft.com/office/officeart/2005/8/layout/funnel1"/>
    <dgm:cxn modelId="{8F5E1D86-5D47-4577-97A2-6B3EB48987E0}" type="presParOf" srcId="{AE383702-B710-42C2-8CDA-46D9301B9C17}" destId="{96EA5BE7-6552-407E-AAAF-305D4E2CC33D}" srcOrd="3" destOrd="0" presId="urn:microsoft.com/office/officeart/2005/8/layout/funnel1"/>
    <dgm:cxn modelId="{E7EC1C96-3CA8-4844-932B-3D482EA09DD2}" type="presParOf" srcId="{AE383702-B710-42C2-8CDA-46D9301B9C17}" destId="{A77ECA86-2699-421A-A05B-931DE739638D}" srcOrd="4" destOrd="0" presId="urn:microsoft.com/office/officeart/2005/8/layout/funnel1"/>
    <dgm:cxn modelId="{DA56B880-6464-436E-B2FC-2119D951710F}" type="presParOf" srcId="{AE383702-B710-42C2-8CDA-46D9301B9C17}" destId="{5DA134E6-5CBA-4B8F-A5F0-0518308C306B}" srcOrd="5" destOrd="0" presId="urn:microsoft.com/office/officeart/2005/8/layout/funnel1"/>
    <dgm:cxn modelId="{4F8CDF7A-7B8D-4C7B-8B6A-A150CD8FAB89}" type="presParOf" srcId="{AE383702-B710-42C2-8CDA-46D9301B9C17}" destId="{68944844-052B-4EE3-A6C7-CC420C44840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567846-E1D0-4336-B03A-2804EC2B363C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5AD6FAF7-4508-445D-B247-6B89B56EC55C}">
      <dgm:prSet phldrT="[Tekst]" custT="1"/>
      <dgm:spPr>
        <a:solidFill>
          <a:schemeClr val="bg1">
            <a:alpha val="50000"/>
          </a:schemeClr>
        </a:solidFill>
      </dgm:spPr>
      <dgm:t>
        <a:bodyPr/>
        <a:lstStyle/>
        <a:p>
          <a:r>
            <a:rPr lang="nl-NL" sz="2000" b="1">
              <a:solidFill>
                <a:schemeClr val="tx1"/>
              </a:solidFill>
            </a:rPr>
            <a:t>Onderwijsconcept en  Ontwerpeenheden</a:t>
          </a:r>
        </a:p>
        <a:p>
          <a:endParaRPr lang="nl-NL" sz="2000" b="1">
            <a:solidFill>
              <a:schemeClr val="tx1"/>
            </a:solidFill>
          </a:endParaRPr>
        </a:p>
      </dgm:t>
    </dgm:pt>
    <dgm:pt modelId="{0FF034A4-E95C-4042-898C-2DD34338AF42}" type="parTrans" cxnId="{CEB37063-78D9-424F-8E05-A2EC15A7AB0B}">
      <dgm:prSet/>
      <dgm:spPr/>
      <dgm:t>
        <a:bodyPr/>
        <a:lstStyle/>
        <a:p>
          <a:endParaRPr lang="nl-NL"/>
        </a:p>
      </dgm:t>
    </dgm:pt>
    <dgm:pt modelId="{52A5DF37-63A5-494F-B4DA-8D17F674CDB0}" type="sibTrans" cxnId="{CEB37063-78D9-424F-8E05-A2EC15A7AB0B}">
      <dgm:prSet/>
      <dgm:spPr/>
      <dgm:t>
        <a:bodyPr/>
        <a:lstStyle/>
        <a:p>
          <a:endParaRPr lang="nl-NL"/>
        </a:p>
      </dgm:t>
    </dgm:pt>
    <dgm:pt modelId="{08A8B7EB-F79D-4727-B4E0-9DD6E1BFCDDD}">
      <dgm:prSet phldrT="[Tekst]"/>
      <dgm:spPr/>
      <dgm:t>
        <a:bodyPr/>
        <a:lstStyle/>
        <a:p>
          <a:r>
            <a:rPr lang="nl-NL" b="1"/>
            <a:t>Doelgroep</a:t>
          </a:r>
        </a:p>
      </dgm:t>
    </dgm:pt>
    <dgm:pt modelId="{A9ABB214-250C-4420-BB6D-B2C6BB27907E}" type="parTrans" cxnId="{76F1F2DF-35DF-4518-9AE1-5D4A5024218D}">
      <dgm:prSet/>
      <dgm:spPr/>
      <dgm:t>
        <a:bodyPr/>
        <a:lstStyle/>
        <a:p>
          <a:endParaRPr lang="nl-NL"/>
        </a:p>
      </dgm:t>
    </dgm:pt>
    <dgm:pt modelId="{E897981B-B783-4A1C-9D9C-1A0E7CDB7268}" type="sibTrans" cxnId="{76F1F2DF-35DF-4518-9AE1-5D4A5024218D}">
      <dgm:prSet/>
      <dgm:spPr/>
      <dgm:t>
        <a:bodyPr/>
        <a:lstStyle/>
        <a:p>
          <a:endParaRPr lang="nl-NL"/>
        </a:p>
      </dgm:t>
    </dgm:pt>
    <dgm:pt modelId="{4E1E4467-DFEB-47A3-8344-EBB9F015F67D}">
      <dgm:prSet phldrT="[Tekst]"/>
      <dgm:spPr/>
      <dgm:t>
        <a:bodyPr/>
        <a:lstStyle/>
        <a:p>
          <a:r>
            <a:rPr lang="nl-NL" b="1"/>
            <a:t>Wettelijke eisen</a:t>
          </a:r>
        </a:p>
      </dgm:t>
    </dgm:pt>
    <dgm:pt modelId="{A11A163E-FBD6-4195-BA18-B524988DB72E}" type="parTrans" cxnId="{0DD1BAB2-F71B-4552-9223-6F0958DFFB6E}">
      <dgm:prSet/>
      <dgm:spPr/>
      <dgm:t>
        <a:bodyPr/>
        <a:lstStyle/>
        <a:p>
          <a:endParaRPr lang="nl-NL"/>
        </a:p>
      </dgm:t>
    </dgm:pt>
    <dgm:pt modelId="{E8B251AC-86BB-49DB-BB56-096A85DE2D89}" type="sibTrans" cxnId="{0DD1BAB2-F71B-4552-9223-6F0958DFFB6E}">
      <dgm:prSet/>
      <dgm:spPr/>
      <dgm:t>
        <a:bodyPr/>
        <a:lstStyle/>
        <a:p>
          <a:endParaRPr lang="nl-NL"/>
        </a:p>
      </dgm:t>
    </dgm:pt>
    <dgm:pt modelId="{22179C6D-A9CA-43C2-A843-8936622700DD}">
      <dgm:prSet phldrT="[Tekst]"/>
      <dgm:spPr/>
      <dgm:t>
        <a:bodyPr/>
        <a:lstStyle/>
        <a:p>
          <a:r>
            <a:rPr lang="nl-NL" b="1"/>
            <a:t>Ordening-taxonomie</a:t>
          </a:r>
        </a:p>
      </dgm:t>
    </dgm:pt>
    <dgm:pt modelId="{72BA6778-B22C-47A1-95D4-9D52DFE3B1D3}" type="parTrans" cxnId="{A5914C9D-F63A-4B71-8E6B-3F038D114D66}">
      <dgm:prSet/>
      <dgm:spPr/>
      <dgm:t>
        <a:bodyPr/>
        <a:lstStyle/>
        <a:p>
          <a:endParaRPr lang="nl-NL"/>
        </a:p>
      </dgm:t>
    </dgm:pt>
    <dgm:pt modelId="{9767F3A5-8E08-4F24-BBAE-5AB1C5E9C0C1}" type="sibTrans" cxnId="{A5914C9D-F63A-4B71-8E6B-3F038D114D66}">
      <dgm:prSet/>
      <dgm:spPr/>
      <dgm:t>
        <a:bodyPr/>
        <a:lstStyle/>
        <a:p>
          <a:endParaRPr lang="nl-NL"/>
        </a:p>
      </dgm:t>
    </dgm:pt>
    <dgm:pt modelId="{9928EBC8-BDA7-4C1F-8698-4F1FEB16CC51}">
      <dgm:prSet phldrT="[Tekst]"/>
      <dgm:spPr/>
      <dgm:t>
        <a:bodyPr/>
        <a:lstStyle/>
        <a:p>
          <a:r>
            <a:rPr lang="nl-NL" b="1"/>
            <a:t>Werkveld</a:t>
          </a:r>
        </a:p>
      </dgm:t>
    </dgm:pt>
    <dgm:pt modelId="{035745EC-154F-4C66-8BA2-5124884D15A0}" type="parTrans" cxnId="{91C051FC-1F82-475E-B56B-46A12C6A0825}">
      <dgm:prSet/>
      <dgm:spPr/>
      <dgm:t>
        <a:bodyPr/>
        <a:lstStyle/>
        <a:p>
          <a:endParaRPr lang="nl-NL"/>
        </a:p>
      </dgm:t>
    </dgm:pt>
    <dgm:pt modelId="{FEA2A1EA-F203-4B10-9B2A-BAC7F8577C58}" type="sibTrans" cxnId="{91C051FC-1F82-475E-B56B-46A12C6A0825}">
      <dgm:prSet/>
      <dgm:spPr/>
      <dgm:t>
        <a:bodyPr/>
        <a:lstStyle/>
        <a:p>
          <a:endParaRPr lang="nl-NL"/>
        </a:p>
      </dgm:t>
    </dgm:pt>
    <dgm:pt modelId="{B6B430AB-9216-4737-AE98-C2EA276087F9}">
      <dgm:prSet/>
      <dgm:spPr/>
      <dgm:t>
        <a:bodyPr/>
        <a:lstStyle/>
        <a:p>
          <a:r>
            <a:rPr lang="nl-NL" b="1" err="1"/>
            <a:t>Rand-voorwaarden</a:t>
          </a:r>
          <a:endParaRPr lang="nl-NL" b="1"/>
        </a:p>
      </dgm:t>
    </dgm:pt>
    <dgm:pt modelId="{C49EFD8D-7586-4F63-A919-5104980EF17C}" type="parTrans" cxnId="{AC22DB47-1E29-4FA4-A3BF-6593CACA4E3E}">
      <dgm:prSet/>
      <dgm:spPr/>
      <dgm:t>
        <a:bodyPr/>
        <a:lstStyle/>
        <a:p>
          <a:endParaRPr lang="nl-NL"/>
        </a:p>
      </dgm:t>
    </dgm:pt>
    <dgm:pt modelId="{3AC253DF-459F-428C-886E-231C96F47671}" type="sibTrans" cxnId="{AC22DB47-1E29-4FA4-A3BF-6593CACA4E3E}">
      <dgm:prSet/>
      <dgm:spPr/>
      <dgm:t>
        <a:bodyPr/>
        <a:lstStyle/>
        <a:p>
          <a:endParaRPr lang="nl-NL"/>
        </a:p>
      </dgm:t>
    </dgm:pt>
    <dgm:pt modelId="{BE97B859-AC89-4330-BB8B-EDCA082B8087}">
      <dgm:prSet/>
      <dgm:spPr/>
      <dgm:t>
        <a:bodyPr/>
        <a:lstStyle/>
        <a:p>
          <a:r>
            <a:rPr lang="nl-NL" b="1"/>
            <a:t>Kwalificatie-dossier</a:t>
          </a:r>
        </a:p>
      </dgm:t>
    </dgm:pt>
    <dgm:pt modelId="{1F985004-310F-49E1-949D-0765F42A9752}" type="parTrans" cxnId="{93950334-028B-434A-98C2-132E4B7ECF93}">
      <dgm:prSet/>
      <dgm:spPr/>
      <dgm:t>
        <a:bodyPr/>
        <a:lstStyle/>
        <a:p>
          <a:endParaRPr lang="nl-NL"/>
        </a:p>
      </dgm:t>
    </dgm:pt>
    <dgm:pt modelId="{D0799F51-24C4-4B6A-8CC2-46ADD1B1FE94}" type="sibTrans" cxnId="{93950334-028B-434A-98C2-132E4B7ECF93}">
      <dgm:prSet/>
      <dgm:spPr/>
      <dgm:t>
        <a:bodyPr/>
        <a:lstStyle/>
        <a:p>
          <a:endParaRPr lang="nl-NL"/>
        </a:p>
      </dgm:t>
    </dgm:pt>
    <dgm:pt modelId="{DE0022D5-EC3E-48D6-926B-0615BC106344}">
      <dgm:prSet/>
      <dgm:spPr/>
      <dgm:t>
        <a:bodyPr/>
        <a:lstStyle/>
        <a:p>
          <a:r>
            <a:rPr lang="nl-NL" b="1"/>
            <a:t>Examens</a:t>
          </a:r>
        </a:p>
      </dgm:t>
    </dgm:pt>
    <dgm:pt modelId="{B7981848-C12C-42CE-91C6-88C71585941C}" type="parTrans" cxnId="{3854CE4D-7156-42F2-A7B4-50068EFDA773}">
      <dgm:prSet/>
      <dgm:spPr/>
      <dgm:t>
        <a:bodyPr/>
        <a:lstStyle/>
        <a:p>
          <a:endParaRPr lang="nl-NL"/>
        </a:p>
      </dgm:t>
    </dgm:pt>
    <dgm:pt modelId="{705EDD4C-B0EC-461B-839B-99B0812B0F09}" type="sibTrans" cxnId="{3854CE4D-7156-42F2-A7B4-50068EFDA773}">
      <dgm:prSet/>
      <dgm:spPr/>
      <dgm:t>
        <a:bodyPr/>
        <a:lstStyle/>
        <a:p>
          <a:endParaRPr lang="nl-NL"/>
        </a:p>
      </dgm:t>
    </dgm:pt>
    <dgm:pt modelId="{C5941FF6-EC0B-4F39-9F01-DC206CEE0EAD}">
      <dgm:prSet/>
      <dgm:spPr/>
      <dgm:t>
        <a:bodyPr/>
        <a:lstStyle/>
        <a:p>
          <a:r>
            <a:rPr lang="nl-NL" b="1"/>
            <a:t>CIMO: </a:t>
          </a:r>
        </a:p>
        <a:p>
          <a:r>
            <a:rPr lang="nl-NL" b="1" err="1"/>
            <a:t>Ontwerp-principes</a:t>
          </a:r>
          <a:endParaRPr lang="nl-NL" b="1"/>
        </a:p>
      </dgm:t>
    </dgm:pt>
    <dgm:pt modelId="{EA304DE1-B608-4466-8632-853D16D004C7}" type="parTrans" cxnId="{FD5FC0A0-A485-4A25-9C69-F774D1B1DC4A}">
      <dgm:prSet/>
      <dgm:spPr/>
      <dgm:t>
        <a:bodyPr/>
        <a:lstStyle/>
        <a:p>
          <a:endParaRPr lang="nl-NL"/>
        </a:p>
      </dgm:t>
    </dgm:pt>
    <dgm:pt modelId="{05889DDE-0DF8-4C45-9375-C903454B662F}" type="sibTrans" cxnId="{FD5FC0A0-A485-4A25-9C69-F774D1B1DC4A}">
      <dgm:prSet/>
      <dgm:spPr/>
      <dgm:t>
        <a:bodyPr/>
        <a:lstStyle/>
        <a:p>
          <a:endParaRPr lang="nl-NL"/>
        </a:p>
      </dgm:t>
    </dgm:pt>
    <dgm:pt modelId="{FD330A34-6C22-4039-A2DE-900CC7C75B33}" type="pres">
      <dgm:prSet presAssocID="{63567846-E1D0-4336-B03A-2804EC2B363C}" presName="composite" presStyleCnt="0">
        <dgm:presLayoutVars>
          <dgm:chMax val="1"/>
          <dgm:dir/>
          <dgm:resizeHandles val="exact"/>
        </dgm:presLayoutVars>
      </dgm:prSet>
      <dgm:spPr/>
    </dgm:pt>
    <dgm:pt modelId="{354A429D-23C0-4F82-9196-B8C1C4B07984}" type="pres">
      <dgm:prSet presAssocID="{63567846-E1D0-4336-B03A-2804EC2B363C}" presName="radial" presStyleCnt="0">
        <dgm:presLayoutVars>
          <dgm:animLvl val="ctr"/>
        </dgm:presLayoutVars>
      </dgm:prSet>
      <dgm:spPr/>
    </dgm:pt>
    <dgm:pt modelId="{CF7A8224-8F58-41FE-8697-4799CD32880A}" type="pres">
      <dgm:prSet presAssocID="{5AD6FAF7-4508-445D-B247-6B89B56EC55C}" presName="centerShape" presStyleLbl="vennNode1" presStyleIdx="0" presStyleCnt="9"/>
      <dgm:spPr/>
    </dgm:pt>
    <dgm:pt modelId="{E34A88F1-2CE9-462A-B02A-5E7C61E67B85}" type="pres">
      <dgm:prSet presAssocID="{08A8B7EB-F79D-4727-B4E0-9DD6E1BFCDDD}" presName="node" presStyleLbl="vennNode1" presStyleIdx="1" presStyleCnt="9">
        <dgm:presLayoutVars>
          <dgm:bulletEnabled val="1"/>
        </dgm:presLayoutVars>
      </dgm:prSet>
      <dgm:spPr/>
    </dgm:pt>
    <dgm:pt modelId="{3C11666D-407B-44FE-85BB-0B682DD4FAE0}" type="pres">
      <dgm:prSet presAssocID="{BE97B859-AC89-4330-BB8B-EDCA082B8087}" presName="node" presStyleLbl="vennNode1" presStyleIdx="2" presStyleCnt="9">
        <dgm:presLayoutVars>
          <dgm:bulletEnabled val="1"/>
        </dgm:presLayoutVars>
      </dgm:prSet>
      <dgm:spPr/>
    </dgm:pt>
    <dgm:pt modelId="{1A037082-9C20-46BA-BB3D-EFA39B51CBCF}" type="pres">
      <dgm:prSet presAssocID="{DE0022D5-EC3E-48D6-926B-0615BC106344}" presName="node" presStyleLbl="vennNode1" presStyleIdx="3" presStyleCnt="9">
        <dgm:presLayoutVars>
          <dgm:bulletEnabled val="1"/>
        </dgm:presLayoutVars>
      </dgm:prSet>
      <dgm:spPr/>
    </dgm:pt>
    <dgm:pt modelId="{9EC7AB6B-8C32-4FD5-AF2F-9EC16D4F1A93}" type="pres">
      <dgm:prSet presAssocID="{B6B430AB-9216-4737-AE98-C2EA276087F9}" presName="node" presStyleLbl="vennNode1" presStyleIdx="4" presStyleCnt="9">
        <dgm:presLayoutVars>
          <dgm:bulletEnabled val="1"/>
        </dgm:presLayoutVars>
      </dgm:prSet>
      <dgm:spPr/>
    </dgm:pt>
    <dgm:pt modelId="{C4AB6D3E-F43F-43CC-A311-C201540C104A}" type="pres">
      <dgm:prSet presAssocID="{4E1E4467-DFEB-47A3-8344-EBB9F015F67D}" presName="node" presStyleLbl="vennNode1" presStyleIdx="5" presStyleCnt="9">
        <dgm:presLayoutVars>
          <dgm:bulletEnabled val="1"/>
        </dgm:presLayoutVars>
      </dgm:prSet>
      <dgm:spPr/>
    </dgm:pt>
    <dgm:pt modelId="{8DB68314-B751-4A34-AF75-3FEC90F1DA6F}" type="pres">
      <dgm:prSet presAssocID="{C5941FF6-EC0B-4F39-9F01-DC206CEE0EAD}" presName="node" presStyleLbl="vennNode1" presStyleIdx="6" presStyleCnt="9">
        <dgm:presLayoutVars>
          <dgm:bulletEnabled val="1"/>
        </dgm:presLayoutVars>
      </dgm:prSet>
      <dgm:spPr/>
    </dgm:pt>
    <dgm:pt modelId="{079BA10A-AC3F-4068-8A46-B4D2B93EFF71}" type="pres">
      <dgm:prSet presAssocID="{22179C6D-A9CA-43C2-A843-8936622700DD}" presName="node" presStyleLbl="vennNode1" presStyleIdx="7" presStyleCnt="9">
        <dgm:presLayoutVars>
          <dgm:bulletEnabled val="1"/>
        </dgm:presLayoutVars>
      </dgm:prSet>
      <dgm:spPr/>
    </dgm:pt>
    <dgm:pt modelId="{F892BD8B-1665-4AD7-ADE4-7C8241F5B80F}" type="pres">
      <dgm:prSet presAssocID="{9928EBC8-BDA7-4C1F-8698-4F1FEB16CC51}" presName="node" presStyleLbl="vennNode1" presStyleIdx="8" presStyleCnt="9">
        <dgm:presLayoutVars>
          <dgm:bulletEnabled val="1"/>
        </dgm:presLayoutVars>
      </dgm:prSet>
      <dgm:spPr/>
    </dgm:pt>
  </dgm:ptLst>
  <dgm:cxnLst>
    <dgm:cxn modelId="{2BBFD909-ED93-4333-B171-80270F2F83C7}" type="presOf" srcId="{C5941FF6-EC0B-4F39-9F01-DC206CEE0EAD}" destId="{8DB68314-B751-4A34-AF75-3FEC90F1DA6F}" srcOrd="0" destOrd="0" presId="urn:microsoft.com/office/officeart/2005/8/layout/radial3"/>
    <dgm:cxn modelId="{56DDEF09-E7A1-4F3A-8802-DB706EE794B0}" type="presOf" srcId="{4E1E4467-DFEB-47A3-8344-EBB9F015F67D}" destId="{C4AB6D3E-F43F-43CC-A311-C201540C104A}" srcOrd="0" destOrd="0" presId="urn:microsoft.com/office/officeart/2005/8/layout/radial3"/>
    <dgm:cxn modelId="{2111210B-B207-4496-93F7-09ADFCDE2130}" type="presOf" srcId="{BE97B859-AC89-4330-BB8B-EDCA082B8087}" destId="{3C11666D-407B-44FE-85BB-0B682DD4FAE0}" srcOrd="0" destOrd="0" presId="urn:microsoft.com/office/officeart/2005/8/layout/radial3"/>
    <dgm:cxn modelId="{9998C020-75BF-4F2E-A88E-657AFB9E44B3}" type="presOf" srcId="{63567846-E1D0-4336-B03A-2804EC2B363C}" destId="{FD330A34-6C22-4039-A2DE-900CC7C75B33}" srcOrd="0" destOrd="0" presId="urn:microsoft.com/office/officeart/2005/8/layout/radial3"/>
    <dgm:cxn modelId="{93950334-028B-434A-98C2-132E4B7ECF93}" srcId="{5AD6FAF7-4508-445D-B247-6B89B56EC55C}" destId="{BE97B859-AC89-4330-BB8B-EDCA082B8087}" srcOrd="1" destOrd="0" parTransId="{1F985004-310F-49E1-949D-0765F42A9752}" sibTransId="{D0799F51-24C4-4B6A-8CC2-46ADD1B1FE94}"/>
    <dgm:cxn modelId="{F7C16A3C-440D-4363-A214-FB262E38AD87}" type="presOf" srcId="{9928EBC8-BDA7-4C1F-8698-4F1FEB16CC51}" destId="{F892BD8B-1665-4AD7-ADE4-7C8241F5B80F}" srcOrd="0" destOrd="0" presId="urn:microsoft.com/office/officeart/2005/8/layout/radial3"/>
    <dgm:cxn modelId="{01B07E3D-96A8-4375-9D25-9B46FC4E81C9}" type="presOf" srcId="{5AD6FAF7-4508-445D-B247-6B89B56EC55C}" destId="{CF7A8224-8F58-41FE-8697-4799CD32880A}" srcOrd="0" destOrd="0" presId="urn:microsoft.com/office/officeart/2005/8/layout/radial3"/>
    <dgm:cxn modelId="{AC22DB47-1E29-4FA4-A3BF-6593CACA4E3E}" srcId="{5AD6FAF7-4508-445D-B247-6B89B56EC55C}" destId="{B6B430AB-9216-4737-AE98-C2EA276087F9}" srcOrd="3" destOrd="0" parTransId="{C49EFD8D-7586-4F63-A919-5104980EF17C}" sibTransId="{3AC253DF-459F-428C-886E-231C96F47671}"/>
    <dgm:cxn modelId="{3854CE4D-7156-42F2-A7B4-50068EFDA773}" srcId="{5AD6FAF7-4508-445D-B247-6B89B56EC55C}" destId="{DE0022D5-EC3E-48D6-926B-0615BC106344}" srcOrd="2" destOrd="0" parTransId="{B7981848-C12C-42CE-91C6-88C71585941C}" sibTransId="{705EDD4C-B0EC-461B-839B-99B0812B0F09}"/>
    <dgm:cxn modelId="{0134EC4F-9018-4C81-B0AD-96ED1AB106AE}" type="presOf" srcId="{22179C6D-A9CA-43C2-A843-8936622700DD}" destId="{079BA10A-AC3F-4068-8A46-B4D2B93EFF71}" srcOrd="0" destOrd="0" presId="urn:microsoft.com/office/officeart/2005/8/layout/radial3"/>
    <dgm:cxn modelId="{CEB37063-78D9-424F-8E05-A2EC15A7AB0B}" srcId="{63567846-E1D0-4336-B03A-2804EC2B363C}" destId="{5AD6FAF7-4508-445D-B247-6B89B56EC55C}" srcOrd="0" destOrd="0" parTransId="{0FF034A4-E95C-4042-898C-2DD34338AF42}" sibTransId="{52A5DF37-63A5-494F-B4DA-8D17F674CDB0}"/>
    <dgm:cxn modelId="{AFD5A57F-A151-49A4-9DE9-67FBF9782CCC}" type="presOf" srcId="{B6B430AB-9216-4737-AE98-C2EA276087F9}" destId="{9EC7AB6B-8C32-4FD5-AF2F-9EC16D4F1A93}" srcOrd="0" destOrd="0" presId="urn:microsoft.com/office/officeart/2005/8/layout/radial3"/>
    <dgm:cxn modelId="{AC5B388A-579F-485D-8F3E-F87E15ADADF1}" type="presOf" srcId="{08A8B7EB-F79D-4727-B4E0-9DD6E1BFCDDD}" destId="{E34A88F1-2CE9-462A-B02A-5E7C61E67B85}" srcOrd="0" destOrd="0" presId="urn:microsoft.com/office/officeart/2005/8/layout/radial3"/>
    <dgm:cxn modelId="{A5914C9D-F63A-4B71-8E6B-3F038D114D66}" srcId="{5AD6FAF7-4508-445D-B247-6B89B56EC55C}" destId="{22179C6D-A9CA-43C2-A843-8936622700DD}" srcOrd="6" destOrd="0" parTransId="{72BA6778-B22C-47A1-95D4-9D52DFE3B1D3}" sibTransId="{9767F3A5-8E08-4F24-BBAE-5AB1C5E9C0C1}"/>
    <dgm:cxn modelId="{FD5FC0A0-A485-4A25-9C69-F774D1B1DC4A}" srcId="{5AD6FAF7-4508-445D-B247-6B89B56EC55C}" destId="{C5941FF6-EC0B-4F39-9F01-DC206CEE0EAD}" srcOrd="5" destOrd="0" parTransId="{EA304DE1-B608-4466-8632-853D16D004C7}" sibTransId="{05889DDE-0DF8-4C45-9375-C903454B662F}"/>
    <dgm:cxn modelId="{0DD1BAB2-F71B-4552-9223-6F0958DFFB6E}" srcId="{5AD6FAF7-4508-445D-B247-6B89B56EC55C}" destId="{4E1E4467-DFEB-47A3-8344-EBB9F015F67D}" srcOrd="4" destOrd="0" parTransId="{A11A163E-FBD6-4195-BA18-B524988DB72E}" sibTransId="{E8B251AC-86BB-49DB-BB56-096A85DE2D89}"/>
    <dgm:cxn modelId="{76F1F2DF-35DF-4518-9AE1-5D4A5024218D}" srcId="{5AD6FAF7-4508-445D-B247-6B89B56EC55C}" destId="{08A8B7EB-F79D-4727-B4E0-9DD6E1BFCDDD}" srcOrd="0" destOrd="0" parTransId="{A9ABB214-250C-4420-BB6D-B2C6BB27907E}" sibTransId="{E897981B-B783-4A1C-9D9C-1A0E7CDB7268}"/>
    <dgm:cxn modelId="{03100DE8-64A6-46F8-B567-6F78CBBCD4E7}" type="presOf" srcId="{DE0022D5-EC3E-48D6-926B-0615BC106344}" destId="{1A037082-9C20-46BA-BB3D-EFA39B51CBCF}" srcOrd="0" destOrd="0" presId="urn:microsoft.com/office/officeart/2005/8/layout/radial3"/>
    <dgm:cxn modelId="{91C051FC-1F82-475E-B56B-46A12C6A0825}" srcId="{5AD6FAF7-4508-445D-B247-6B89B56EC55C}" destId="{9928EBC8-BDA7-4C1F-8698-4F1FEB16CC51}" srcOrd="7" destOrd="0" parTransId="{035745EC-154F-4C66-8BA2-5124884D15A0}" sibTransId="{FEA2A1EA-F203-4B10-9B2A-BAC7F8577C58}"/>
    <dgm:cxn modelId="{F2873528-331A-43F1-976C-9A0F9E450AF2}" type="presParOf" srcId="{FD330A34-6C22-4039-A2DE-900CC7C75B33}" destId="{354A429D-23C0-4F82-9196-B8C1C4B07984}" srcOrd="0" destOrd="0" presId="urn:microsoft.com/office/officeart/2005/8/layout/radial3"/>
    <dgm:cxn modelId="{A034317C-DCA7-424F-80BB-13B0AC800698}" type="presParOf" srcId="{354A429D-23C0-4F82-9196-B8C1C4B07984}" destId="{CF7A8224-8F58-41FE-8697-4799CD32880A}" srcOrd="0" destOrd="0" presId="urn:microsoft.com/office/officeart/2005/8/layout/radial3"/>
    <dgm:cxn modelId="{E232F36B-314D-4924-ABB2-31D57BC1B54A}" type="presParOf" srcId="{354A429D-23C0-4F82-9196-B8C1C4B07984}" destId="{E34A88F1-2CE9-462A-B02A-5E7C61E67B85}" srcOrd="1" destOrd="0" presId="urn:microsoft.com/office/officeart/2005/8/layout/radial3"/>
    <dgm:cxn modelId="{038152BF-AE4D-4D5C-9D80-BCA7111FCB38}" type="presParOf" srcId="{354A429D-23C0-4F82-9196-B8C1C4B07984}" destId="{3C11666D-407B-44FE-85BB-0B682DD4FAE0}" srcOrd="2" destOrd="0" presId="urn:microsoft.com/office/officeart/2005/8/layout/radial3"/>
    <dgm:cxn modelId="{20153CAD-371E-49F5-B7C1-6570BF2B0ED5}" type="presParOf" srcId="{354A429D-23C0-4F82-9196-B8C1C4B07984}" destId="{1A037082-9C20-46BA-BB3D-EFA39B51CBCF}" srcOrd="3" destOrd="0" presId="urn:microsoft.com/office/officeart/2005/8/layout/radial3"/>
    <dgm:cxn modelId="{8FE8126B-B49A-4CCD-AF72-6C199E549AC2}" type="presParOf" srcId="{354A429D-23C0-4F82-9196-B8C1C4B07984}" destId="{9EC7AB6B-8C32-4FD5-AF2F-9EC16D4F1A93}" srcOrd="4" destOrd="0" presId="urn:microsoft.com/office/officeart/2005/8/layout/radial3"/>
    <dgm:cxn modelId="{967EC13A-97E8-47D4-AF5D-4AA035F9B7B2}" type="presParOf" srcId="{354A429D-23C0-4F82-9196-B8C1C4B07984}" destId="{C4AB6D3E-F43F-43CC-A311-C201540C104A}" srcOrd="5" destOrd="0" presId="urn:microsoft.com/office/officeart/2005/8/layout/radial3"/>
    <dgm:cxn modelId="{8EB223C4-4660-4ECA-8472-B38F77A5CEFD}" type="presParOf" srcId="{354A429D-23C0-4F82-9196-B8C1C4B07984}" destId="{8DB68314-B751-4A34-AF75-3FEC90F1DA6F}" srcOrd="6" destOrd="0" presId="urn:microsoft.com/office/officeart/2005/8/layout/radial3"/>
    <dgm:cxn modelId="{F43D6D10-92D7-40E7-9EE4-EF5B28376347}" type="presParOf" srcId="{354A429D-23C0-4F82-9196-B8C1C4B07984}" destId="{079BA10A-AC3F-4068-8A46-B4D2B93EFF71}" srcOrd="7" destOrd="0" presId="urn:microsoft.com/office/officeart/2005/8/layout/radial3"/>
    <dgm:cxn modelId="{BF780CCE-8DCA-45E2-88D0-9BDE384082F4}" type="presParOf" srcId="{354A429D-23C0-4F82-9196-B8C1C4B07984}" destId="{F892BD8B-1665-4AD7-ADE4-7C8241F5B80F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418D0-0D66-483D-A3DA-265736B30029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C1163-76BD-443A-9191-D4B6C6A92252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C2E1BB-1A6A-4DE2-B033-E85EE4D6EDD7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b="1" kern="1200">
              <a:solidFill>
                <a:srgbClr val="F25D3D"/>
              </a:solidFill>
            </a:rPr>
            <a:t>Plan van aanpak</a:t>
          </a:r>
        </a:p>
      </dsp:txBody>
      <dsp:txXfrm>
        <a:off x="2031999" y="4368800"/>
        <a:ext cx="4064000" cy="1016000"/>
      </dsp:txXfrm>
    </dsp:sp>
    <dsp:sp modelId="{96EA5BE7-6552-407E-AAAF-305D4E2CC33D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/>
            <a:t>Grenzen</a:t>
          </a:r>
        </a:p>
      </dsp:txBody>
      <dsp:txXfrm>
        <a:off x="3684358" y="2077723"/>
        <a:ext cx="1077630" cy="1077630"/>
      </dsp:txXfrm>
    </dsp:sp>
    <dsp:sp modelId="{A77ECA86-2699-421A-A05B-931DE739638D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/>
            <a:t>Projectorganisatie</a:t>
          </a:r>
        </a:p>
      </dsp:txBody>
      <dsp:txXfrm>
        <a:off x="2593851" y="934385"/>
        <a:ext cx="1077630" cy="1077630"/>
      </dsp:txXfrm>
    </dsp:sp>
    <dsp:sp modelId="{5DA134E6-5CBA-4B8F-A5F0-0518308C306B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/>
            <a:t>Probleemanalyse en doelstellingen</a:t>
          </a:r>
        </a:p>
      </dsp:txBody>
      <dsp:txXfrm>
        <a:off x="4151718" y="565915"/>
        <a:ext cx="1077630" cy="1077630"/>
      </dsp:txXfrm>
    </dsp:sp>
    <dsp:sp modelId="{68944844-052B-4EE3-A6C7-CC420C448408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A8224-8F58-41FE-8697-4799CD32880A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solidFill>
          <a:schemeClr val="bg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b="1" kern="1200">
              <a:solidFill>
                <a:schemeClr val="tx1"/>
              </a:solidFill>
            </a:rPr>
            <a:t>Onderwijsconcept en  Ontwerpeenheden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2000" b="1" kern="1200">
            <a:solidFill>
              <a:schemeClr val="tx1"/>
            </a:solidFill>
          </a:endParaRPr>
        </a:p>
      </dsp:txBody>
      <dsp:txXfrm>
        <a:off x="3001336" y="1646670"/>
        <a:ext cx="2125326" cy="2125326"/>
      </dsp:txXfrm>
    </dsp:sp>
    <dsp:sp modelId="{E34A88F1-2CE9-462A-B02A-5E7C61E67B85}">
      <dsp:nvSpPr>
        <dsp:cNvPr id="0" name=""/>
        <dsp:cNvSpPr/>
      </dsp:nvSpPr>
      <dsp:spPr>
        <a:xfrm>
          <a:off x="3312583" y="536"/>
          <a:ext cx="1502833" cy="150283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Doelgroep</a:t>
          </a:r>
        </a:p>
      </dsp:txBody>
      <dsp:txXfrm>
        <a:off x="3532668" y="220621"/>
        <a:ext cx="1062663" cy="1062663"/>
      </dsp:txXfrm>
    </dsp:sp>
    <dsp:sp modelId="{3C11666D-407B-44FE-85BB-0B682DD4FAE0}">
      <dsp:nvSpPr>
        <dsp:cNvPr id="0" name=""/>
        <dsp:cNvSpPr/>
      </dsp:nvSpPr>
      <dsp:spPr>
        <a:xfrm>
          <a:off x="4696660" y="573839"/>
          <a:ext cx="1502833" cy="150283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Kwalificatie-dossier</a:t>
          </a:r>
        </a:p>
      </dsp:txBody>
      <dsp:txXfrm>
        <a:off x="4916745" y="793924"/>
        <a:ext cx="1062663" cy="1062663"/>
      </dsp:txXfrm>
    </dsp:sp>
    <dsp:sp modelId="{1A037082-9C20-46BA-BB3D-EFA39B51CBCF}">
      <dsp:nvSpPr>
        <dsp:cNvPr id="0" name=""/>
        <dsp:cNvSpPr/>
      </dsp:nvSpPr>
      <dsp:spPr>
        <a:xfrm>
          <a:off x="5269963" y="1957916"/>
          <a:ext cx="1502833" cy="150283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Examens</a:t>
          </a:r>
        </a:p>
      </dsp:txBody>
      <dsp:txXfrm>
        <a:off x="5490048" y="2178001"/>
        <a:ext cx="1062663" cy="1062663"/>
      </dsp:txXfrm>
    </dsp:sp>
    <dsp:sp modelId="{9EC7AB6B-8C32-4FD5-AF2F-9EC16D4F1A93}">
      <dsp:nvSpPr>
        <dsp:cNvPr id="0" name=""/>
        <dsp:cNvSpPr/>
      </dsp:nvSpPr>
      <dsp:spPr>
        <a:xfrm>
          <a:off x="4696660" y="3341993"/>
          <a:ext cx="1502833" cy="150283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err="1"/>
            <a:t>Rand-voorwaarden</a:t>
          </a:r>
          <a:endParaRPr lang="nl-NL" sz="1400" b="1" kern="1200"/>
        </a:p>
      </dsp:txBody>
      <dsp:txXfrm>
        <a:off x="4916745" y="3562078"/>
        <a:ext cx="1062663" cy="1062663"/>
      </dsp:txXfrm>
    </dsp:sp>
    <dsp:sp modelId="{C4AB6D3E-F43F-43CC-A311-C201540C104A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Wettelijke eisen</a:t>
          </a:r>
        </a:p>
      </dsp:txBody>
      <dsp:txXfrm>
        <a:off x="3532668" y="4135382"/>
        <a:ext cx="1062663" cy="1062663"/>
      </dsp:txXfrm>
    </dsp:sp>
    <dsp:sp modelId="{8DB68314-B751-4A34-AF75-3FEC90F1DA6F}">
      <dsp:nvSpPr>
        <dsp:cNvPr id="0" name=""/>
        <dsp:cNvSpPr/>
      </dsp:nvSpPr>
      <dsp:spPr>
        <a:xfrm>
          <a:off x="1928506" y="3341993"/>
          <a:ext cx="1502833" cy="150283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CIMO: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err="1"/>
            <a:t>Ontwerp-principes</a:t>
          </a:r>
          <a:endParaRPr lang="nl-NL" sz="1400" b="1" kern="1200"/>
        </a:p>
      </dsp:txBody>
      <dsp:txXfrm>
        <a:off x="2148591" y="3562078"/>
        <a:ext cx="1062663" cy="1062663"/>
      </dsp:txXfrm>
    </dsp:sp>
    <dsp:sp modelId="{079BA10A-AC3F-4068-8A46-B4D2B93EFF71}">
      <dsp:nvSpPr>
        <dsp:cNvPr id="0" name=""/>
        <dsp:cNvSpPr/>
      </dsp:nvSpPr>
      <dsp:spPr>
        <a:xfrm>
          <a:off x="1355202" y="1957916"/>
          <a:ext cx="1502833" cy="150283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Ordening-taxonomie</a:t>
          </a:r>
        </a:p>
      </dsp:txBody>
      <dsp:txXfrm>
        <a:off x="1575287" y="2178001"/>
        <a:ext cx="1062663" cy="1062663"/>
      </dsp:txXfrm>
    </dsp:sp>
    <dsp:sp modelId="{F892BD8B-1665-4AD7-ADE4-7C8241F5B80F}">
      <dsp:nvSpPr>
        <dsp:cNvPr id="0" name=""/>
        <dsp:cNvSpPr/>
      </dsp:nvSpPr>
      <dsp:spPr>
        <a:xfrm>
          <a:off x="1928506" y="573839"/>
          <a:ext cx="1502833" cy="150283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Werkveld</a:t>
          </a:r>
        </a:p>
      </dsp:txBody>
      <dsp:txXfrm>
        <a:off x="2148591" y="793924"/>
        <a:ext cx="1062663" cy="106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5B1AAB1-926C-4775-A75D-655B306410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3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30C60F-F716-4562-9194-525176324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6A344D6-7873-4706-896F-B388A621E3CD}" type="datetimeFigureOut">
              <a:rPr lang="nl-NL" altLang="nl-NL"/>
              <a:pPr>
                <a:defRPr/>
              </a:pPr>
              <a:t>22-01-2024</a:t>
            </a:fld>
            <a:endParaRPr lang="nl-NL" alt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AE8948A-A765-4A85-9351-5CC54785A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3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E90102-28AD-4645-AD9A-B1D44EEED5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7CD35F22-3B48-4A3B-B0EA-24763D695A1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183E0966-5C32-46F3-A88D-B3739F6193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3238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CF2D968-A3EF-45A0-81C7-B01FB16040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3238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pPr>
              <a:defRPr/>
            </a:pPr>
            <a:fld id="{28DAECE3-4794-4BC6-864A-A4AF22ADCB97}" type="datetimeFigureOut">
              <a:rPr lang="nl-NL"/>
              <a:pPr>
                <a:defRPr/>
              </a:pPr>
              <a:t>22-01-2024</a:t>
            </a:fld>
            <a:endParaRPr lang="nl-NL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3FB6D3CB-6082-4A1B-B7BF-4A022FA044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20DA480E-B559-483A-8E1D-7BB4EFD1F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6525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6FCEA9-5A6E-458F-8C99-D3B485408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3238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FC962C-D59C-44F7-AC62-406A05714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3238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B861050-8F1A-4BA6-ACCC-730DA85801C5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46424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38150" y="1252538"/>
            <a:ext cx="6013450" cy="3382962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 min</a:t>
            </a:r>
          </a:p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E320E-AAD9-5C48-ABB3-26E4659421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1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Ik ben </a:t>
            </a:r>
            <a:r>
              <a:rPr lang="en-US" err="1">
                <a:cs typeface="Calibri"/>
              </a:rPr>
              <a:t>mij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bewust</a:t>
            </a:r>
            <a:r>
              <a:rPr lang="en-US">
                <a:cs typeface="Calibri"/>
              </a:rPr>
              <a:t> van het </a:t>
            </a:r>
            <a:r>
              <a:rPr lang="en-US" err="1">
                <a:cs typeface="Calibri"/>
              </a:rPr>
              <a:t>leren</a:t>
            </a:r>
            <a:r>
              <a:rPr lang="en-US">
                <a:cs typeface="Calibri"/>
              </a:rPr>
              <a:t> van </a:t>
            </a:r>
            <a:r>
              <a:rPr lang="en-US" err="1">
                <a:cs typeface="Calibri"/>
              </a:rPr>
              <a:t>studenten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bij</a:t>
            </a:r>
            <a:r>
              <a:rPr lang="en-US">
                <a:cs typeface="Calibri"/>
              </a:rPr>
              <a:t> het </a:t>
            </a:r>
            <a:r>
              <a:rPr lang="en-US" err="1">
                <a:cs typeface="Calibri"/>
              </a:rPr>
              <a:t>ontwerpen</a:t>
            </a:r>
            <a:r>
              <a:rPr lang="en-US">
                <a:cs typeface="Calibri"/>
              </a:rPr>
              <a:t> van </a:t>
            </a:r>
            <a:r>
              <a:rPr lang="en-US" err="1">
                <a:cs typeface="Calibri"/>
              </a:rPr>
              <a:t>onderwijs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61050-8F1A-4BA6-ACCC-730DA85801C5}" type="slidenum">
              <a:rPr lang="nl-NL" altLang="nl-NL"/>
              <a:pPr/>
              <a:t>10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4225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38150" y="1252538"/>
            <a:ext cx="6013450" cy="3382962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 </a:t>
            </a:r>
            <a:r>
              <a:rPr lang="en-US" err="1"/>
              <a:t>minuten</a:t>
            </a:r>
            <a:endParaRPr lang="en-US"/>
          </a:p>
          <a:p>
            <a:r>
              <a:rPr lang="en-US"/>
              <a:t>CV</a:t>
            </a:r>
          </a:p>
          <a:p>
            <a:r>
              <a:rPr lang="en-US"/>
              <a:t>Even </a:t>
            </a:r>
            <a:r>
              <a:rPr lang="en-US" err="1"/>
              <a:t>iets</a:t>
            </a:r>
            <a:r>
              <a:rPr lang="en-US" baseline="0"/>
              <a:t> </a:t>
            </a:r>
            <a:r>
              <a:rPr lang="en-US" baseline="0" err="1"/>
              <a:t>actiefs</a:t>
            </a:r>
            <a:r>
              <a:rPr lang="en-US" baseline="0"/>
              <a:t>, wat </a:t>
            </a:r>
            <a:r>
              <a:rPr lang="en-US" baseline="0" err="1"/>
              <a:t>vindt</a:t>
            </a:r>
            <a:r>
              <a:rPr lang="en-US" baseline="0"/>
              <a:t> u </a:t>
            </a:r>
            <a:r>
              <a:rPr lang="en-US" baseline="0" err="1"/>
              <a:t>een</a:t>
            </a:r>
            <a:r>
              <a:rPr lang="en-US" baseline="0"/>
              <a:t> geode </a:t>
            </a:r>
            <a:r>
              <a:rPr lang="en-US" baseline="0" err="1"/>
              <a:t>leerling</a:t>
            </a:r>
            <a:r>
              <a:rPr lang="en-US" baseline="0"/>
              <a:t>/ </a:t>
            </a:r>
            <a:r>
              <a:rPr lang="en-US" baseline="0" err="1"/>
              <a:t>een</a:t>
            </a:r>
            <a:r>
              <a:rPr lang="en-US" baseline="0"/>
              <a:t> geode student, </a:t>
            </a:r>
            <a:r>
              <a:rPr lang="en-US" baseline="0" err="1"/>
              <a:t>vult</a:t>
            </a:r>
            <a:r>
              <a:rPr lang="en-US" baseline="0"/>
              <a:t> u </a:t>
            </a:r>
            <a:r>
              <a:rPr lang="en-US" baseline="0" err="1"/>
              <a:t>dat</a:t>
            </a:r>
            <a:r>
              <a:rPr lang="en-US" baseline="0"/>
              <a:t> </a:t>
            </a:r>
            <a:r>
              <a:rPr lang="en-US" baseline="0" err="1"/>
              <a:t>eens</a:t>
            </a:r>
            <a:r>
              <a:rPr lang="en-US" baseline="0"/>
              <a:t> in op </a:t>
            </a:r>
            <a:r>
              <a:rPr lang="en-US" baseline="0" err="1"/>
              <a:t>uw</a:t>
            </a:r>
            <a:r>
              <a:rPr lang="en-US" baseline="0"/>
              <a:t> </a:t>
            </a:r>
            <a:r>
              <a:rPr lang="en-US" baseline="0" err="1"/>
              <a:t>mentimeter</a:t>
            </a:r>
            <a:endParaRPr lang="en-US"/>
          </a:p>
          <a:p>
            <a:r>
              <a:rPr lang="en-US"/>
              <a:t>Wat </a:t>
            </a:r>
            <a:r>
              <a:rPr lang="en-US" err="1"/>
              <a:t>vind</a:t>
            </a:r>
            <a:r>
              <a:rPr lang="en-US"/>
              <a:t> </a:t>
            </a:r>
            <a:r>
              <a:rPr lang="en-US" err="1"/>
              <a:t>jij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goede</a:t>
            </a:r>
            <a:r>
              <a:rPr lang="en-US"/>
              <a:t> </a:t>
            </a:r>
            <a:r>
              <a:rPr lang="en-US" err="1"/>
              <a:t>leerling</a:t>
            </a:r>
            <a:r>
              <a:rPr lang="en-US"/>
              <a:t>?</a:t>
            </a:r>
            <a:r>
              <a:rPr lang="en-US" baseline="0"/>
              <a:t> </a:t>
            </a:r>
            <a:r>
              <a:rPr lang="en-US" err="1"/>
              <a:t>Mentimeter</a:t>
            </a:r>
            <a:r>
              <a:rPr lang="en-US"/>
              <a:t> (Ilse) – </a:t>
            </a:r>
            <a:r>
              <a:rPr lang="en-US" err="1"/>
              <a:t>wordcloud</a:t>
            </a:r>
            <a:r>
              <a:rPr lang="en-US" baseline="0"/>
              <a:t> </a:t>
            </a:r>
          </a:p>
          <a:p>
            <a:endParaRPr lang="en-US" baseline="0"/>
          </a:p>
          <a:p>
            <a:r>
              <a:rPr lang="en-US" baseline="0"/>
              <a:t>Wat </a:t>
            </a:r>
            <a:r>
              <a:rPr lang="en-US" baseline="0" err="1"/>
              <a:t>zouden</a:t>
            </a:r>
            <a:r>
              <a:rPr lang="en-US" baseline="0"/>
              <a:t> </a:t>
            </a:r>
            <a:r>
              <a:rPr lang="en-US" baseline="0" err="1"/>
              <a:t>jullie</a:t>
            </a:r>
            <a:r>
              <a:rPr lang="en-US" baseline="0"/>
              <a:t> </a:t>
            </a:r>
            <a:r>
              <a:rPr lang="en-US" baseline="0" err="1"/>
              <a:t>leerlingen</a:t>
            </a:r>
            <a:r>
              <a:rPr lang="en-US" baseline="0"/>
              <a:t> </a:t>
            </a:r>
            <a:r>
              <a:rPr lang="en-US" baseline="0" err="1"/>
              <a:t>zeggen</a:t>
            </a:r>
            <a:r>
              <a:rPr lang="en-US" baseline="0"/>
              <a:t>? Zit </a:t>
            </a:r>
            <a:r>
              <a:rPr lang="en-US" baseline="0" err="1"/>
              <a:t>hier</a:t>
            </a:r>
            <a:r>
              <a:rPr lang="en-US" baseline="0"/>
              <a:t> </a:t>
            </a:r>
            <a:r>
              <a:rPr lang="en-US" baseline="0" err="1"/>
              <a:t>verschil</a:t>
            </a:r>
            <a:r>
              <a:rPr lang="en-US" baseline="0"/>
              <a:t> </a:t>
            </a:r>
            <a:r>
              <a:rPr lang="en-US" baseline="0" err="1"/>
              <a:t>tussen</a:t>
            </a:r>
            <a:r>
              <a:rPr lang="en-US" baseline="0"/>
              <a:t>?</a:t>
            </a:r>
          </a:p>
          <a:p>
            <a:r>
              <a:rPr lang="en-US" baseline="0"/>
              <a:t> </a:t>
            </a:r>
          </a:p>
          <a:p>
            <a:r>
              <a:rPr lang="en-US" baseline="0" err="1"/>
              <a:t>Als</a:t>
            </a:r>
            <a:r>
              <a:rPr lang="en-US" baseline="0"/>
              <a:t> </a:t>
            </a:r>
            <a:r>
              <a:rPr lang="en-US" baseline="0" err="1"/>
              <a:t>er</a:t>
            </a:r>
            <a:r>
              <a:rPr lang="en-US" baseline="0"/>
              <a:t> </a:t>
            </a:r>
            <a:r>
              <a:rPr lang="en-US" baseline="0" err="1"/>
              <a:t>niets</a:t>
            </a:r>
            <a:r>
              <a:rPr lang="en-US" baseline="0"/>
              <a:t> </a:t>
            </a:r>
            <a:r>
              <a:rPr lang="en-US" baseline="0" err="1"/>
              <a:t>komt</a:t>
            </a:r>
            <a:r>
              <a:rPr lang="en-US" baseline="0"/>
              <a:t> </a:t>
            </a:r>
            <a:r>
              <a:rPr lang="en-US" baseline="0" err="1"/>
              <a:t>voorbeeld</a:t>
            </a:r>
            <a:r>
              <a:rPr lang="en-US" baseline="0"/>
              <a:t> </a:t>
            </a:r>
            <a:r>
              <a:rPr lang="en-US" baseline="0" err="1"/>
              <a:t>geven</a:t>
            </a:r>
            <a:r>
              <a:rPr lang="en-US" baseline="0"/>
              <a:t> </a:t>
            </a:r>
            <a:r>
              <a:rPr lang="en-US" baseline="0" err="1"/>
              <a:t>dat</a:t>
            </a:r>
            <a:r>
              <a:rPr lang="en-US" baseline="0"/>
              <a:t> </a:t>
            </a:r>
            <a:r>
              <a:rPr lang="en-US" baseline="0" err="1"/>
              <a:t>leerlingen</a:t>
            </a:r>
            <a:r>
              <a:rPr lang="en-US" baseline="0"/>
              <a:t> </a:t>
            </a:r>
            <a:r>
              <a:rPr lang="en-US" baseline="0" err="1"/>
              <a:t>vaak</a:t>
            </a:r>
            <a:r>
              <a:rPr lang="en-US" baseline="0"/>
              <a:t> </a:t>
            </a:r>
            <a:r>
              <a:rPr lang="en-US" baseline="0" err="1"/>
              <a:t>zeggen</a:t>
            </a:r>
            <a:r>
              <a:rPr lang="en-US" baseline="0"/>
              <a:t> op </a:t>
            </a:r>
            <a:r>
              <a:rPr lang="en-US" baseline="0" err="1"/>
              <a:t>tijd</a:t>
            </a:r>
            <a:r>
              <a:rPr lang="en-US" baseline="0"/>
              <a:t> </a:t>
            </a:r>
            <a:r>
              <a:rPr lang="en-US" baseline="0" err="1"/>
              <a:t>komen</a:t>
            </a:r>
            <a:r>
              <a:rPr lang="en-US" baseline="0"/>
              <a:t>, </a:t>
            </a:r>
            <a:r>
              <a:rPr lang="en-US" baseline="0" err="1"/>
              <a:t>huiswerk</a:t>
            </a:r>
            <a:r>
              <a:rPr lang="en-US" baseline="0"/>
              <a:t> </a:t>
            </a:r>
            <a:r>
              <a:rPr lang="en-US" baseline="0" err="1"/>
              <a:t>afhebben</a:t>
            </a:r>
            <a:r>
              <a:rPr lang="en-US" baseline="0"/>
              <a:t>, </a:t>
            </a:r>
            <a:r>
              <a:rPr lang="en-US" baseline="0" err="1"/>
              <a:t>opdrachten</a:t>
            </a:r>
            <a:r>
              <a:rPr lang="en-US" baseline="0"/>
              <a:t> op </a:t>
            </a:r>
            <a:r>
              <a:rPr lang="en-US" baseline="0" err="1"/>
              <a:t>tijd</a:t>
            </a:r>
            <a:r>
              <a:rPr lang="en-US" baseline="0"/>
              <a:t> </a:t>
            </a:r>
            <a:r>
              <a:rPr lang="en-US" baseline="0" err="1"/>
              <a:t>inleveren</a:t>
            </a:r>
            <a:r>
              <a:rPr lang="en-US" baseline="0"/>
              <a:t>, etc.. </a:t>
            </a:r>
          </a:p>
          <a:p>
            <a:endParaRPr lang="en-US" baseline="0"/>
          </a:p>
          <a:p>
            <a:r>
              <a:rPr lang="en-US" baseline="0"/>
              <a:t>Hoe </a:t>
            </a:r>
            <a:r>
              <a:rPr lang="en-US" baseline="0" err="1"/>
              <a:t>komt</a:t>
            </a:r>
            <a:r>
              <a:rPr lang="en-US" baseline="0"/>
              <a:t> het </a:t>
            </a:r>
            <a:r>
              <a:rPr lang="en-US" baseline="0" err="1"/>
              <a:t>dat</a:t>
            </a:r>
            <a:r>
              <a:rPr lang="en-US" baseline="0"/>
              <a:t> </a:t>
            </a:r>
            <a:r>
              <a:rPr lang="en-US" baseline="0" err="1"/>
              <a:t>zij</a:t>
            </a:r>
            <a:r>
              <a:rPr lang="en-US" baseline="0"/>
              <a:t> </a:t>
            </a:r>
            <a:r>
              <a:rPr lang="en-US" baseline="0" err="1"/>
              <a:t>dit</a:t>
            </a:r>
            <a:r>
              <a:rPr lang="en-US" baseline="0"/>
              <a:t> </a:t>
            </a:r>
            <a:r>
              <a:rPr lang="en-US" baseline="0" err="1"/>
              <a:t>zeggen</a:t>
            </a:r>
            <a:r>
              <a:rPr lang="en-US" baseline="0"/>
              <a:t> </a:t>
            </a:r>
            <a:r>
              <a:rPr lang="en-US" baseline="0" err="1"/>
              <a:t>en</a:t>
            </a:r>
            <a:r>
              <a:rPr lang="en-US" baseline="0"/>
              <a:t> u </a:t>
            </a:r>
            <a:r>
              <a:rPr lang="en-US" baseline="0" err="1"/>
              <a:t>liever</a:t>
            </a:r>
            <a:r>
              <a:rPr lang="en-US" baseline="0"/>
              <a:t> </a:t>
            </a:r>
            <a:r>
              <a:rPr lang="en-US" baseline="0" err="1"/>
              <a:t>dat</a:t>
            </a:r>
            <a:r>
              <a:rPr lang="en-US" baseline="0"/>
              <a:t> </a:t>
            </a:r>
            <a:r>
              <a:rPr lang="en-US" baseline="0" err="1"/>
              <a:t>zou</a:t>
            </a:r>
            <a:r>
              <a:rPr lang="en-US" baseline="0"/>
              <a:t> </a:t>
            </a:r>
            <a:r>
              <a:rPr lang="en-US" baseline="0" err="1"/>
              <a:t>willen</a:t>
            </a:r>
            <a:r>
              <a:rPr lang="en-US" baseline="0"/>
              <a:t> </a:t>
            </a:r>
            <a:r>
              <a:rPr lang="en-US" baseline="0" err="1"/>
              <a:t>zien</a:t>
            </a:r>
            <a:r>
              <a:rPr lang="en-US" baseline="0"/>
              <a:t>?</a:t>
            </a:r>
          </a:p>
          <a:p>
            <a:endParaRPr lang="en-US" baseline="0"/>
          </a:p>
          <a:p>
            <a:r>
              <a:rPr lang="en-US" baseline="0" err="1"/>
              <a:t>Plenaire</a:t>
            </a:r>
            <a:r>
              <a:rPr lang="en-US" baseline="0"/>
              <a:t> </a:t>
            </a:r>
            <a:r>
              <a:rPr lang="en-US" baseline="0" err="1"/>
              <a:t>groepsgesprek</a:t>
            </a:r>
            <a:endParaRPr lang="en-US" baseline="0"/>
          </a:p>
        </p:txBody>
      </p:sp>
    </p:spTree>
    <p:extLst>
      <p:ext uri="{BB962C8B-B14F-4D97-AF65-F5344CB8AC3E}">
        <p14:creationId xmlns:p14="http://schemas.microsoft.com/office/powerpoint/2010/main" val="357690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487488" y="2648956"/>
            <a:ext cx="4639860" cy="400110"/>
          </a:xfrm>
          <a:solidFill>
            <a:schemeClr val="tx1"/>
          </a:solidFill>
        </p:spPr>
        <p:txBody>
          <a:bodyPr wrap="none">
            <a:spAutoFit/>
          </a:bodyPr>
          <a:lstStyle>
            <a:lvl1pPr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nl-NL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724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925EC8-AE12-474D-8E94-05018A2D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7CA93-990F-4E0C-8194-520AAB2CCC2D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6C360C-DC5F-48BE-B7CB-17EE171E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64A63E-DD5B-4495-B7A8-111D8BAF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CE6B3-5616-44D6-A7BD-2CB8D8FBA040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5587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9E856A-DB89-49BA-929A-CEFB5A49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F8547-331F-4967-8CE8-8204B11D51A0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EE463D-B6C7-4A6A-A7E4-0E48C123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8B11FF-A7B0-44A1-9FD8-F50A9D1C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2C79D-B657-48C1-9091-C8933186F7A6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85495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8" descr="C:\Users\helene\AppData\Local\Microsoft\Windows\Temporary Internet Files\Content.Outlook\BNCNG468\oalogo nieuw  januari 2013.jpg">
            <a:extLst>
              <a:ext uri="{FF2B5EF4-FFF2-40B4-BE49-F238E27FC236}">
                <a16:creationId xmlns:a16="http://schemas.microsoft.com/office/drawing/2014/main" id="{836C64BC-DEF2-47E3-95BD-0956E26FC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96" y="5495373"/>
            <a:ext cx="165311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6" name="Tijdelijke aanduiding voor datum 3">
            <a:extLst>
              <a:ext uri="{FF2B5EF4-FFF2-40B4-BE49-F238E27FC236}">
                <a16:creationId xmlns:a16="http://schemas.microsoft.com/office/drawing/2014/main" id="{B404066D-7E8E-4702-B06A-D5A042C7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9B31-15AD-4F2A-90C0-C61627DFBB2B}" type="datetime4">
              <a:rPr lang="nl-NL" smtClean="0"/>
              <a:t>22 januari 2024</a:t>
            </a:fld>
            <a:endParaRPr lang="nl-NL"/>
          </a:p>
        </p:txBody>
      </p:sp>
      <p:sp>
        <p:nvSpPr>
          <p:cNvPr id="7" name="Tijdelijke aanduiding voor voettekst 4">
            <a:extLst>
              <a:ext uri="{FF2B5EF4-FFF2-40B4-BE49-F238E27FC236}">
                <a16:creationId xmlns:a16="http://schemas.microsoft.com/office/drawing/2014/main" id="{CFC845F2-B7CF-462A-B469-D8A37942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77E815C2-43BD-40CA-8706-46287953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AD42C-DA90-4090-80C8-1286585CC997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0BF645-9498-4E13-B5E0-655C6519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78030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73641" y="-243408"/>
            <a:ext cx="12762033" cy="6332703"/>
            <a:chOff x="-109252" y="-142416"/>
            <a:chExt cx="10098732" cy="6332703"/>
          </a:xfrm>
        </p:grpSpPr>
        <p:sp>
          <p:nvSpPr>
            <p:cNvPr id="5" name="Chevron 4"/>
            <p:cNvSpPr/>
            <p:nvPr userDrawn="1"/>
          </p:nvSpPr>
          <p:spPr>
            <a:xfrm rot="16200000">
              <a:off x="2147156" y="-2398824"/>
              <a:ext cx="5585916" cy="10098732"/>
            </a:xfrm>
            <a:custGeom>
              <a:avLst/>
              <a:gdLst>
                <a:gd name="connsiteX0" fmla="*/ 0 w 5688632"/>
                <a:gd name="connsiteY0" fmla="*/ 0 h 3888432"/>
                <a:gd name="connsiteX1" fmla="*/ 3744416 w 5688632"/>
                <a:gd name="connsiteY1" fmla="*/ 0 h 3888432"/>
                <a:gd name="connsiteX2" fmla="*/ 5688632 w 5688632"/>
                <a:gd name="connsiteY2" fmla="*/ 1944216 h 3888432"/>
                <a:gd name="connsiteX3" fmla="*/ 3744416 w 5688632"/>
                <a:gd name="connsiteY3" fmla="*/ 3888432 h 3888432"/>
                <a:gd name="connsiteX4" fmla="*/ 0 w 5688632"/>
                <a:gd name="connsiteY4" fmla="*/ 3888432 h 3888432"/>
                <a:gd name="connsiteX5" fmla="*/ 1944216 w 5688632"/>
                <a:gd name="connsiteY5" fmla="*/ 1944216 h 3888432"/>
                <a:gd name="connsiteX6" fmla="*/ 0 w 5688632"/>
                <a:gd name="connsiteY6" fmla="*/ 0 h 3888432"/>
                <a:gd name="connsiteX0" fmla="*/ 0 w 3744416"/>
                <a:gd name="connsiteY0" fmla="*/ 0 h 3888432"/>
                <a:gd name="connsiteX1" fmla="*/ 3744416 w 3744416"/>
                <a:gd name="connsiteY1" fmla="*/ 0 h 3888432"/>
                <a:gd name="connsiteX2" fmla="*/ 2996232 w 3744416"/>
                <a:gd name="connsiteY2" fmla="*/ 1969616 h 3888432"/>
                <a:gd name="connsiteX3" fmla="*/ 3744416 w 3744416"/>
                <a:gd name="connsiteY3" fmla="*/ 3888432 h 3888432"/>
                <a:gd name="connsiteX4" fmla="*/ 0 w 3744416"/>
                <a:gd name="connsiteY4" fmla="*/ 3888432 h 3888432"/>
                <a:gd name="connsiteX5" fmla="*/ 1944216 w 3744416"/>
                <a:gd name="connsiteY5" fmla="*/ 1944216 h 3888432"/>
                <a:gd name="connsiteX6" fmla="*/ 0 w 3744416"/>
                <a:gd name="connsiteY6" fmla="*/ 0 h 3888432"/>
                <a:gd name="connsiteX0" fmla="*/ 0 w 5941516"/>
                <a:gd name="connsiteY0" fmla="*/ 2476500 h 6364932"/>
                <a:gd name="connsiteX1" fmla="*/ 5941516 w 5941516"/>
                <a:gd name="connsiteY1" fmla="*/ 0 h 6364932"/>
                <a:gd name="connsiteX2" fmla="*/ 2996232 w 5941516"/>
                <a:gd name="connsiteY2" fmla="*/ 4446116 h 6364932"/>
                <a:gd name="connsiteX3" fmla="*/ 3744416 w 5941516"/>
                <a:gd name="connsiteY3" fmla="*/ 6364932 h 6364932"/>
                <a:gd name="connsiteX4" fmla="*/ 0 w 5941516"/>
                <a:gd name="connsiteY4" fmla="*/ 6364932 h 6364932"/>
                <a:gd name="connsiteX5" fmla="*/ 1944216 w 5941516"/>
                <a:gd name="connsiteY5" fmla="*/ 4420716 h 6364932"/>
                <a:gd name="connsiteX6" fmla="*/ 0 w 5941516"/>
                <a:gd name="connsiteY6" fmla="*/ 2476500 h 6364932"/>
                <a:gd name="connsiteX0" fmla="*/ 0 w 5941516"/>
                <a:gd name="connsiteY0" fmla="*/ 2476500 h 6364932"/>
                <a:gd name="connsiteX1" fmla="*/ 5941516 w 5941516"/>
                <a:gd name="connsiteY1" fmla="*/ 0 h 6364932"/>
                <a:gd name="connsiteX2" fmla="*/ 5294932 w 5941516"/>
                <a:gd name="connsiteY2" fmla="*/ 4890616 h 6364932"/>
                <a:gd name="connsiteX3" fmla="*/ 3744416 w 5941516"/>
                <a:gd name="connsiteY3" fmla="*/ 6364932 h 6364932"/>
                <a:gd name="connsiteX4" fmla="*/ 0 w 5941516"/>
                <a:gd name="connsiteY4" fmla="*/ 6364932 h 6364932"/>
                <a:gd name="connsiteX5" fmla="*/ 1944216 w 5941516"/>
                <a:gd name="connsiteY5" fmla="*/ 4420716 h 6364932"/>
                <a:gd name="connsiteX6" fmla="*/ 0 w 5941516"/>
                <a:gd name="connsiteY6" fmla="*/ 2476500 h 6364932"/>
                <a:gd name="connsiteX0" fmla="*/ 0 w 5941516"/>
                <a:gd name="connsiteY0" fmla="*/ 2476500 h 9539932"/>
                <a:gd name="connsiteX1" fmla="*/ 5941516 w 5941516"/>
                <a:gd name="connsiteY1" fmla="*/ 0 h 9539932"/>
                <a:gd name="connsiteX2" fmla="*/ 5294932 w 5941516"/>
                <a:gd name="connsiteY2" fmla="*/ 4890616 h 9539932"/>
                <a:gd name="connsiteX3" fmla="*/ 5903416 w 5941516"/>
                <a:gd name="connsiteY3" fmla="*/ 9539932 h 9539932"/>
                <a:gd name="connsiteX4" fmla="*/ 0 w 5941516"/>
                <a:gd name="connsiteY4" fmla="*/ 6364932 h 9539932"/>
                <a:gd name="connsiteX5" fmla="*/ 1944216 w 5941516"/>
                <a:gd name="connsiteY5" fmla="*/ 4420716 h 9539932"/>
                <a:gd name="connsiteX6" fmla="*/ 0 w 5941516"/>
                <a:gd name="connsiteY6" fmla="*/ 2476500 h 9539932"/>
                <a:gd name="connsiteX0" fmla="*/ 0 w 5941516"/>
                <a:gd name="connsiteY0" fmla="*/ 2476500 h 9539932"/>
                <a:gd name="connsiteX1" fmla="*/ 5941516 w 5941516"/>
                <a:gd name="connsiteY1" fmla="*/ 0 h 9539932"/>
                <a:gd name="connsiteX2" fmla="*/ 5701332 w 5941516"/>
                <a:gd name="connsiteY2" fmla="*/ 4827116 h 9539932"/>
                <a:gd name="connsiteX3" fmla="*/ 5903416 w 5941516"/>
                <a:gd name="connsiteY3" fmla="*/ 9539932 h 9539932"/>
                <a:gd name="connsiteX4" fmla="*/ 0 w 5941516"/>
                <a:gd name="connsiteY4" fmla="*/ 6364932 h 9539932"/>
                <a:gd name="connsiteX5" fmla="*/ 1944216 w 5941516"/>
                <a:gd name="connsiteY5" fmla="*/ 4420716 h 9539932"/>
                <a:gd name="connsiteX6" fmla="*/ 0 w 5941516"/>
                <a:gd name="connsiteY6" fmla="*/ 2476500 h 9539932"/>
                <a:gd name="connsiteX0" fmla="*/ 685800 w 5941516"/>
                <a:gd name="connsiteY0" fmla="*/ 88900 h 9539932"/>
                <a:gd name="connsiteX1" fmla="*/ 5941516 w 5941516"/>
                <a:gd name="connsiteY1" fmla="*/ 0 h 9539932"/>
                <a:gd name="connsiteX2" fmla="*/ 5701332 w 5941516"/>
                <a:gd name="connsiteY2" fmla="*/ 4827116 h 9539932"/>
                <a:gd name="connsiteX3" fmla="*/ 5903416 w 5941516"/>
                <a:gd name="connsiteY3" fmla="*/ 9539932 h 9539932"/>
                <a:gd name="connsiteX4" fmla="*/ 0 w 5941516"/>
                <a:gd name="connsiteY4" fmla="*/ 6364932 h 9539932"/>
                <a:gd name="connsiteX5" fmla="*/ 1944216 w 5941516"/>
                <a:gd name="connsiteY5" fmla="*/ 4420716 h 9539932"/>
                <a:gd name="connsiteX6" fmla="*/ 685800 w 5941516"/>
                <a:gd name="connsiteY6" fmla="*/ 88900 h 9539932"/>
                <a:gd name="connsiteX0" fmla="*/ 0 w 5255716"/>
                <a:gd name="connsiteY0" fmla="*/ 88900 h 9539932"/>
                <a:gd name="connsiteX1" fmla="*/ 5255716 w 5255716"/>
                <a:gd name="connsiteY1" fmla="*/ 0 h 9539932"/>
                <a:gd name="connsiteX2" fmla="*/ 5015532 w 5255716"/>
                <a:gd name="connsiteY2" fmla="*/ 4827116 h 9539932"/>
                <a:gd name="connsiteX3" fmla="*/ 5217616 w 5255716"/>
                <a:gd name="connsiteY3" fmla="*/ 9539932 h 9539932"/>
                <a:gd name="connsiteX4" fmla="*/ 152400 w 5255716"/>
                <a:gd name="connsiteY4" fmla="*/ 9489132 h 9539932"/>
                <a:gd name="connsiteX5" fmla="*/ 1258416 w 5255716"/>
                <a:gd name="connsiteY5" fmla="*/ 4420716 h 9539932"/>
                <a:gd name="connsiteX6" fmla="*/ 0 w 5255716"/>
                <a:gd name="connsiteY6" fmla="*/ 88900 h 9539932"/>
                <a:gd name="connsiteX0" fmla="*/ 0 w 5293816"/>
                <a:gd name="connsiteY0" fmla="*/ 88900 h 9603432"/>
                <a:gd name="connsiteX1" fmla="*/ 5255716 w 5293816"/>
                <a:gd name="connsiteY1" fmla="*/ 0 h 9603432"/>
                <a:gd name="connsiteX2" fmla="*/ 5015532 w 5293816"/>
                <a:gd name="connsiteY2" fmla="*/ 4827116 h 9603432"/>
                <a:gd name="connsiteX3" fmla="*/ 5293816 w 5293816"/>
                <a:gd name="connsiteY3" fmla="*/ 9603432 h 9603432"/>
                <a:gd name="connsiteX4" fmla="*/ 152400 w 5293816"/>
                <a:gd name="connsiteY4" fmla="*/ 9489132 h 9603432"/>
                <a:gd name="connsiteX5" fmla="*/ 1258416 w 5293816"/>
                <a:gd name="connsiteY5" fmla="*/ 4420716 h 9603432"/>
                <a:gd name="connsiteX6" fmla="*/ 0 w 5293816"/>
                <a:gd name="connsiteY6" fmla="*/ 88900 h 9603432"/>
                <a:gd name="connsiteX0" fmla="*/ 0 w 5509716"/>
                <a:gd name="connsiteY0" fmla="*/ 330200 h 9844732"/>
                <a:gd name="connsiteX1" fmla="*/ 5509716 w 5509716"/>
                <a:gd name="connsiteY1" fmla="*/ 0 h 9844732"/>
                <a:gd name="connsiteX2" fmla="*/ 5015532 w 5509716"/>
                <a:gd name="connsiteY2" fmla="*/ 5068416 h 9844732"/>
                <a:gd name="connsiteX3" fmla="*/ 5293816 w 5509716"/>
                <a:gd name="connsiteY3" fmla="*/ 9844732 h 9844732"/>
                <a:gd name="connsiteX4" fmla="*/ 152400 w 5509716"/>
                <a:gd name="connsiteY4" fmla="*/ 9730432 h 9844732"/>
                <a:gd name="connsiteX5" fmla="*/ 1258416 w 5509716"/>
                <a:gd name="connsiteY5" fmla="*/ 4662016 h 9844732"/>
                <a:gd name="connsiteX6" fmla="*/ 0 w 5509716"/>
                <a:gd name="connsiteY6" fmla="*/ 330200 h 9844732"/>
                <a:gd name="connsiteX0" fmla="*/ 0 w 5509716"/>
                <a:gd name="connsiteY0" fmla="*/ 330200 h 9844732"/>
                <a:gd name="connsiteX1" fmla="*/ 5509716 w 5509716"/>
                <a:gd name="connsiteY1" fmla="*/ 0 h 9844732"/>
                <a:gd name="connsiteX2" fmla="*/ 5129832 w 5509716"/>
                <a:gd name="connsiteY2" fmla="*/ 5055716 h 9844732"/>
                <a:gd name="connsiteX3" fmla="*/ 5293816 w 5509716"/>
                <a:gd name="connsiteY3" fmla="*/ 9844732 h 9844732"/>
                <a:gd name="connsiteX4" fmla="*/ 152400 w 5509716"/>
                <a:gd name="connsiteY4" fmla="*/ 9730432 h 9844732"/>
                <a:gd name="connsiteX5" fmla="*/ 1258416 w 5509716"/>
                <a:gd name="connsiteY5" fmla="*/ 4662016 h 9844732"/>
                <a:gd name="connsiteX6" fmla="*/ 0 w 5509716"/>
                <a:gd name="connsiteY6" fmla="*/ 330200 h 9844732"/>
                <a:gd name="connsiteX0" fmla="*/ 0 w 5509716"/>
                <a:gd name="connsiteY0" fmla="*/ 330200 h 10022532"/>
                <a:gd name="connsiteX1" fmla="*/ 5509716 w 5509716"/>
                <a:gd name="connsiteY1" fmla="*/ 0 h 10022532"/>
                <a:gd name="connsiteX2" fmla="*/ 5129832 w 5509716"/>
                <a:gd name="connsiteY2" fmla="*/ 5055716 h 10022532"/>
                <a:gd name="connsiteX3" fmla="*/ 5509716 w 5509716"/>
                <a:gd name="connsiteY3" fmla="*/ 10022532 h 10022532"/>
                <a:gd name="connsiteX4" fmla="*/ 152400 w 5509716"/>
                <a:gd name="connsiteY4" fmla="*/ 9730432 h 10022532"/>
                <a:gd name="connsiteX5" fmla="*/ 1258416 w 5509716"/>
                <a:gd name="connsiteY5" fmla="*/ 4662016 h 10022532"/>
                <a:gd name="connsiteX6" fmla="*/ 0 w 5509716"/>
                <a:gd name="connsiteY6" fmla="*/ 330200 h 10022532"/>
                <a:gd name="connsiteX0" fmla="*/ 0 w 5509716"/>
                <a:gd name="connsiteY0" fmla="*/ 330200 h 10022532"/>
                <a:gd name="connsiteX1" fmla="*/ 5509716 w 5509716"/>
                <a:gd name="connsiteY1" fmla="*/ 0 h 10022532"/>
                <a:gd name="connsiteX2" fmla="*/ 5167932 w 5509716"/>
                <a:gd name="connsiteY2" fmla="*/ 4839816 h 10022532"/>
                <a:gd name="connsiteX3" fmla="*/ 5509716 w 5509716"/>
                <a:gd name="connsiteY3" fmla="*/ 10022532 h 10022532"/>
                <a:gd name="connsiteX4" fmla="*/ 152400 w 5509716"/>
                <a:gd name="connsiteY4" fmla="*/ 9730432 h 10022532"/>
                <a:gd name="connsiteX5" fmla="*/ 1258416 w 5509716"/>
                <a:gd name="connsiteY5" fmla="*/ 4662016 h 10022532"/>
                <a:gd name="connsiteX6" fmla="*/ 0 w 5509716"/>
                <a:gd name="connsiteY6" fmla="*/ 330200 h 10022532"/>
                <a:gd name="connsiteX0" fmla="*/ 0 w 5509716"/>
                <a:gd name="connsiteY0" fmla="*/ 330200 h 10022532"/>
                <a:gd name="connsiteX1" fmla="*/ 5509716 w 5509716"/>
                <a:gd name="connsiteY1" fmla="*/ 0 h 10022532"/>
                <a:gd name="connsiteX2" fmla="*/ 5167932 w 5509716"/>
                <a:gd name="connsiteY2" fmla="*/ 4839816 h 10022532"/>
                <a:gd name="connsiteX3" fmla="*/ 5509716 w 5509716"/>
                <a:gd name="connsiteY3" fmla="*/ 10022532 h 10022532"/>
                <a:gd name="connsiteX4" fmla="*/ 101600 w 5509716"/>
                <a:gd name="connsiteY4" fmla="*/ 9895532 h 10022532"/>
                <a:gd name="connsiteX5" fmla="*/ 1258416 w 5509716"/>
                <a:gd name="connsiteY5" fmla="*/ 4662016 h 10022532"/>
                <a:gd name="connsiteX6" fmla="*/ 0 w 5509716"/>
                <a:gd name="connsiteY6" fmla="*/ 330200 h 10022532"/>
                <a:gd name="connsiteX0" fmla="*/ 0 w 5509716"/>
                <a:gd name="connsiteY0" fmla="*/ 241300 h 10022532"/>
                <a:gd name="connsiteX1" fmla="*/ 5509716 w 5509716"/>
                <a:gd name="connsiteY1" fmla="*/ 0 h 10022532"/>
                <a:gd name="connsiteX2" fmla="*/ 5167932 w 5509716"/>
                <a:gd name="connsiteY2" fmla="*/ 4839816 h 10022532"/>
                <a:gd name="connsiteX3" fmla="*/ 5509716 w 5509716"/>
                <a:gd name="connsiteY3" fmla="*/ 10022532 h 10022532"/>
                <a:gd name="connsiteX4" fmla="*/ 101600 w 5509716"/>
                <a:gd name="connsiteY4" fmla="*/ 9895532 h 10022532"/>
                <a:gd name="connsiteX5" fmla="*/ 1258416 w 5509716"/>
                <a:gd name="connsiteY5" fmla="*/ 4662016 h 10022532"/>
                <a:gd name="connsiteX6" fmla="*/ 0 w 5509716"/>
                <a:gd name="connsiteY6" fmla="*/ 241300 h 10022532"/>
                <a:gd name="connsiteX0" fmla="*/ 0 w 5585916"/>
                <a:gd name="connsiteY0" fmla="*/ 317500 h 10098732"/>
                <a:gd name="connsiteX1" fmla="*/ 5585916 w 5585916"/>
                <a:gd name="connsiteY1" fmla="*/ 0 h 10098732"/>
                <a:gd name="connsiteX2" fmla="*/ 5167932 w 5585916"/>
                <a:gd name="connsiteY2" fmla="*/ 4916016 h 10098732"/>
                <a:gd name="connsiteX3" fmla="*/ 5509716 w 5585916"/>
                <a:gd name="connsiteY3" fmla="*/ 10098732 h 10098732"/>
                <a:gd name="connsiteX4" fmla="*/ 101600 w 5585916"/>
                <a:gd name="connsiteY4" fmla="*/ 9971732 h 10098732"/>
                <a:gd name="connsiteX5" fmla="*/ 1258416 w 5585916"/>
                <a:gd name="connsiteY5" fmla="*/ 4738216 h 10098732"/>
                <a:gd name="connsiteX6" fmla="*/ 0 w 5585916"/>
                <a:gd name="connsiteY6" fmla="*/ 317500 h 10098732"/>
                <a:gd name="connsiteX0" fmla="*/ 0 w 5585916"/>
                <a:gd name="connsiteY0" fmla="*/ 317500 h 10098732"/>
                <a:gd name="connsiteX1" fmla="*/ 5585916 w 5585916"/>
                <a:gd name="connsiteY1" fmla="*/ 0 h 10098732"/>
                <a:gd name="connsiteX2" fmla="*/ 5269532 w 5585916"/>
                <a:gd name="connsiteY2" fmla="*/ 4966816 h 10098732"/>
                <a:gd name="connsiteX3" fmla="*/ 5509716 w 5585916"/>
                <a:gd name="connsiteY3" fmla="*/ 10098732 h 10098732"/>
                <a:gd name="connsiteX4" fmla="*/ 101600 w 5585916"/>
                <a:gd name="connsiteY4" fmla="*/ 9971732 h 10098732"/>
                <a:gd name="connsiteX5" fmla="*/ 1258416 w 5585916"/>
                <a:gd name="connsiteY5" fmla="*/ 4738216 h 10098732"/>
                <a:gd name="connsiteX6" fmla="*/ 0 w 5585916"/>
                <a:gd name="connsiteY6" fmla="*/ 317500 h 1009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5916" h="10098732">
                  <a:moveTo>
                    <a:pt x="0" y="317500"/>
                  </a:moveTo>
                  <a:lnTo>
                    <a:pt x="5585916" y="0"/>
                  </a:lnTo>
                  <a:lnTo>
                    <a:pt x="5269532" y="4966816"/>
                  </a:lnTo>
                  <a:lnTo>
                    <a:pt x="5509716" y="10098732"/>
                  </a:lnTo>
                  <a:lnTo>
                    <a:pt x="101600" y="9971732"/>
                  </a:lnTo>
                  <a:lnTo>
                    <a:pt x="1258416" y="4738216"/>
                  </a:lnTo>
                  <a:lnTo>
                    <a:pt x="0" y="3175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72480" y="260648"/>
              <a:ext cx="9433048" cy="5929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77632" y="549276"/>
            <a:ext cx="9025003" cy="935509"/>
          </a:xfrm>
          <a:prstGeom prst="rect">
            <a:avLst/>
          </a:prstGeom>
        </p:spPr>
        <p:txBody>
          <a:bodyPr lIns="91411" tIns="45707" rIns="91411" bIns="45707"/>
          <a:lstStyle>
            <a:lvl1pPr algn="l">
              <a:defRPr>
                <a:solidFill>
                  <a:schemeClr val="tx2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07000" y="1484784"/>
            <a:ext cx="10369152" cy="4176464"/>
          </a:xfrm>
          <a:prstGeom prst="rect">
            <a:avLst/>
          </a:prstGeom>
        </p:spPr>
        <p:txBody>
          <a:bodyPr lIns="91411" tIns="45707" rIns="91411" bIns="45707"/>
          <a:lstStyle>
            <a:lvl1pPr marL="0" indent="0" algn="l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21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pic>
        <p:nvPicPr>
          <p:cNvPr id="10" name="Picture 2" descr="P:\Logos\VLp\Visible-learning-logo_Vertical_WhiteTM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6"/>
          <a:stretch/>
        </p:blipFill>
        <p:spPr bwMode="auto">
          <a:xfrm>
            <a:off x="8981235" y="6357585"/>
            <a:ext cx="2914804" cy="49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1235" y="6435313"/>
            <a:ext cx="2914804" cy="33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58110" y="6524143"/>
            <a:ext cx="10280527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23">
                <a:solidFill>
                  <a:schemeClr val="accent4"/>
                </a:solidFill>
              </a:rPr>
              <a:t>Content</a:t>
            </a:r>
            <a:r>
              <a:rPr lang="en-NZ" sz="923" baseline="0">
                <a:solidFill>
                  <a:schemeClr val="accent4"/>
                </a:solidFill>
              </a:rPr>
              <a:t> subject to copyright. Use with permission only.</a:t>
            </a:r>
            <a:endParaRPr lang="en-NZ" sz="923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7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FCE36-BCE2-4F97-BC7A-F44BCD68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D6068-6D66-46E4-AD9A-5CD0F1AB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1" y="2020908"/>
            <a:ext cx="10969199" cy="3564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612BDFA0-16D8-49DE-8382-E1254B4CDC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01" y="1158100"/>
            <a:ext cx="10969199" cy="546100"/>
          </a:xfr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buNone/>
              <a:defRPr sz="27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8060B82-63D7-4B18-9271-D8268D3BEE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C0EDCC-535C-4D17-8413-AB83E140CFF6}" type="datetime4">
              <a:rPr lang="nl-NL" smtClean="0">
                <a:solidFill>
                  <a:srgbClr val="333333"/>
                </a:solidFill>
              </a:rPr>
              <a:t>22 januari 2024</a:t>
            </a:fld>
            <a:endParaRPr lang="nl-NL">
              <a:solidFill>
                <a:srgbClr val="333333"/>
              </a:solidFill>
            </a:endParaRPr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9A3C9455-30B9-4C24-8FBB-9EE2D5A97B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>
                <a:solidFill>
                  <a:srgbClr val="333333"/>
                </a:solidFill>
              </a:rPr>
              <a:t>Titel van de presentatie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2E6704B5-9F72-4553-8493-74D5BD2158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2C3248-DEA8-4406-A963-9ED55A9DA4F5}" type="slidenum">
              <a:rPr lang="nl-NL" smtClean="0">
                <a:solidFill>
                  <a:srgbClr val="333333"/>
                </a:solidFill>
              </a:rPr>
              <a:pPr/>
              <a:t>‹#›</a:t>
            </a:fld>
            <a:endParaRPr lang="nl-NL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5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C9309-6978-46A7-894C-775FF90D2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4652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826518D-8040-4AB8-9EE7-3E85850B4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3852863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2F52D4-2F3D-42DA-8532-B9EA9D9E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BA362C-C2C9-4391-B908-AADC70E2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F4DBB6-297A-4477-BF93-0F86D21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7" name="Afbeelding 13">
            <a:extLst>
              <a:ext uri="{FF2B5EF4-FFF2-40B4-BE49-F238E27FC236}">
                <a16:creationId xmlns:a16="http://schemas.microsoft.com/office/drawing/2014/main" id="{0AA2D80A-21AE-4ADC-B1EC-C190D4653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295527"/>
            <a:ext cx="1543051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0554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C9309-6978-46A7-894C-775FF90D2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4652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826518D-8040-4AB8-9EE7-3E85850B4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3852863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2F52D4-2F3D-42DA-8532-B9EA9D9E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BA362C-C2C9-4391-B908-AADC70E2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F4DBB6-297A-4477-BF93-0F86D21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6023079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A4306-5513-4FBD-B0B5-B4047A3E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6B73A8-B415-4226-9ADC-39130447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D13889-18D6-4B1C-9A64-042E30A7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D0C343-FC28-4746-A495-660CD6E3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FEEE8A-FD4F-47DB-85B5-C6CC55F8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7" name="Afbeelding 11">
            <a:extLst>
              <a:ext uri="{FF2B5EF4-FFF2-40B4-BE49-F238E27FC236}">
                <a16:creationId xmlns:a16="http://schemas.microsoft.com/office/drawing/2014/main" id="{FEAC2705-C848-478F-99A3-7ABBE290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265" y="4797427"/>
            <a:ext cx="3741737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54581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A4306-5513-4FBD-B0B5-B4047A3E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6B73A8-B415-4226-9ADC-39130447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D13889-18D6-4B1C-9A64-042E30A7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D0C343-FC28-4746-A495-660CD6E3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FEEE8A-FD4F-47DB-85B5-C6CC55F8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413401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BE6C77E-2D61-4CE5-B8F8-4DB90B98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E85A88-CB0C-41E9-9EB3-BBF6B484FA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3245523-6798-4130-ACEC-4B730B42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06F002-1D89-4848-A368-168E95DA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87827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3CE99-D1D7-4F68-B4AA-B7F4C214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57A489-53B4-44F2-B46A-DC745093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BB416B-B02F-4DFC-9290-862D4CA8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6AB8EC-B574-4C16-BE80-BBB4FF53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8307FA-E36C-4327-B21A-72A8C9D8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7" name="Afbeelding 13">
            <a:extLst>
              <a:ext uri="{FF2B5EF4-FFF2-40B4-BE49-F238E27FC236}">
                <a16:creationId xmlns:a16="http://schemas.microsoft.com/office/drawing/2014/main" id="{19C47E76-AF7A-4A9F-A04B-F86B730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949" y="2270127"/>
            <a:ext cx="1543051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6942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3CE99-D1D7-4F68-B4AA-B7F4C214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57A489-53B4-44F2-B46A-DC745093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BB416B-B02F-4DFC-9290-862D4CA8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6AB8EC-B574-4C16-BE80-BBB4FF53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8307FA-E36C-4327-B21A-72A8C9D8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72468523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264AE-FA8D-441B-BCEB-284C4693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528DC7-5CA9-4B43-8395-CDAC34CFF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29F3574-90F1-4915-8832-68BEE7159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DC1A24-409F-4F86-A393-44A10F38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B9939A-16CD-45E4-99FE-F00E171C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E57FDD-0C4E-4112-A366-206C65A5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8" name="Afbeelding 10">
            <a:extLst>
              <a:ext uri="{FF2B5EF4-FFF2-40B4-BE49-F238E27FC236}">
                <a16:creationId xmlns:a16="http://schemas.microsoft.com/office/drawing/2014/main" id="{FC3651DB-FE03-4831-8088-27C171797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364" y="3630612"/>
            <a:ext cx="1544637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96288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264AE-FA8D-441B-BCEB-284C4693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528DC7-5CA9-4B43-8395-CDAC34CFF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29F3574-90F1-4915-8832-68BEE7159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DC1A24-409F-4F86-A393-44A10F38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B9939A-16CD-45E4-99FE-F00E171C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E57FDD-0C4E-4112-A366-206C65A5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6966975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BD77-0FC0-400D-8BAD-B7E3F263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879" y="231962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06D3D0-C5A5-4F62-80FE-2363E3EE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A9F767-65F7-47AE-A601-93A3311F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F6FD388-3C53-4CC8-A0BA-AEA1D4934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F05615F-4BDB-4A4C-BE6C-55CDDA56E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92B7277-A368-48AB-ADE0-44FF9450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61D75D2-F253-4F1F-A386-4FC8F805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5577A3-B656-40BC-B85A-D4CF0626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10" name="Afbeelding 10">
            <a:extLst>
              <a:ext uri="{FF2B5EF4-FFF2-40B4-BE49-F238E27FC236}">
                <a16:creationId xmlns:a16="http://schemas.microsoft.com/office/drawing/2014/main" id="{E3F5C297-C069-4131-8F43-088279BE0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451" y="3584575"/>
            <a:ext cx="1544637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32209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BD77-0FC0-400D-8BAD-B7E3F263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879" y="231962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06D3D0-C5A5-4F62-80FE-2363E3EE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A9F767-65F7-47AE-A601-93A3311F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F6FD388-3C53-4CC8-A0BA-AEA1D4934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F05615F-4BDB-4A4C-BE6C-55CDDA56E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92B7277-A368-48AB-ADE0-44FF9450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61D75D2-F253-4F1F-A386-4FC8F805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5577A3-B656-40BC-B85A-D4CF0626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5635647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D2AFF-AE84-499A-A92F-ECB6A084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CF548D2-F31D-432A-9B84-CE624D79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49F31C-CDD1-4B34-A136-7E7EFE2C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9223E9F-0F10-450A-8E9E-AA48E730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6" name="Afbeelding 11">
            <a:extLst>
              <a:ext uri="{FF2B5EF4-FFF2-40B4-BE49-F238E27FC236}">
                <a16:creationId xmlns:a16="http://schemas.microsoft.com/office/drawing/2014/main" id="{41F7C272-9502-40DD-8C8A-1418B3022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265" y="4797427"/>
            <a:ext cx="3741737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79671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D2AFF-AE84-499A-A92F-ECB6A084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CF548D2-F31D-432A-9B84-CE624D79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49F31C-CDD1-4B34-A136-7E7EFE2C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9223E9F-0F10-450A-8E9E-AA48E730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17221079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29E134A-6102-4A64-B470-AD8727B8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89BC10C-BD0B-4277-9B0F-31A5189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234B9A-0278-401E-BA83-2DB6F001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5" name="Afbeelding 11">
            <a:extLst>
              <a:ext uri="{FF2B5EF4-FFF2-40B4-BE49-F238E27FC236}">
                <a16:creationId xmlns:a16="http://schemas.microsoft.com/office/drawing/2014/main" id="{6921E62B-0F53-4EC2-8358-913AD583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05" y="4797427"/>
            <a:ext cx="3741737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15984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29E134A-6102-4A64-B470-AD8727B8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89BC10C-BD0B-4277-9B0F-31A5189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234B9A-0278-401E-BA83-2DB6F001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0339070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200" b="1" cap="none" baseline="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0A7050-DBB9-4D1C-BA1E-352FEA33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5CA2A-81A0-4690-9A9B-F1E5E6049709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E0A043-E36D-4699-93A7-017E4168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15A86F-54E0-4F81-B768-D6F68D81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ADD90-0D85-403F-AFC2-D095CD2AF8A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150643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68259-AEE7-4E36-B196-A9F0FFF9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71347"/>
            <a:ext cx="3932237" cy="101627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56F17D-92A3-467A-B435-06DB3AF4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5F78CA-A26C-4B3C-9FB8-C2FA2AB0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727324"/>
            <a:ext cx="3932237" cy="31337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4F5C76-C981-46AA-B875-45524A09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E39846-053C-4BBF-AE18-B8E967A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E689222-84D0-4D69-A639-CDEC6F7C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9" name="Afbeelding 14">
            <a:extLst>
              <a:ext uri="{FF2B5EF4-FFF2-40B4-BE49-F238E27FC236}">
                <a16:creationId xmlns:a16="http://schemas.microsoft.com/office/drawing/2014/main" id="{EF8339FB-6891-4566-9D54-CFFC972B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838" y="3606387"/>
            <a:ext cx="1546225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67951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68259-AEE7-4E36-B196-A9F0FFF9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71347"/>
            <a:ext cx="3932237" cy="101627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56F17D-92A3-467A-B435-06DB3AF4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5F78CA-A26C-4B3C-9FB8-C2FA2AB0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727324"/>
            <a:ext cx="3932237" cy="31337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4F5C76-C981-46AA-B875-45524A09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E39846-053C-4BBF-AE18-B8E967A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E689222-84D0-4D69-A639-CDEC6F7C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48098177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3BDDA-06EF-4E95-AA10-20D355C9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97982"/>
            <a:ext cx="3932237" cy="99123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CFB4F1-5480-4F95-B73F-9F2E57DC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34322"/>
            <a:ext cx="3932237" cy="313466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ABD3CF-E88B-4CDF-8DF9-28C4001E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12B088-0C81-411F-BFC8-37070C0D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8B92BC-9D51-4447-A697-7C1C7C21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8" name="Afbeelding 14">
            <a:extLst>
              <a:ext uri="{FF2B5EF4-FFF2-40B4-BE49-F238E27FC236}">
                <a16:creationId xmlns:a16="http://schemas.microsoft.com/office/drawing/2014/main" id="{A66089E1-DE9F-4264-99F5-341195D0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435" y="4884832"/>
            <a:ext cx="2225675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uit 8">
            <a:extLst>
              <a:ext uri="{FF2B5EF4-FFF2-40B4-BE49-F238E27FC236}">
                <a16:creationId xmlns:a16="http://schemas.microsoft.com/office/drawing/2014/main" id="{22E3C116-9ED9-425B-A3D0-B8F4E18C3F29}"/>
              </a:ext>
            </a:extLst>
          </p:cNvPr>
          <p:cNvSpPr/>
          <p:nvPr/>
        </p:nvSpPr>
        <p:spPr>
          <a:xfrm>
            <a:off x="6272213" y="754604"/>
            <a:ext cx="4895897" cy="4636393"/>
          </a:xfrm>
          <a:prstGeom prst="diamond">
            <a:avLst/>
          </a:prstGeom>
          <a:solidFill>
            <a:schemeClr val="bg1">
              <a:lumMod val="85000"/>
              <a:alpha val="7850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52765749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3BDDA-06EF-4E95-AA10-20D355C9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97982"/>
            <a:ext cx="3932237" cy="99123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CFB4F1-5480-4F95-B73F-9F2E57DC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34322"/>
            <a:ext cx="3932237" cy="313466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ABD3CF-E88B-4CDF-8DF9-28C4001E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12B088-0C81-411F-BFC8-37070C0D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8B92BC-9D51-4447-A697-7C1C7C21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sp>
        <p:nvSpPr>
          <p:cNvPr id="9" name="Ruit 8">
            <a:extLst>
              <a:ext uri="{FF2B5EF4-FFF2-40B4-BE49-F238E27FC236}">
                <a16:creationId xmlns:a16="http://schemas.microsoft.com/office/drawing/2014/main" id="{22E3C116-9ED9-425B-A3D0-B8F4E18C3F29}"/>
              </a:ext>
            </a:extLst>
          </p:cNvPr>
          <p:cNvSpPr/>
          <p:nvPr/>
        </p:nvSpPr>
        <p:spPr>
          <a:xfrm>
            <a:off x="6272213" y="754604"/>
            <a:ext cx="4895897" cy="4636393"/>
          </a:xfrm>
          <a:prstGeom prst="diamond">
            <a:avLst/>
          </a:prstGeom>
          <a:solidFill>
            <a:schemeClr val="bg1">
              <a:lumMod val="85000"/>
              <a:alpha val="7850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7655991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B71C40F4-4580-4B9D-9FED-A985ABAA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D5E1C-3919-4208-AFAD-0C20965EA0A7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68729141-F4AE-40B7-A3AE-8589138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B681ED96-3AA2-424A-BD5A-EEE6A7B5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E4DCC-275C-451A-859E-1F27343993ED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646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B74BB161-6CFD-4766-9CEE-DA912A68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C8C65-A73E-49B1-8168-0433F5EB8232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206D7987-DEB8-4F09-A387-3012EB81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9" name="Tijdelijke aanduiding voor dianummer 5">
            <a:extLst>
              <a:ext uri="{FF2B5EF4-FFF2-40B4-BE49-F238E27FC236}">
                <a16:creationId xmlns:a16="http://schemas.microsoft.com/office/drawing/2014/main" id="{12A66CC2-32BE-407E-ABC5-9EB2BBDE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16366-A1AD-4D97-9671-21C673CE7479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987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76AFEF4C-CFDD-4292-9EF9-E37B57D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EFF46-F5CC-4EC9-B87E-9E785B30C2C6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69746669-9E5D-4DD1-9992-0BACC6AA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919020D6-472F-4305-AD0D-A203F716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84-C4D7-4169-B3E7-3FD3523DEF3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700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BEA7777A-DACD-4CEF-BCBC-BD8C1F57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7AC0-5DC8-43B6-82A2-383826A3DF1D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3" name="Tijdelijke aanduiding voor voettekst 4">
            <a:extLst>
              <a:ext uri="{FF2B5EF4-FFF2-40B4-BE49-F238E27FC236}">
                <a16:creationId xmlns:a16="http://schemas.microsoft.com/office/drawing/2014/main" id="{8DB8752E-18ED-4276-B970-5720CD89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C4BAE22C-6795-4454-8233-5DCAC416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E6E40-D11D-4B5D-80FF-62A745E762C4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385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114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82343" y="1510749"/>
            <a:ext cx="5900056" cy="4615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13114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605E12F0-B29E-4A9A-BD97-7AB612FC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32379-8688-459D-BDA8-2E1EAE16A19F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6A3C8EC3-3C92-439F-820B-C7B3E103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DF490F29-DACF-43C3-81A2-3E12F584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AEBE0-8649-47CA-9EED-2E018520E96D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820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CF32E7E6-F428-4FB7-904A-11DEF4EE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46865-955A-4B39-BF08-949449983942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FF47CDCF-2FC8-43B1-B59F-C5A2534D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B771E348-2E30-4AF2-985F-4A42C6DB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D2E7E-7197-4E42-9765-1D921EF5D21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73663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jdelijke aanduiding voor titel 1">
            <a:extLst>
              <a:ext uri="{FF2B5EF4-FFF2-40B4-BE49-F238E27FC236}">
                <a16:creationId xmlns:a16="http://schemas.microsoft.com/office/drawing/2014/main" id="{5248D07A-46F5-4278-B5D7-43F5704425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65818" y="274638"/>
            <a:ext cx="99165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1028" name="Tijdelijke aanduiding voor tekst 2">
            <a:extLst>
              <a:ext uri="{FF2B5EF4-FFF2-40B4-BE49-F238E27FC236}">
                <a16:creationId xmlns:a16="http://schemas.microsoft.com/office/drawing/2014/main" id="{27E7C997-4A54-4C5C-ABD1-ECAE988779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65818" y="1600201"/>
            <a:ext cx="991658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437C19-ED8A-4AC5-9A96-80CF72633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B83B84-4FCF-4B58-9FF4-0A4406DB4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7E898-C505-4287-AE19-F61F352C6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698E430-DB77-46AB-9642-EE08D476750A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7" r:id="rId12"/>
    <p:sldLayoutId id="2147483988" r:id="rId13"/>
    <p:sldLayoutId id="2147483989" r:id="rId14"/>
    <p:sldLayoutId id="2147483990" r:id="rId1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MS PGothic" panose="020B0600070205080204" pitchFamily="34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MS PGothic" panose="020B0600070205080204" pitchFamily="34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MS PGothic" panose="020B0600070205080204" pitchFamily="34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MS PGothic" panose="020B0600070205080204" pitchFamily="34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MS PGothic" panose="020B0600070205080204" pitchFamily="34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Geneva" charset="0"/>
          <a:cs typeface="Genev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Geneva" charset="0"/>
          <a:cs typeface="Genev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Geneva" charset="0"/>
          <a:cs typeface="Genev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MS PGothic" panose="020B0600070205080204" pitchFamily="34" charset="-128"/>
          <a:cs typeface="Genev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F083619-40C5-4F8E-8D96-26D05A77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44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87734CA-32E6-491F-B00E-5D0DBFFF4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2EF6C4-612C-4B34-AC8A-C4BF354E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AEBFA3-A864-4D01-AEF2-175D8A2DB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39EC26-8042-437A-B816-F39380AA8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6B71990-D3F0-46DB-9594-42A051923F3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3" y="3"/>
            <a:ext cx="1440000" cy="14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206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ezi.com/view/XAgLNuaLWl5d268n9zkb/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09F2B3-A83B-5C0B-81DA-1889760F2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Calibri"/>
                <a:cs typeface="Calibri"/>
              </a:rPr>
              <a:t>Deel 2 – Onderwijsontwikkeling</a:t>
            </a:r>
            <a:br>
              <a:rPr lang="nl-NL" dirty="0">
                <a:latin typeface="Calibri"/>
                <a:cs typeface="Calibri"/>
              </a:rPr>
            </a:br>
            <a:r>
              <a:rPr lang="nl-NL" sz="3600" dirty="0">
                <a:solidFill>
                  <a:srgbClr val="FD9800"/>
                </a:solidFill>
                <a:latin typeface="Calibri"/>
                <a:cs typeface="Calibri"/>
              </a:rPr>
              <a:t>2.1 Zichtbaar lerende leerling/student</a:t>
            </a:r>
          </a:p>
        </p:txBody>
      </p:sp>
    </p:spTree>
    <p:extLst>
      <p:ext uri="{BB962C8B-B14F-4D97-AF65-F5344CB8AC3E}">
        <p14:creationId xmlns:p14="http://schemas.microsoft.com/office/powerpoint/2010/main" val="428503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0212" y="205626"/>
            <a:ext cx="7694762" cy="1143000"/>
          </a:xfrm>
        </p:spPr>
        <p:txBody>
          <a:bodyPr/>
          <a:lstStyle/>
          <a:p>
            <a:r>
              <a:rPr lang="nl-NL"/>
              <a:t>Leerdoel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8875" y="1475118"/>
            <a:ext cx="7437437" cy="4881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2000" b="1" dirty="0">
                <a:latin typeface="Calibri"/>
                <a:cs typeface="Calibri"/>
              </a:rPr>
              <a:t>Ik kan het leren zichtbaar maken voor mijn studenten en mijn team</a:t>
            </a:r>
            <a:endParaRPr lang="nl-NL" sz="2000" b="1" dirty="0"/>
          </a:p>
          <a:p>
            <a:pPr marL="0" indent="0">
              <a:buNone/>
            </a:pPr>
            <a:endParaRPr lang="nl-NL" sz="2000" b="1"/>
          </a:p>
          <a:p>
            <a:pPr marL="0" indent="0">
              <a:buNone/>
            </a:pPr>
            <a:r>
              <a:rPr lang="nl-NL" sz="2000" b="1" dirty="0">
                <a:latin typeface="Calibri"/>
                <a:cs typeface="Calibri"/>
              </a:rPr>
              <a:t>Bij het ontwerpen van onderwijs ben ik me ervan bewust hoe ik het leren van studenten zichtbaar maak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l-NL" sz="2000" b="1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nl-NL" sz="2000" b="1" dirty="0">
                <a:latin typeface="Calibri"/>
                <a:cs typeface="Calibri"/>
              </a:rPr>
              <a:t>Succescriteria</a:t>
            </a:r>
            <a:endParaRPr lang="nl-NL" dirty="0">
              <a:latin typeface="Calibri"/>
              <a:cs typeface="Calibri"/>
            </a:endParaRPr>
          </a:p>
          <a:p>
            <a:r>
              <a:rPr lang="nl-NL" sz="2000" dirty="0">
                <a:solidFill>
                  <a:schemeClr val="tx1"/>
                </a:solidFill>
                <a:latin typeface="Calibri"/>
                <a:cs typeface="Calibri"/>
              </a:rPr>
              <a:t>Kenmerken van een succesvolle student – de Zichtbaar Lerende Leerling</a:t>
            </a:r>
          </a:p>
          <a:p>
            <a:r>
              <a:rPr lang="nl-NL" sz="2000" dirty="0">
                <a:solidFill>
                  <a:schemeClr val="tx1"/>
                </a:solidFill>
                <a:latin typeface="Calibri"/>
                <a:cs typeface="Calibri"/>
              </a:rPr>
              <a:t>Docent denken en handelen</a:t>
            </a:r>
          </a:p>
          <a:p>
            <a:pPr lvl="1"/>
            <a:endParaRPr lang="nl-NL" sz="2000">
              <a:solidFill>
                <a:srgbClr val="DB002C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24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1180" y="266012"/>
            <a:ext cx="7437437" cy="1143000"/>
          </a:xfrm>
        </p:spPr>
        <p:txBody>
          <a:bodyPr>
            <a:normAutofit/>
          </a:bodyPr>
          <a:lstStyle/>
          <a:p>
            <a:r>
              <a:rPr lang="nl-NL"/>
              <a:t>Wat is een goede student?</a:t>
            </a:r>
            <a:br>
              <a:rPr lang="nl-NL"/>
            </a:br>
            <a:r>
              <a:rPr lang="nl-NL"/>
              <a:t>Kenmerken, houding, gedrag?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179" y="1600201"/>
            <a:ext cx="7206156" cy="3855420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4914182" y="5745445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2060"/>
                </a:solidFill>
              </a:rPr>
              <a:t>Individueel</a:t>
            </a:r>
            <a:endParaRPr lang="en-US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2060"/>
                </a:solidFill>
              </a:rPr>
              <a:t>Inventariseren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4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>
            <a:grpSpLocks/>
          </p:cNvGrpSpPr>
          <p:nvPr/>
        </p:nvGrpSpPr>
        <p:grpSpPr bwMode="auto">
          <a:xfrm>
            <a:off x="2429775" y="1567871"/>
            <a:ext cx="6643477" cy="3528738"/>
            <a:chOff x="1755775" y="2182813"/>
            <a:chExt cx="5932317" cy="3052762"/>
          </a:xfrm>
        </p:grpSpPr>
        <p:pic>
          <p:nvPicPr>
            <p:cNvPr id="3" name="Picture 2" descr="C:\Users\nikio\Desktop\met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925" y="2273300"/>
              <a:ext cx="5408613" cy="296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13"/>
            <p:cNvSpPr txBox="1">
              <a:spLocks noChangeArrowheads="1"/>
            </p:cNvSpPr>
            <p:nvPr/>
          </p:nvSpPr>
          <p:spPr bwMode="auto">
            <a:xfrm>
              <a:off x="4497387" y="2182813"/>
              <a:ext cx="476079" cy="272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0.40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3738564" y="2276475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0.30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" name="TextBox 15"/>
            <p:cNvSpPr txBox="1">
              <a:spLocks noChangeArrowheads="1"/>
            </p:cNvSpPr>
            <p:nvPr/>
          </p:nvSpPr>
          <p:spPr bwMode="auto">
            <a:xfrm>
              <a:off x="3041650" y="2525713"/>
              <a:ext cx="476079" cy="272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0.20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TextBox 16"/>
            <p:cNvSpPr txBox="1">
              <a:spLocks noChangeArrowheads="1"/>
            </p:cNvSpPr>
            <p:nvPr/>
          </p:nvSpPr>
          <p:spPr bwMode="auto">
            <a:xfrm>
              <a:off x="2225675" y="3516313"/>
              <a:ext cx="211268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" name="TextBox 17"/>
            <p:cNvSpPr txBox="1">
              <a:spLocks noChangeArrowheads="1"/>
            </p:cNvSpPr>
            <p:nvPr/>
          </p:nvSpPr>
          <p:spPr bwMode="auto">
            <a:xfrm>
              <a:off x="5233989" y="2270125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0.50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" name="TextBox 18"/>
            <p:cNvSpPr txBox="1">
              <a:spLocks noChangeArrowheads="1"/>
            </p:cNvSpPr>
            <p:nvPr/>
          </p:nvSpPr>
          <p:spPr bwMode="auto">
            <a:xfrm>
              <a:off x="5932488" y="2555875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0.60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" name="TextBox 19"/>
            <p:cNvSpPr txBox="1">
              <a:spLocks noChangeArrowheads="1"/>
            </p:cNvSpPr>
            <p:nvPr/>
          </p:nvSpPr>
          <p:spPr bwMode="auto">
            <a:xfrm>
              <a:off x="6529388" y="2905125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0.70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" name="TextBox 20"/>
            <p:cNvSpPr txBox="1">
              <a:spLocks noChangeArrowheads="1"/>
            </p:cNvSpPr>
            <p:nvPr/>
          </p:nvSpPr>
          <p:spPr bwMode="auto">
            <a:xfrm>
              <a:off x="6910388" y="3478213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0.80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Box 21"/>
            <p:cNvSpPr txBox="1">
              <a:spLocks noChangeArrowheads="1"/>
            </p:cNvSpPr>
            <p:nvPr/>
          </p:nvSpPr>
          <p:spPr bwMode="auto">
            <a:xfrm>
              <a:off x="7185025" y="4121150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0.90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" name="TextBox 22"/>
            <p:cNvSpPr txBox="1">
              <a:spLocks noChangeArrowheads="1"/>
            </p:cNvSpPr>
            <p:nvPr/>
          </p:nvSpPr>
          <p:spPr bwMode="auto">
            <a:xfrm>
              <a:off x="7212013" y="4625975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1.00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TextBox 61"/>
            <p:cNvSpPr txBox="1">
              <a:spLocks noChangeArrowheads="1"/>
            </p:cNvSpPr>
            <p:nvPr/>
          </p:nvSpPr>
          <p:spPr bwMode="auto">
            <a:xfrm>
              <a:off x="3887788" y="2973388"/>
              <a:ext cx="1217612" cy="391292"/>
            </a:xfrm>
            <a:custGeom>
              <a:avLst/>
              <a:gdLst>
                <a:gd name="connsiteX0" fmla="*/ 0 w 3650929"/>
                <a:gd name="connsiteY0" fmla="*/ 0 h 707886"/>
                <a:gd name="connsiteX1" fmla="*/ 3650929 w 3650929"/>
                <a:gd name="connsiteY1" fmla="*/ 0 h 707886"/>
                <a:gd name="connsiteX2" fmla="*/ 3650929 w 3650929"/>
                <a:gd name="connsiteY2" fmla="*/ 707886 h 707886"/>
                <a:gd name="connsiteX3" fmla="*/ 0 w 3650929"/>
                <a:gd name="connsiteY3" fmla="*/ 707886 h 707886"/>
                <a:gd name="connsiteX4" fmla="*/ 0 w 3650929"/>
                <a:gd name="connsiteY4" fmla="*/ 0 h 707886"/>
                <a:gd name="connsiteX0" fmla="*/ 135173 w 3650929"/>
                <a:gd name="connsiteY0" fmla="*/ 0 h 1086026"/>
                <a:gd name="connsiteX1" fmla="*/ 3650929 w 3650929"/>
                <a:gd name="connsiteY1" fmla="*/ 378140 h 1086026"/>
                <a:gd name="connsiteX2" fmla="*/ 3650929 w 3650929"/>
                <a:gd name="connsiteY2" fmla="*/ 1086026 h 1086026"/>
                <a:gd name="connsiteX3" fmla="*/ 0 w 3650929"/>
                <a:gd name="connsiteY3" fmla="*/ 1086026 h 1086026"/>
                <a:gd name="connsiteX4" fmla="*/ 135173 w 3650929"/>
                <a:gd name="connsiteY4" fmla="*/ 0 h 1086026"/>
                <a:gd name="connsiteX0" fmla="*/ 135173 w 3650929"/>
                <a:gd name="connsiteY0" fmla="*/ 0 h 1086026"/>
                <a:gd name="connsiteX1" fmla="*/ 3507824 w 3650929"/>
                <a:gd name="connsiteY1" fmla="*/ 783133 h 1086026"/>
                <a:gd name="connsiteX2" fmla="*/ 3650929 w 3650929"/>
                <a:gd name="connsiteY2" fmla="*/ 1086026 h 1086026"/>
                <a:gd name="connsiteX3" fmla="*/ 0 w 3650929"/>
                <a:gd name="connsiteY3" fmla="*/ 1086026 h 1086026"/>
                <a:gd name="connsiteX4" fmla="*/ 135173 w 3650929"/>
                <a:gd name="connsiteY4" fmla="*/ 0 h 108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929" h="1086026">
                  <a:moveTo>
                    <a:pt x="135173" y="0"/>
                  </a:moveTo>
                  <a:lnTo>
                    <a:pt x="3507824" y="783133"/>
                  </a:lnTo>
                  <a:lnTo>
                    <a:pt x="3650929" y="1086026"/>
                  </a:lnTo>
                  <a:lnTo>
                    <a:pt x="0" y="1086026"/>
                  </a:lnTo>
                  <a:lnTo>
                    <a:pt x="135173" y="0"/>
                  </a:lnTo>
                  <a:close/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lIns="58416" tIns="29209" rIns="58416" bIns="29209">
              <a:spAutoFit/>
            </a:bodyPr>
            <a:lstStyle/>
            <a:p>
              <a:pPr>
                <a:defRPr/>
              </a:pPr>
              <a:r>
                <a:rPr lang="en-AU" sz="1278" err="1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Leraar</a:t>
              </a:r>
              <a:r>
                <a:rPr lang="en-AU" sz="1278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-</a:t>
              </a:r>
            </a:p>
            <a:p>
              <a:pPr>
                <a:defRPr/>
              </a:pPr>
              <a:r>
                <a:rPr lang="en-AU" sz="1278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effect</a:t>
              </a:r>
              <a:endParaRPr lang="en-US" sz="1278">
                <a:solidFill>
                  <a:schemeClr val="tx2"/>
                </a:solidFill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5" name="TextBox 50"/>
            <p:cNvSpPr txBox="1">
              <a:spLocks noChangeArrowheads="1"/>
            </p:cNvSpPr>
            <p:nvPr/>
          </p:nvSpPr>
          <p:spPr bwMode="auto">
            <a:xfrm rot="2393031">
              <a:off x="2990850" y="3841501"/>
              <a:ext cx="1273175" cy="22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8416" tIns="29209" rIns="58416" bIns="29209">
              <a:spAutoFit/>
            </a:bodyPr>
            <a:lstStyle/>
            <a:p>
              <a:pPr>
                <a:defRPr/>
              </a:pPr>
              <a:r>
                <a:rPr lang="en-US" sz="1278" err="1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Beginnend</a:t>
              </a:r>
              <a:r>
                <a:rPr lang="en-US" sz="1278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 effect</a:t>
              </a: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 rot="1120589">
              <a:off x="2547938" y="4427287"/>
              <a:ext cx="1600201" cy="22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8416" tIns="29209" rIns="58416" bIns="29209">
              <a:spAutoFit/>
            </a:bodyPr>
            <a:lstStyle/>
            <a:p>
              <a:pPr>
                <a:defRPr/>
              </a:pPr>
              <a:r>
                <a:rPr lang="en-US" sz="1278" err="1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Tegengesteld</a:t>
              </a:r>
              <a:r>
                <a:rPr lang="en-US" sz="1278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 effect</a:t>
              </a: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2492375" y="2973388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0.10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" name="TextBox 55"/>
            <p:cNvSpPr txBox="1">
              <a:spLocks noChangeArrowheads="1"/>
            </p:cNvSpPr>
            <p:nvPr/>
          </p:nvSpPr>
          <p:spPr bwMode="auto">
            <a:xfrm>
              <a:off x="5084763" y="3516313"/>
              <a:ext cx="1146175" cy="663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8416" tIns="29209" rIns="58416" bIns="29209">
              <a:spAutoFit/>
            </a:bodyPr>
            <a:lstStyle/>
            <a:p>
              <a:pPr>
                <a:defRPr/>
              </a:pPr>
              <a:r>
                <a:rPr lang="en-US" sz="1533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Zone van </a:t>
              </a:r>
              <a:r>
                <a:rPr lang="en-US" sz="1533" err="1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gewenste</a:t>
              </a:r>
              <a:r>
                <a:rPr lang="en-US" sz="1533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 </a:t>
              </a:r>
              <a:r>
                <a:rPr lang="en-US" sz="1533" err="1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effecten</a:t>
              </a:r>
              <a:endParaRPr lang="en-US" sz="1533">
                <a:solidFill>
                  <a:schemeClr val="tx2"/>
                </a:solidFill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1755775" y="4121150"/>
              <a:ext cx="539061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-0.10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" name="Tekstvak 19"/>
          <p:cNvSpPr txBox="1"/>
          <p:nvPr/>
        </p:nvSpPr>
        <p:spPr>
          <a:xfrm>
            <a:off x="7779716" y="2725304"/>
            <a:ext cx="1957587" cy="29117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sz="1292">
                <a:latin typeface="Arial" panose="020B0604020202020204" pitchFamily="34" charset="0"/>
                <a:cs typeface="Arial" panose="020B0604020202020204" pitchFamily="34" charset="0"/>
              </a:rPr>
              <a:t>Helderheid leraar = 0,75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6999787" y="5067415"/>
            <a:ext cx="2536720" cy="49000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sz="1292">
                <a:latin typeface="Arial" panose="020B0604020202020204" pitchFamily="34" charset="0"/>
                <a:cs typeface="Arial" panose="020B0604020202020204" pitchFamily="34" charset="0"/>
              </a:rPr>
              <a:t>Verwachtingen leerlingen = 1,33</a:t>
            </a:r>
          </a:p>
          <a:p>
            <a:r>
              <a:rPr lang="nl-NL" sz="1292">
                <a:latin typeface="Arial" panose="020B0604020202020204" pitchFamily="34" charset="0"/>
                <a:cs typeface="Arial" panose="020B0604020202020204" pitchFamily="34" charset="0"/>
              </a:rPr>
              <a:t>Zichtbaar Lerende Leerling</a:t>
            </a:r>
          </a:p>
        </p:txBody>
      </p: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 John </a:t>
            </a:r>
            <a:r>
              <a:rPr lang="nl-NL" err="1"/>
              <a:t>Hattie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300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E96D0-FB0B-B14F-316F-0879790E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/>
                <a:cs typeface="Calibri"/>
              </a:rPr>
              <a:t>Ontwikkelproces 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D733E4-14EC-CFCA-057F-CBDC1C56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>
              <a:hlinkClick r:id="rId2"/>
            </a:endParaRPr>
          </a:p>
          <a:p>
            <a:endParaRPr lang="nl-NL">
              <a:hlinkClick r:id="rId2"/>
            </a:endParaRPr>
          </a:p>
          <a:p>
            <a:endParaRPr lang="nl-NL">
              <a:hlinkClick r:id="rId2"/>
            </a:endParaRPr>
          </a:p>
          <a:p>
            <a:endParaRPr lang="nl-NL">
              <a:hlinkClick r:id="rId2"/>
            </a:endParaRPr>
          </a:p>
          <a:p>
            <a:endParaRPr lang="nl-NL">
              <a:hlinkClick r:id="rId2"/>
            </a:endParaRPr>
          </a:p>
          <a:p>
            <a:endParaRPr lang="nl-NL">
              <a:hlinkClick r:id="rId2"/>
            </a:endParaRPr>
          </a:p>
          <a:p>
            <a:endParaRPr lang="nl-NL">
              <a:hlinkClick r:id="rId2"/>
            </a:endParaRPr>
          </a:p>
          <a:p>
            <a:r>
              <a:rPr lang="nl-NL" sz="1800">
                <a:hlinkClick r:id="rId2"/>
              </a:rPr>
              <a:t>https://prezi.com/view/XAgLNuaLWl5d268n9zkb/</a:t>
            </a:r>
            <a:endParaRPr lang="nl-NL" sz="1800"/>
          </a:p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6E2B6EB-D557-4E6D-97CD-521210CD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B377624-371F-C2F5-06AF-D85E969DF50B}"/>
              </a:ext>
            </a:extLst>
          </p:cNvPr>
          <p:cNvSpPr txBox="1"/>
          <p:nvPr/>
        </p:nvSpPr>
        <p:spPr>
          <a:xfrm>
            <a:off x="3031724" y="2969554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BD0AF5-AE50-AE87-73CB-8A48AC46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71" y="1110453"/>
            <a:ext cx="7528427" cy="30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0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30C579B3-2E46-4926-F02A-8B74BD0873B6}"/>
              </a:ext>
            </a:extLst>
          </p:cNvPr>
          <p:cNvSpPr txBox="1"/>
          <p:nvPr/>
        </p:nvSpPr>
        <p:spPr>
          <a:xfrm>
            <a:off x="1636054" y="712685"/>
            <a:ext cx="2412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Vorige keer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3600" b="1">
              <a:solidFill>
                <a:srgbClr val="F25D3D"/>
              </a:solidFill>
              <a:latin typeface="Calibri" panose="020F0502020204030204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1" i="0" u="none" strike="noStrike" kern="1200" cap="none" spc="0" normalizeH="0" baseline="0" noProof="0">
                <a:ln>
                  <a:noFill/>
                </a:ln>
                <a:solidFill>
                  <a:srgbClr val="F25D3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Opstartfase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68A71A-58D4-9D46-35AE-12E9749529A4}"/>
              </a:ext>
            </a:extLst>
          </p:cNvPr>
          <p:cNvGraphicFramePr/>
          <p:nvPr/>
        </p:nvGraphicFramePr>
        <p:xfrm>
          <a:off x="3671019" y="5040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Afbeelding 30" descr="Afbeelding met tekst, schermopname, ontwerp">
            <a:extLst>
              <a:ext uri="{FF2B5EF4-FFF2-40B4-BE49-F238E27FC236}">
                <a16:creationId xmlns:a16="http://schemas.microsoft.com/office/drawing/2014/main" id="{67FDD70B-B068-79F2-A798-CB5067512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1" y="5247735"/>
            <a:ext cx="2024039" cy="1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90DC1429-8572-7D4C-628C-75AF204AE99E}"/>
              </a:ext>
            </a:extLst>
          </p:cNvPr>
          <p:cNvGrpSpPr/>
          <p:nvPr/>
        </p:nvGrpSpPr>
        <p:grpSpPr>
          <a:xfrm>
            <a:off x="3392537" y="134744"/>
            <a:ext cx="8128000" cy="6716598"/>
            <a:chOff x="2146361" y="50833"/>
            <a:chExt cx="8128000" cy="6716598"/>
          </a:xfrm>
        </p:grpSpPr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B0A6FC90-6338-B9D1-7D09-2CEB9BB175B0}"/>
                </a:ext>
              </a:extLst>
            </p:cNvPr>
            <p:cNvGrpSpPr/>
            <p:nvPr/>
          </p:nvGrpSpPr>
          <p:grpSpPr>
            <a:xfrm>
              <a:off x="2146361" y="50833"/>
              <a:ext cx="8128000" cy="6716598"/>
              <a:chOff x="2146361" y="50833"/>
              <a:chExt cx="8128000" cy="6716598"/>
            </a:xfrm>
          </p:grpSpPr>
          <p:sp>
            <p:nvSpPr>
              <p:cNvPr id="3" name="Ovaal 2">
                <a:extLst>
                  <a:ext uri="{FF2B5EF4-FFF2-40B4-BE49-F238E27FC236}">
                    <a16:creationId xmlns:a16="http://schemas.microsoft.com/office/drawing/2014/main" id="{D6FD8193-9EA3-C480-6060-CA5E6C8EEEA5}"/>
                  </a:ext>
                </a:extLst>
              </p:cNvPr>
              <p:cNvSpPr/>
              <p:nvPr/>
            </p:nvSpPr>
            <p:spPr>
              <a:xfrm>
                <a:off x="2727155" y="50833"/>
                <a:ext cx="6966408" cy="6716598"/>
              </a:xfrm>
              <a:prstGeom prst="ellipse">
                <a:avLst/>
              </a:prstGeom>
              <a:solidFill>
                <a:srgbClr val="B36DA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AE4FFA48-F108-2DC7-E4EC-021374253513}"/>
                  </a:ext>
                </a:extLst>
              </p:cNvPr>
              <p:cNvGraphicFramePr/>
              <p:nvPr/>
            </p:nvGraphicFramePr>
            <p:xfrm>
              <a:off x="2146361" y="119100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4A8CFCB5-9135-5E64-EE8A-5572F9B740A9}"/>
                  </a:ext>
                </a:extLst>
              </p:cNvPr>
              <p:cNvSpPr txBox="1"/>
              <p:nvPr/>
            </p:nvSpPr>
            <p:spPr>
              <a:xfrm>
                <a:off x="4604857" y="596542"/>
                <a:ext cx="3211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VISIE/KERNWAARDEN/AMBITIE</a:t>
                </a:r>
              </a:p>
            </p:txBody>
          </p:sp>
        </p:grp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0448BD5B-CC1A-62BE-A454-3BFF7572C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33848" y="4126522"/>
              <a:ext cx="1353023" cy="933456"/>
            </a:xfrm>
            <a:prstGeom prst="rect">
              <a:avLst/>
            </a:prstGeom>
          </p:spPr>
        </p:pic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7AECC2D8-C8EF-DBD9-47AB-333122A0362C}"/>
              </a:ext>
            </a:extLst>
          </p:cNvPr>
          <p:cNvSpPr txBox="1"/>
          <p:nvPr/>
        </p:nvSpPr>
        <p:spPr>
          <a:xfrm>
            <a:off x="293751" y="1729662"/>
            <a:ext cx="3312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Vorige keer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nl-NL" sz="3600" b="1">
                <a:solidFill>
                  <a:srgbClr val="B36DAD"/>
                </a:solidFill>
                <a:latin typeface="Calibri" panose="020F0502020204030204"/>
                <a:ea typeface="+mn-ea"/>
              </a:rPr>
            </a:br>
            <a:r>
              <a:rPr kumimoji="0" lang="nl-NL" sz="3600" b="1" i="0" u="none" strike="noStrike" kern="1200" cap="none" spc="0" normalizeH="0" baseline="0" noProof="0">
                <a:ln>
                  <a:noFill/>
                </a:ln>
                <a:solidFill>
                  <a:srgbClr val="B36DA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Verkenningsfase</a:t>
            </a:r>
          </a:p>
        </p:txBody>
      </p:sp>
      <p:pic>
        <p:nvPicPr>
          <p:cNvPr id="30" name="Afbeelding 29" descr="Afbeelding met tekst, schermopname, ontwerp">
            <a:extLst>
              <a:ext uri="{FF2B5EF4-FFF2-40B4-BE49-F238E27FC236}">
                <a16:creationId xmlns:a16="http://schemas.microsoft.com/office/drawing/2014/main" id="{359B5A83-317B-BEB6-7880-BFCEC113E5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1" y="5247735"/>
            <a:ext cx="2024039" cy="1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0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EE728-0138-E1DF-4C64-B7E5582C1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822975-B333-6C37-5C93-639421470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 descr="Afbeelding met tekst, schermopname, ontwerp">
            <a:extLst>
              <a:ext uri="{FF2B5EF4-FFF2-40B4-BE49-F238E27FC236}">
                <a16:creationId xmlns:a16="http://schemas.microsoft.com/office/drawing/2014/main" id="{EE15F804-4460-8A4B-C093-727EDDBB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28" y="0"/>
            <a:ext cx="10291020" cy="6858000"/>
          </a:xfrm>
          <a:prstGeom prst="rect">
            <a:avLst/>
          </a:prstGeom>
        </p:spPr>
      </p:pic>
      <p:sp>
        <p:nvSpPr>
          <p:cNvPr id="6" name="Pijl: omhoog 5">
            <a:extLst>
              <a:ext uri="{FF2B5EF4-FFF2-40B4-BE49-F238E27FC236}">
                <a16:creationId xmlns:a16="http://schemas.microsoft.com/office/drawing/2014/main" id="{B82FDFA4-13EA-5FAE-D02C-3C32F5DC7C49}"/>
              </a:ext>
            </a:extLst>
          </p:cNvPr>
          <p:cNvSpPr/>
          <p:nvPr/>
        </p:nvSpPr>
        <p:spPr>
          <a:xfrm rot="2586857">
            <a:off x="4707830" y="5481423"/>
            <a:ext cx="896645" cy="151808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NU</a:t>
            </a:r>
          </a:p>
        </p:txBody>
      </p:sp>
    </p:spTree>
    <p:extLst>
      <p:ext uri="{BB962C8B-B14F-4D97-AF65-F5344CB8AC3E}">
        <p14:creationId xmlns:p14="http://schemas.microsoft.com/office/powerpoint/2010/main" val="107895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1E62E9-6A91-AB70-35F9-3E7D285C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Ontwerpen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8377D10-6096-D5E5-3825-A9E344D6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/>
              <a:t>Met het doel voor ogen </a:t>
            </a:r>
            <a:r>
              <a:rPr lang="nl-NL" sz="3600">
                <a:sym typeface="Wingdings" panose="05000000000000000000" pitchFamily="2" charset="2"/>
              </a:rPr>
              <a:t> Backward design</a:t>
            </a:r>
          </a:p>
          <a:p>
            <a:r>
              <a:rPr lang="nl-NL" sz="3600">
                <a:sym typeface="Wingdings" panose="05000000000000000000" pitchFamily="2" charset="2"/>
              </a:rPr>
              <a:t>Met samenhang  </a:t>
            </a:r>
            <a:r>
              <a:rPr lang="nl-NL" sz="3600" err="1">
                <a:sym typeface="Wingdings" panose="05000000000000000000" pitchFamily="2" charset="2"/>
              </a:rPr>
              <a:t>Constructive</a:t>
            </a:r>
            <a:r>
              <a:rPr lang="nl-NL" sz="3600">
                <a:sym typeface="Wingdings" panose="05000000000000000000" pitchFamily="2" charset="2"/>
              </a:rPr>
              <a:t> alignement</a:t>
            </a:r>
            <a:endParaRPr lang="nl-NL" sz="3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41318E-D452-6FAA-2DFE-B614848DC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4" y="3260723"/>
            <a:ext cx="457858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2A482E-51C3-3B03-8005-D81E61CD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92" y="3260723"/>
            <a:ext cx="607070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 6">
            <a:extLst>
              <a:ext uri="{FF2B5EF4-FFF2-40B4-BE49-F238E27FC236}">
                <a16:creationId xmlns:a16="http://schemas.microsoft.com/office/drawing/2014/main" id="{10D85816-4786-BB47-0C88-307F5F942235}"/>
              </a:ext>
            </a:extLst>
          </p:cNvPr>
          <p:cNvSpPr/>
          <p:nvPr/>
        </p:nvSpPr>
        <p:spPr>
          <a:xfrm>
            <a:off x="9020471" y="313673"/>
            <a:ext cx="2473506" cy="2543827"/>
          </a:xfrm>
          <a:prstGeom prst="su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Zichtbaar lerende student</a:t>
            </a:r>
            <a:endParaRPr lang="nl-NL" sz="1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5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8B5E8-4B24-45CD-9CCE-BAAAB5087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nl-NL" dirty="0">
                <a:solidFill>
                  <a:srgbClr val="002060"/>
                </a:solidFill>
                <a:latin typeface="Calibri"/>
                <a:ea typeface="ＭＳ Ｐゴシック"/>
                <a:cs typeface="Calibri"/>
              </a:rPr>
              <a:t>Workshop </a:t>
            </a:r>
            <a:r>
              <a:rPr lang="nl-NL" dirty="0">
                <a:latin typeface="Calibri"/>
                <a:ea typeface="ＭＳ Ｐゴシック"/>
                <a:cs typeface="Calibri"/>
              </a:rPr>
              <a:t>2.1</a:t>
            </a:r>
            <a:r>
              <a:rPr lang="nl-NL" dirty="0">
                <a:solidFill>
                  <a:srgbClr val="002060"/>
                </a:solidFill>
                <a:latin typeface="Calibri"/>
                <a:ea typeface="ＭＳ Ｐゴシック"/>
                <a:cs typeface="Calibri"/>
              </a:rPr>
              <a:t> </a:t>
            </a:r>
            <a:br>
              <a:rPr lang="nl-NL" dirty="0">
                <a:ea typeface="ＭＳ Ｐゴシック" charset="0"/>
              </a:rPr>
            </a:br>
            <a:r>
              <a:rPr lang="nl-NL" dirty="0">
                <a:solidFill>
                  <a:srgbClr val="002060"/>
                </a:solidFill>
                <a:latin typeface="Calibri"/>
                <a:ea typeface="ＭＳ Ｐゴシック"/>
                <a:cs typeface="Calibri"/>
              </a:rPr>
              <a:t>De Zichtbaar Lerende </a:t>
            </a:r>
            <a:r>
              <a:rPr lang="nl-NL" dirty="0">
                <a:latin typeface="Calibri"/>
                <a:ea typeface="ＭＳ Ｐゴシック"/>
                <a:cs typeface="Calibri"/>
              </a:rPr>
              <a:t>Student</a:t>
            </a:r>
            <a:endParaRPr lang="nl-NL" dirty="0">
              <a:solidFill>
                <a:srgbClr val="00206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>
                <a:solidFill>
                  <a:srgbClr val="002060"/>
                </a:solidFill>
                <a:ea typeface="ＭＳ Ｐゴシック" charset="0"/>
              </a:rPr>
              <a:t>Eigenaarschap en executieve functies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2189034" y="2328313"/>
            <a:ext cx="1060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>
                <a:solidFill>
                  <a:srgbClr val="002060"/>
                </a:solidFill>
              </a:rPr>
              <a:t>Ik kan/ weet hier niets van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9099805" y="2328313"/>
            <a:ext cx="868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rgbClr val="002060"/>
                </a:solidFill>
              </a:rPr>
              <a:t>Ik ben hier een expert in</a:t>
            </a: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3878920" y="4428374"/>
            <a:ext cx="4591448" cy="2754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5104901" y="5100571"/>
            <a:ext cx="2272420" cy="1038886"/>
          </a:xfrm>
          <a:prstGeom prst="rect">
            <a:avLst/>
          </a:prstGeom>
        </p:spPr>
        <p:txBody>
          <a:bodyPr vert="horz" wrap="square" lIns="68580" tIns="34290" rIns="68580" bIns="34290" rtlCol="0" anchor="t" anchorCtr="0">
            <a:noAutofit/>
          </a:bodyPr>
          <a:lstStyle/>
          <a:p>
            <a:r>
              <a:rPr lang="nl-NL" sz="1500">
                <a:solidFill>
                  <a:srgbClr val="002060"/>
                </a:solidFill>
              </a:rPr>
              <a:t>Jezelf op voorhand een cijfer geven, verwachtingen ten opzichte van jezelf (1.33)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700" y="2328314"/>
            <a:ext cx="5579891" cy="18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Leerdoelen</a:t>
            </a:r>
            <a:r>
              <a:rPr lang="en-US"/>
              <a:t> </a:t>
            </a:r>
            <a:r>
              <a:rPr lang="en-US" err="1"/>
              <a:t>leergang</a:t>
            </a:r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>
                <a:latin typeface="Calibri"/>
                <a:ea typeface="Calibri"/>
                <a:cs typeface="Calibri"/>
              </a:rPr>
              <a:t>1. Onderwijskunde</a:t>
            </a:r>
          </a:p>
          <a:p>
            <a:r>
              <a:rPr lang="nl-NL" dirty="0">
                <a:latin typeface="Calibri"/>
                <a:ea typeface="Calibri"/>
                <a:cs typeface="Calibri"/>
              </a:rPr>
              <a:t>De docent kent de onderwijsvisie en speerpunten van het ROC en de ontwerpprincipes;</a:t>
            </a:r>
          </a:p>
          <a:p>
            <a:pPr lvl="0"/>
            <a:r>
              <a:rPr lang="nl-NL" dirty="0">
                <a:latin typeface="Calibri"/>
                <a:ea typeface="Calibri"/>
                <a:cs typeface="Calibri"/>
              </a:rPr>
              <a:t>De docent kent de actuele kwaliteitseisen van de inspectie van onderwijs;</a:t>
            </a:r>
          </a:p>
          <a:p>
            <a:pPr lvl="0"/>
            <a:r>
              <a:rPr lang="nl-NL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De docent kent wetenschappelijke bronnen die relevant en actueel zijn voor effectief onderwijs, o.a. F. </a:t>
            </a:r>
            <a:r>
              <a:rPr lang="nl-NL" dirty="0" err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Dochy</a:t>
            </a:r>
            <a:r>
              <a:rPr lang="nl-NL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, P. </a:t>
            </a:r>
            <a:r>
              <a:rPr lang="nl-NL" dirty="0" err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Kirschner</a:t>
            </a:r>
            <a:r>
              <a:rPr lang="nl-NL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, R. </a:t>
            </a:r>
            <a:r>
              <a:rPr lang="nl-NL" dirty="0" err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Marzano</a:t>
            </a:r>
            <a:r>
              <a:rPr lang="nl-NL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en J. </a:t>
            </a:r>
            <a:r>
              <a:rPr lang="nl-NL" dirty="0" err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Hattie</a:t>
            </a:r>
            <a:r>
              <a:rPr lang="nl-NL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en kan dit vertalen naar de onderwijspraktijk;</a:t>
            </a:r>
          </a:p>
          <a:p>
            <a:pPr lvl="0"/>
            <a:r>
              <a:rPr lang="nl-NL" dirty="0">
                <a:latin typeface="Calibri"/>
                <a:ea typeface="Calibri"/>
                <a:cs typeface="Calibri"/>
              </a:rPr>
              <a:t>De docent kent verschillende onderwijsconcepten en ontwerpmodellen</a:t>
            </a:r>
          </a:p>
          <a:p>
            <a:r>
              <a:rPr lang="nl-NL" dirty="0">
                <a:latin typeface="Calibri"/>
                <a:ea typeface="Calibri"/>
                <a:cs typeface="Calibri"/>
              </a:rPr>
              <a:t>De docent kan kritisch reflecteren op interne en externe eisen, bronnen en modellen (zie boven) en deze vertalen naar de eigen onderwijspraktijk en toepassen in het praktijkproject; </a:t>
            </a:r>
            <a:endParaRPr lang="nl-NL" dirty="0">
              <a:ea typeface="Calibri"/>
            </a:endParaRPr>
          </a:p>
        </p:txBody>
      </p:sp>
      <p:sp>
        <p:nvSpPr>
          <p:cNvPr id="7" name="Tekstvak 6"/>
          <p:cNvSpPr txBox="1"/>
          <p:nvPr/>
        </p:nvSpPr>
        <p:spPr>
          <a:xfrm rot="20687158">
            <a:off x="4537695" y="965802"/>
            <a:ext cx="6603897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r>
              <a:rPr lang="nl-N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Leren zichtbaar maken, John </a:t>
            </a:r>
            <a:r>
              <a:rPr lang="nl-NL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Hattie</a:t>
            </a:r>
            <a:endParaRPr lang="nl-NL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3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ema18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801" id="{C24FABB2-12C3-41CB-944E-4BE2F3DEAB32}" vid="{20D0B0E9-D76D-44AC-9F3C-347AE78D1D17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CDF2D77A41B458E6C09F48F75FBC4" ma:contentTypeVersion="3" ma:contentTypeDescription="Een nieuw document maken." ma:contentTypeScope="" ma:versionID="eff99fe0558a62ba5e84b71a845461d2">
  <xsd:schema xmlns:xsd="http://www.w3.org/2001/XMLSchema" xmlns:xs="http://www.w3.org/2001/XMLSchema" xmlns:p="http://schemas.microsoft.com/office/2006/metadata/properties" xmlns:ns2="1b821c3a-1bd8-49c7-a6c5-ddf4ae9bb8f1" targetNamespace="http://schemas.microsoft.com/office/2006/metadata/properties" ma:root="true" ma:fieldsID="14d464b576577ab2bfa9f3bd58965362" ns2:_="">
    <xsd:import namespace="1b821c3a-1bd8-49c7-a6c5-ddf4ae9bb8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21c3a-1bd8-49c7-a6c5-ddf4ae9bb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86F59-0C7A-4BBB-B8F8-F036AB5E72D9}">
  <ds:schemaRefs>
    <ds:schemaRef ds:uri="a6d2d9fd-f3a5-492e-9fcc-803996d2b457"/>
    <ds:schemaRef ds:uri="d46e90be-6f4a-48b9-8c52-0474db5b2788"/>
    <ds:schemaRef ds:uri="f738f939-3427-42eb-ba50-9bd3581327ef"/>
    <ds:schemaRef ds:uri="f79fcfc1-bf9a-4c5d-b41c-6f140ced89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b2ad6ab-8869-4768-aeee-4ab4d4eb8490"/>
  </ds:schemaRefs>
</ds:datastoreItem>
</file>

<file path=customXml/itemProps2.xml><?xml version="1.0" encoding="utf-8"?>
<ds:datastoreItem xmlns:ds="http://schemas.openxmlformats.org/officeDocument/2006/customXml" ds:itemID="{942C8B10-3E59-444B-888B-D13305E38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821c3a-1bd8-49c7-a6c5-ddf4ae9bb8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F89037-CA86-4FE9-9BDF-41844328AD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Macintosh PowerPoint</Application>
  <PresentationFormat>Widescreen</PresentationFormat>
  <Paragraphs>97</Paragraphs>
  <Slides>12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1_Office-thema</vt:lpstr>
      <vt:lpstr>Thema1801</vt:lpstr>
      <vt:lpstr>Deel 2 – Onderwijsontwikkeling 2.1 Zichtbaar lerende leerling/student</vt:lpstr>
      <vt:lpstr>Ontwikkelproces </vt:lpstr>
      <vt:lpstr>PowerPoint Presentation</vt:lpstr>
      <vt:lpstr>PowerPoint Presentation</vt:lpstr>
      <vt:lpstr>PowerPoint Presentation</vt:lpstr>
      <vt:lpstr>Ontwerpen</vt:lpstr>
      <vt:lpstr>Workshop 2.1  De Zichtbaar Lerende Student</vt:lpstr>
      <vt:lpstr>PowerPoint Presentation</vt:lpstr>
      <vt:lpstr>Leerdoelen leergang</vt:lpstr>
      <vt:lpstr>Leerdoel</vt:lpstr>
      <vt:lpstr>Wat is een goede student? Kenmerken, houding, gedrag?</vt:lpstr>
      <vt:lpstr>Onderzoek John Hattie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Stefan</dc:creator>
  <cp:lastModifiedBy>Arjan Kamberg</cp:lastModifiedBy>
  <cp:revision>43</cp:revision>
  <cp:lastPrinted>2019-03-19T09:02:27Z</cp:lastPrinted>
  <dcterms:created xsi:type="dcterms:W3CDTF">2012-11-19T12:47:47Z</dcterms:created>
  <dcterms:modified xsi:type="dcterms:W3CDTF">2024-01-22T11:25:41Z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Order">
    <vt:lpwstr>1033800.00000000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lpwstr/>
  </property>
  <property fmtid="{D5CDD505-2E9C-101B-9397-08002B2CF9AE}" pid="10" name="ContentTypeId">
    <vt:lpwstr>0x01010047648D2303ECD6438CB4FB7214ADC0D5</vt:lpwstr>
  </property>
  <property fmtid="{D5CDD505-2E9C-101B-9397-08002B2CF9AE}" pid="11" name="_SourceUrl">
    <vt:lpwstr/>
  </property>
  <property fmtid="{D5CDD505-2E9C-101B-9397-08002B2CF9AE}" pid="12" name="_SharedFileIndex">
    <vt:lpwstr/>
  </property>
</Properties>
</file>