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450" r:id="rId8"/>
    <p:sldId id="259" r:id="rId9"/>
    <p:sldId id="448" r:id="rId10"/>
    <p:sldId id="261" r:id="rId11"/>
    <p:sldId id="449" r:id="rId12"/>
    <p:sldId id="260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7B2"/>
    <a:srgbClr val="0CAC65"/>
    <a:srgbClr val="B36DAD"/>
    <a:srgbClr val="39B86F"/>
    <a:srgbClr val="F25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9D64AF-BB26-4BAF-BE14-A9DC9A0DF093}" v="168" dt="2023-08-22T13:21:29.111"/>
    <p1510:client id="{6528EB05-49ED-4059-AC6B-C3CC25171B68}" v="1240" dt="2023-08-22T09:49:01.110"/>
    <p1510:client id="{C9495659-8664-491D-8454-957ED8E502A6}" v="1" dt="2023-08-28T10:49:49.163"/>
    <p1510:client id="{DC343ED9-B5B4-4B6B-A773-B3FA9CC4EBFB}" v="17" dt="2023-10-02T08:29:18.633"/>
    <p1510:client id="{E81EF343-EFB3-4025-8779-FC4043B8949E}" v="270" dt="2023-10-02T08:37:39.294"/>
    <p1510:client id="{FC484B2E-BF9B-4C9C-9097-0C175735DD71}" v="6" dt="2023-10-04T09:29:10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5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Jansma" userId="S::t.jansma@onderwijsadvies.nl::b9f99a5a-5c87-4a3a-ba9a-55f844c1a413" providerId="AD" clId="Web-{E81EF343-EFB3-4025-8779-FC4043B8949E}"/>
    <pc:docChg chg="modSld">
      <pc:chgData name="Tom Jansma" userId="S::t.jansma@onderwijsadvies.nl::b9f99a5a-5c87-4a3a-ba9a-55f844c1a413" providerId="AD" clId="Web-{E81EF343-EFB3-4025-8779-FC4043B8949E}" dt="2023-10-02T08:37:39.294" v="146" actId="1076"/>
      <pc:docMkLst>
        <pc:docMk/>
      </pc:docMkLst>
      <pc:sldChg chg="modSp">
        <pc:chgData name="Tom Jansma" userId="S::t.jansma@onderwijsadvies.nl::b9f99a5a-5c87-4a3a-ba9a-55f844c1a413" providerId="AD" clId="Web-{E81EF343-EFB3-4025-8779-FC4043B8949E}" dt="2023-10-02T08:37:39.294" v="146" actId="1076"/>
        <pc:sldMkLst>
          <pc:docMk/>
          <pc:sldMk cId="1309354752" sldId="448"/>
        </pc:sldMkLst>
        <pc:spChg chg="mod">
          <ac:chgData name="Tom Jansma" userId="S::t.jansma@onderwijsadvies.nl::b9f99a5a-5c87-4a3a-ba9a-55f844c1a413" providerId="AD" clId="Web-{E81EF343-EFB3-4025-8779-FC4043B8949E}" dt="2023-10-02T08:37:36.841" v="145" actId="1076"/>
          <ac:spMkLst>
            <pc:docMk/>
            <pc:sldMk cId="1309354752" sldId="448"/>
            <ac:spMk id="3" creationId="{1E29FEAA-0CFC-26A8-CB8D-550EF0BF46BB}"/>
          </ac:spMkLst>
        </pc:spChg>
        <pc:spChg chg="mod">
          <ac:chgData name="Tom Jansma" userId="S::t.jansma@onderwijsadvies.nl::b9f99a5a-5c87-4a3a-ba9a-55f844c1a413" providerId="AD" clId="Web-{E81EF343-EFB3-4025-8779-FC4043B8949E}" dt="2023-10-02T08:35:36.010" v="120" actId="20577"/>
          <ac:spMkLst>
            <pc:docMk/>
            <pc:sldMk cId="1309354752" sldId="448"/>
            <ac:spMk id="4" creationId="{1AF927CA-1AD2-2DE9-D657-7B2997E8D2FC}"/>
          </ac:spMkLst>
        </pc:spChg>
        <pc:spChg chg="mod">
          <ac:chgData name="Tom Jansma" userId="S::t.jansma@onderwijsadvies.nl::b9f99a5a-5c87-4a3a-ba9a-55f844c1a413" providerId="AD" clId="Web-{E81EF343-EFB3-4025-8779-FC4043B8949E}" dt="2023-10-02T08:36:01.698" v="125" actId="1076"/>
          <ac:spMkLst>
            <pc:docMk/>
            <pc:sldMk cId="1309354752" sldId="448"/>
            <ac:spMk id="12" creationId="{E17F145C-1658-FFC5-646A-2F10F2872BAB}"/>
          </ac:spMkLst>
        </pc:spChg>
        <pc:spChg chg="mod">
          <ac:chgData name="Tom Jansma" userId="S::t.jansma@onderwijsadvies.nl::b9f99a5a-5c87-4a3a-ba9a-55f844c1a413" providerId="AD" clId="Web-{E81EF343-EFB3-4025-8779-FC4043B8949E}" dt="2023-10-02T08:35:39.464" v="121" actId="20577"/>
          <ac:spMkLst>
            <pc:docMk/>
            <pc:sldMk cId="1309354752" sldId="448"/>
            <ac:spMk id="13" creationId="{9D5A4F22-04BA-9D72-31A4-F1DF86B6EB9F}"/>
          </ac:spMkLst>
        </pc:spChg>
        <pc:spChg chg="mod">
          <ac:chgData name="Tom Jansma" userId="S::t.jansma@onderwijsadvies.nl::b9f99a5a-5c87-4a3a-ba9a-55f844c1a413" providerId="AD" clId="Web-{E81EF343-EFB3-4025-8779-FC4043B8949E}" dt="2023-10-02T08:37:39.294" v="146" actId="1076"/>
          <ac:spMkLst>
            <pc:docMk/>
            <pc:sldMk cId="1309354752" sldId="448"/>
            <ac:spMk id="17" creationId="{1209E91D-0A01-A01A-726D-C3F7F967CFFF}"/>
          </ac:spMkLst>
        </pc:spChg>
        <pc:spChg chg="mod">
          <ac:chgData name="Tom Jansma" userId="S::t.jansma@onderwijsadvies.nl::b9f99a5a-5c87-4a3a-ba9a-55f844c1a413" providerId="AD" clId="Web-{E81EF343-EFB3-4025-8779-FC4043B8949E}" dt="2023-10-02T08:35:11.010" v="117" actId="20577"/>
          <ac:spMkLst>
            <pc:docMk/>
            <pc:sldMk cId="1309354752" sldId="448"/>
            <ac:spMk id="18" creationId="{F1265BD1-97D7-A02C-86E4-99994E70CADD}"/>
          </ac:spMkLst>
        </pc:spChg>
        <pc:spChg chg="mod">
          <ac:chgData name="Tom Jansma" userId="S::t.jansma@onderwijsadvies.nl::b9f99a5a-5c87-4a3a-ba9a-55f844c1a413" providerId="AD" clId="Web-{E81EF343-EFB3-4025-8779-FC4043B8949E}" dt="2023-10-02T08:35:25.166" v="119" actId="20577"/>
          <ac:spMkLst>
            <pc:docMk/>
            <pc:sldMk cId="1309354752" sldId="448"/>
            <ac:spMk id="22" creationId="{C4D379E3-4B3B-5411-C53E-20677A92B080}"/>
          </ac:spMkLst>
        </pc:spChg>
        <pc:picChg chg="mod">
          <ac:chgData name="Tom Jansma" userId="S::t.jansma@onderwijsadvies.nl::b9f99a5a-5c87-4a3a-ba9a-55f844c1a413" providerId="AD" clId="Web-{E81EF343-EFB3-4025-8779-FC4043B8949E}" dt="2023-10-02T08:35:52.745" v="122" actId="14100"/>
          <ac:picMkLst>
            <pc:docMk/>
            <pc:sldMk cId="1309354752" sldId="448"/>
            <ac:picMk id="9" creationId="{2066ECB7-A145-C053-0B4E-39A4F71D85F8}"/>
          </ac:picMkLst>
        </pc:picChg>
      </pc:sldChg>
    </pc:docChg>
  </pc:docChgLst>
  <pc:docChgLst>
    <pc:chgData name="Helene Labout" userId="S::h.labout@1801.nl::8b81fcb0-e5d3-402a-b796-ac6e26e7b36e" providerId="AD" clId="Web-{C9495659-8664-491D-8454-957ED8E502A6}"/>
    <pc:docChg chg="sldOrd">
      <pc:chgData name="Helene Labout" userId="S::h.labout@1801.nl::8b81fcb0-e5d3-402a-b796-ac6e26e7b36e" providerId="AD" clId="Web-{C9495659-8664-491D-8454-957ED8E502A6}" dt="2023-08-28T10:49:49.163" v="0"/>
      <pc:docMkLst>
        <pc:docMk/>
      </pc:docMkLst>
      <pc:sldChg chg="ord">
        <pc:chgData name="Helene Labout" userId="S::h.labout@1801.nl::8b81fcb0-e5d3-402a-b796-ac6e26e7b36e" providerId="AD" clId="Web-{C9495659-8664-491D-8454-957ED8E502A6}" dt="2023-08-28T10:49:49.163" v="0"/>
        <pc:sldMkLst>
          <pc:docMk/>
          <pc:sldMk cId="977315328" sldId="259"/>
        </pc:sldMkLst>
      </pc:sldChg>
    </pc:docChg>
  </pc:docChgLst>
  <pc:docChgLst>
    <pc:chgData name="Cleusa Delgado Francisco" userId="S::c.delgadofrancisco@1801.nl::bc0b0e14-80e0-46a4-8d02-e4f52bdba4e6" providerId="AD" clId="Web-{FC484B2E-BF9B-4C9C-9097-0C175735DD71}"/>
    <pc:docChg chg="sldOrd">
      <pc:chgData name="Cleusa Delgado Francisco" userId="S::c.delgadofrancisco@1801.nl::bc0b0e14-80e0-46a4-8d02-e4f52bdba4e6" providerId="AD" clId="Web-{FC484B2E-BF9B-4C9C-9097-0C175735DD71}" dt="2023-10-04T09:29:10.676" v="5"/>
      <pc:docMkLst>
        <pc:docMk/>
      </pc:docMkLst>
      <pc:sldChg chg="ord">
        <pc:chgData name="Cleusa Delgado Francisco" userId="S::c.delgadofrancisco@1801.nl::bc0b0e14-80e0-46a4-8d02-e4f52bdba4e6" providerId="AD" clId="Web-{FC484B2E-BF9B-4C9C-9097-0C175735DD71}" dt="2023-10-04T09:29:10.676" v="5"/>
        <pc:sldMkLst>
          <pc:docMk/>
          <pc:sldMk cId="1078955279" sldId="256"/>
        </pc:sldMkLst>
      </pc:sldChg>
      <pc:sldChg chg="ord">
        <pc:chgData name="Cleusa Delgado Francisco" userId="S::c.delgadofrancisco@1801.nl::bc0b0e14-80e0-46a4-8d02-e4f52bdba4e6" providerId="AD" clId="Web-{FC484B2E-BF9B-4C9C-9097-0C175735DD71}" dt="2023-10-04T09:29:07.035" v="4"/>
        <pc:sldMkLst>
          <pc:docMk/>
          <pc:sldMk cId="1988342560" sldId="258"/>
        </pc:sldMkLst>
      </pc:sldChg>
    </pc:docChg>
  </pc:docChgLst>
  <pc:docChgLst>
    <pc:chgData name="Tom Jansma" userId="S::t.jansma@onderwijsadvies.nl::b9f99a5a-5c87-4a3a-ba9a-55f844c1a413" providerId="AD" clId="Web-{DC343ED9-B5B4-4B6B-A773-B3FA9CC4EBFB}"/>
    <pc:docChg chg="modSld">
      <pc:chgData name="Tom Jansma" userId="S::t.jansma@onderwijsadvies.nl::b9f99a5a-5c87-4a3a-ba9a-55f844c1a413" providerId="AD" clId="Web-{DC343ED9-B5B4-4B6B-A773-B3FA9CC4EBFB}" dt="2023-10-02T08:29:18.633" v="17"/>
      <pc:docMkLst>
        <pc:docMk/>
      </pc:docMkLst>
      <pc:sldChg chg="addSp">
        <pc:chgData name="Tom Jansma" userId="S::t.jansma@onderwijsadvies.nl::b9f99a5a-5c87-4a3a-ba9a-55f844c1a413" providerId="AD" clId="Web-{DC343ED9-B5B4-4B6B-A773-B3FA9CC4EBFB}" dt="2023-10-02T08:29:01.742" v="11"/>
        <pc:sldMkLst>
          <pc:docMk/>
          <pc:sldMk cId="1020304990" sldId="257"/>
        </pc:sldMkLst>
        <pc:picChg chg="add">
          <ac:chgData name="Tom Jansma" userId="S::t.jansma@onderwijsadvies.nl::b9f99a5a-5c87-4a3a-ba9a-55f844c1a413" providerId="AD" clId="Web-{DC343ED9-B5B4-4B6B-A773-B3FA9CC4EBFB}" dt="2023-10-02T08:29:01.742" v="11"/>
          <ac:picMkLst>
            <pc:docMk/>
            <pc:sldMk cId="1020304990" sldId="257"/>
            <ac:picMk id="30" creationId="{359B5A83-317B-BEB6-7880-BFCEC113E5D4}"/>
          </ac:picMkLst>
        </pc:picChg>
      </pc:sldChg>
      <pc:sldChg chg="addSp delSp modSp">
        <pc:chgData name="Tom Jansma" userId="S::t.jansma@onderwijsadvies.nl::b9f99a5a-5c87-4a3a-ba9a-55f844c1a413" providerId="AD" clId="Web-{DC343ED9-B5B4-4B6B-A773-B3FA9CC4EBFB}" dt="2023-10-02T08:28:35.820" v="10" actId="1076"/>
        <pc:sldMkLst>
          <pc:docMk/>
          <pc:sldMk cId="1988342560" sldId="258"/>
        </pc:sldMkLst>
        <pc:graphicFrameChg chg="mod">
          <ac:chgData name="Tom Jansma" userId="S::t.jansma@onderwijsadvies.nl::b9f99a5a-5c87-4a3a-ba9a-55f844c1a413" providerId="AD" clId="Web-{DC343ED9-B5B4-4B6B-A773-B3FA9CC4EBFB}" dt="2023-10-02T08:28:17.272" v="7" actId="1076"/>
          <ac:graphicFrameMkLst>
            <pc:docMk/>
            <pc:sldMk cId="1988342560" sldId="258"/>
            <ac:graphicFrameMk id="4" creationId="{0268A71A-58D4-9D46-35AE-12E9749529A4}"/>
          </ac:graphicFrameMkLst>
        </pc:graphicFrameChg>
        <pc:picChg chg="add del mod">
          <ac:chgData name="Tom Jansma" userId="S::t.jansma@onderwijsadvies.nl::b9f99a5a-5c87-4a3a-ba9a-55f844c1a413" providerId="AD" clId="Web-{DC343ED9-B5B4-4B6B-A773-B3FA9CC4EBFB}" dt="2023-10-02T08:17:58.943" v="4"/>
          <ac:picMkLst>
            <pc:docMk/>
            <pc:sldMk cId="1988342560" sldId="258"/>
            <ac:picMk id="21" creationId="{EA63CD3E-7192-6CDE-B414-F9B20403B036}"/>
          </ac:picMkLst>
        </pc:picChg>
        <pc:picChg chg="add mod">
          <ac:chgData name="Tom Jansma" userId="S::t.jansma@onderwijsadvies.nl::b9f99a5a-5c87-4a3a-ba9a-55f844c1a413" providerId="AD" clId="Web-{DC343ED9-B5B4-4B6B-A773-B3FA9CC4EBFB}" dt="2023-10-02T08:28:35.820" v="10" actId="1076"/>
          <ac:picMkLst>
            <pc:docMk/>
            <pc:sldMk cId="1988342560" sldId="258"/>
            <ac:picMk id="31" creationId="{67FDD70B-B068-79F2-A798-CB5067512CEA}"/>
          </ac:picMkLst>
        </pc:picChg>
      </pc:sldChg>
      <pc:sldChg chg="addSp">
        <pc:chgData name="Tom Jansma" userId="S::t.jansma@onderwijsadvies.nl::b9f99a5a-5c87-4a3a-ba9a-55f844c1a413" providerId="AD" clId="Web-{DC343ED9-B5B4-4B6B-A773-B3FA9CC4EBFB}" dt="2023-10-02T08:29:06.711" v="13"/>
        <pc:sldMkLst>
          <pc:docMk/>
          <pc:sldMk cId="977315328" sldId="259"/>
        </pc:sldMkLst>
        <pc:picChg chg="add">
          <ac:chgData name="Tom Jansma" userId="S::t.jansma@onderwijsadvies.nl::b9f99a5a-5c87-4a3a-ba9a-55f844c1a413" providerId="AD" clId="Web-{DC343ED9-B5B4-4B6B-A773-B3FA9CC4EBFB}" dt="2023-10-02T08:29:06.711" v="13"/>
          <ac:picMkLst>
            <pc:docMk/>
            <pc:sldMk cId="977315328" sldId="259"/>
            <ac:picMk id="6" creationId="{E8BAEED0-9C91-73E3-6420-6DE29CAA11C8}"/>
          </ac:picMkLst>
        </pc:picChg>
      </pc:sldChg>
      <pc:sldChg chg="addSp">
        <pc:chgData name="Tom Jansma" userId="S::t.jansma@onderwijsadvies.nl::b9f99a5a-5c87-4a3a-ba9a-55f844c1a413" providerId="AD" clId="Web-{DC343ED9-B5B4-4B6B-A773-B3FA9CC4EBFB}" dt="2023-10-02T08:29:18.633" v="17"/>
        <pc:sldMkLst>
          <pc:docMk/>
          <pc:sldMk cId="4251263653" sldId="260"/>
        </pc:sldMkLst>
        <pc:picChg chg="add">
          <ac:chgData name="Tom Jansma" userId="S::t.jansma@onderwijsadvies.nl::b9f99a5a-5c87-4a3a-ba9a-55f844c1a413" providerId="AD" clId="Web-{DC343ED9-B5B4-4B6B-A773-B3FA9CC4EBFB}" dt="2023-10-02T08:29:18.633" v="17"/>
          <ac:picMkLst>
            <pc:docMk/>
            <pc:sldMk cId="4251263653" sldId="260"/>
            <ac:picMk id="4" creationId="{52436446-00D8-53AE-F9DA-D39B90E754B0}"/>
          </ac:picMkLst>
        </pc:picChg>
      </pc:sldChg>
      <pc:sldChg chg="addSp">
        <pc:chgData name="Tom Jansma" userId="S::t.jansma@onderwijsadvies.nl::b9f99a5a-5c87-4a3a-ba9a-55f844c1a413" providerId="AD" clId="Web-{DC343ED9-B5B4-4B6B-A773-B3FA9CC4EBFB}" dt="2023-10-02T08:29:14.133" v="15"/>
        <pc:sldMkLst>
          <pc:docMk/>
          <pc:sldMk cId="3147864621" sldId="261"/>
        </pc:sldMkLst>
        <pc:picChg chg="add">
          <ac:chgData name="Tom Jansma" userId="S::t.jansma@onderwijsadvies.nl::b9f99a5a-5c87-4a3a-ba9a-55f844c1a413" providerId="AD" clId="Web-{DC343ED9-B5B4-4B6B-A773-B3FA9CC4EBFB}" dt="2023-10-02T08:29:14.133" v="15"/>
          <ac:picMkLst>
            <pc:docMk/>
            <pc:sldMk cId="3147864621" sldId="261"/>
            <ac:picMk id="27" creationId="{0AD2F695-50B2-63E0-41A8-C5F90B021C15}"/>
          </ac:picMkLst>
        </pc:picChg>
      </pc:sldChg>
      <pc:sldChg chg="addSp">
        <pc:chgData name="Tom Jansma" userId="S::t.jansma@onderwijsadvies.nl::b9f99a5a-5c87-4a3a-ba9a-55f844c1a413" providerId="AD" clId="Web-{DC343ED9-B5B4-4B6B-A773-B3FA9CC4EBFB}" dt="2023-10-02T08:29:09.430" v="14"/>
        <pc:sldMkLst>
          <pc:docMk/>
          <pc:sldMk cId="1309354752" sldId="448"/>
        </pc:sldMkLst>
        <pc:picChg chg="add">
          <ac:chgData name="Tom Jansma" userId="S::t.jansma@onderwijsadvies.nl::b9f99a5a-5c87-4a3a-ba9a-55f844c1a413" providerId="AD" clId="Web-{DC343ED9-B5B4-4B6B-A773-B3FA9CC4EBFB}" dt="2023-10-02T08:29:09.430" v="14"/>
          <ac:picMkLst>
            <pc:docMk/>
            <pc:sldMk cId="1309354752" sldId="448"/>
            <ac:picMk id="9" creationId="{2066ECB7-A145-C053-0B4E-39A4F71D85F8}"/>
          </ac:picMkLst>
        </pc:picChg>
      </pc:sldChg>
      <pc:sldChg chg="addSp">
        <pc:chgData name="Tom Jansma" userId="S::t.jansma@onderwijsadvies.nl::b9f99a5a-5c87-4a3a-ba9a-55f844c1a413" providerId="AD" clId="Web-{DC343ED9-B5B4-4B6B-A773-B3FA9CC4EBFB}" dt="2023-10-02T08:29:16.290" v="16"/>
        <pc:sldMkLst>
          <pc:docMk/>
          <pc:sldMk cId="3660018868" sldId="449"/>
        </pc:sldMkLst>
        <pc:picChg chg="add">
          <ac:chgData name="Tom Jansma" userId="S::t.jansma@onderwijsadvies.nl::b9f99a5a-5c87-4a3a-ba9a-55f844c1a413" providerId="AD" clId="Web-{DC343ED9-B5B4-4B6B-A773-B3FA9CC4EBFB}" dt="2023-10-02T08:29:16.290" v="16"/>
          <ac:picMkLst>
            <pc:docMk/>
            <pc:sldMk cId="3660018868" sldId="449"/>
            <ac:picMk id="4" creationId="{B1B04B89-83C5-9DF4-2CF4-7A90B749810A}"/>
          </ac:picMkLst>
        </pc:picChg>
      </pc:sldChg>
      <pc:sldChg chg="addSp">
        <pc:chgData name="Tom Jansma" userId="S::t.jansma@onderwijsadvies.nl::b9f99a5a-5c87-4a3a-ba9a-55f844c1a413" providerId="AD" clId="Web-{DC343ED9-B5B4-4B6B-A773-B3FA9CC4EBFB}" dt="2023-10-02T08:29:03.867" v="12"/>
        <pc:sldMkLst>
          <pc:docMk/>
          <pc:sldMk cId="554581746" sldId="450"/>
        </pc:sldMkLst>
        <pc:picChg chg="add">
          <ac:chgData name="Tom Jansma" userId="S::t.jansma@onderwijsadvies.nl::b9f99a5a-5c87-4a3a-ba9a-55f844c1a413" providerId="AD" clId="Web-{DC343ED9-B5B4-4B6B-A773-B3FA9CC4EBFB}" dt="2023-10-02T08:29:03.867" v="12"/>
          <ac:picMkLst>
            <pc:docMk/>
            <pc:sldMk cId="554581746" sldId="450"/>
            <ac:picMk id="26" creationId="{6A2E5140-B695-E9B8-5771-223EA68E070B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97964D-6A9B-4EFF-AE50-B44C223E4F5A}" type="doc">
      <dgm:prSet loTypeId="urn:microsoft.com/office/officeart/2005/8/layout/funnel1" loCatId="process" qsTypeId="urn:microsoft.com/office/officeart/2005/8/quickstyle/3d2" qsCatId="3D" csTypeId="urn:microsoft.com/office/officeart/2005/8/colors/colorful3" csCatId="colorful" phldr="1"/>
      <dgm:spPr/>
    </dgm:pt>
    <dgm:pt modelId="{51F6D9E7-9CEB-4ED0-BB3C-5CE2F7208C5B}">
      <dgm:prSet phldrT="[Tekst]"/>
      <dgm:spPr/>
      <dgm:t>
        <a:bodyPr/>
        <a:lstStyle/>
        <a:p>
          <a:r>
            <a:rPr lang="nl-NL"/>
            <a:t>Probleemanalyse en doelstellingen</a:t>
          </a:r>
        </a:p>
      </dgm:t>
    </dgm:pt>
    <dgm:pt modelId="{1BD02A35-0168-4E07-9492-23C7D26BC4EC}" type="parTrans" cxnId="{E9466A6C-0561-4086-A4F5-E7703DE4747D}">
      <dgm:prSet/>
      <dgm:spPr/>
      <dgm:t>
        <a:bodyPr/>
        <a:lstStyle/>
        <a:p>
          <a:endParaRPr lang="nl-NL"/>
        </a:p>
      </dgm:t>
    </dgm:pt>
    <dgm:pt modelId="{187D3D1F-E7D3-4F8F-BBB1-CBB948224E1A}" type="sibTrans" cxnId="{E9466A6C-0561-4086-A4F5-E7703DE4747D}">
      <dgm:prSet/>
      <dgm:spPr/>
      <dgm:t>
        <a:bodyPr/>
        <a:lstStyle/>
        <a:p>
          <a:endParaRPr lang="nl-NL"/>
        </a:p>
      </dgm:t>
    </dgm:pt>
    <dgm:pt modelId="{6BC7527A-882C-4F00-A766-3514B3E72976}">
      <dgm:prSet phldrT="[Tekst]"/>
      <dgm:spPr/>
      <dgm:t>
        <a:bodyPr/>
        <a:lstStyle/>
        <a:p>
          <a:r>
            <a:rPr lang="nl-NL"/>
            <a:t>Projectorganisatie</a:t>
          </a:r>
        </a:p>
      </dgm:t>
    </dgm:pt>
    <dgm:pt modelId="{77C434D1-99E4-43CC-A983-1D19BAA239E2}" type="parTrans" cxnId="{BA24DCA6-A8FE-4531-AAC3-C191DC9C3475}">
      <dgm:prSet/>
      <dgm:spPr/>
      <dgm:t>
        <a:bodyPr/>
        <a:lstStyle/>
        <a:p>
          <a:endParaRPr lang="nl-NL"/>
        </a:p>
      </dgm:t>
    </dgm:pt>
    <dgm:pt modelId="{C5BD517B-0962-4954-A300-954B4E440334}" type="sibTrans" cxnId="{BA24DCA6-A8FE-4531-AAC3-C191DC9C3475}">
      <dgm:prSet/>
      <dgm:spPr/>
      <dgm:t>
        <a:bodyPr/>
        <a:lstStyle/>
        <a:p>
          <a:endParaRPr lang="nl-NL"/>
        </a:p>
      </dgm:t>
    </dgm:pt>
    <dgm:pt modelId="{471E2834-951E-4819-B8FA-EBDA7034F8BD}">
      <dgm:prSet phldrT="[Tekst]"/>
      <dgm:spPr/>
      <dgm:t>
        <a:bodyPr/>
        <a:lstStyle/>
        <a:p>
          <a:r>
            <a:rPr lang="nl-NL" b="1">
              <a:solidFill>
                <a:srgbClr val="F25D3D"/>
              </a:solidFill>
            </a:rPr>
            <a:t>Plan van aanpak</a:t>
          </a:r>
        </a:p>
      </dgm:t>
    </dgm:pt>
    <dgm:pt modelId="{7D401DD4-4B78-4602-AA71-51B460A44132}" type="parTrans" cxnId="{E7E68580-A739-4F6F-BE41-D898ADD4E93B}">
      <dgm:prSet/>
      <dgm:spPr/>
      <dgm:t>
        <a:bodyPr/>
        <a:lstStyle/>
        <a:p>
          <a:endParaRPr lang="nl-NL"/>
        </a:p>
      </dgm:t>
    </dgm:pt>
    <dgm:pt modelId="{8FA15329-1162-476E-84BB-36B5CE23CE36}" type="sibTrans" cxnId="{E7E68580-A739-4F6F-BE41-D898ADD4E93B}">
      <dgm:prSet/>
      <dgm:spPr/>
      <dgm:t>
        <a:bodyPr/>
        <a:lstStyle/>
        <a:p>
          <a:endParaRPr lang="nl-NL"/>
        </a:p>
      </dgm:t>
    </dgm:pt>
    <dgm:pt modelId="{9031D6A3-F473-4EA3-B3CC-3132A524B233}">
      <dgm:prSet phldrT="[Tekst]"/>
      <dgm:spPr/>
      <dgm:t>
        <a:bodyPr/>
        <a:lstStyle/>
        <a:p>
          <a:r>
            <a:rPr lang="nl-NL"/>
            <a:t>Grenzen</a:t>
          </a:r>
        </a:p>
      </dgm:t>
    </dgm:pt>
    <dgm:pt modelId="{CB1E60B4-5075-4B0E-90FA-549303A611C4}" type="parTrans" cxnId="{82287CDF-9D66-4229-A837-8918EA5111F3}">
      <dgm:prSet/>
      <dgm:spPr/>
      <dgm:t>
        <a:bodyPr/>
        <a:lstStyle/>
        <a:p>
          <a:endParaRPr lang="nl-NL"/>
        </a:p>
      </dgm:t>
    </dgm:pt>
    <dgm:pt modelId="{B791FBE7-64B0-4249-9F20-119D6AACE0AE}" type="sibTrans" cxnId="{82287CDF-9D66-4229-A837-8918EA5111F3}">
      <dgm:prSet/>
      <dgm:spPr/>
      <dgm:t>
        <a:bodyPr/>
        <a:lstStyle/>
        <a:p>
          <a:endParaRPr lang="nl-NL"/>
        </a:p>
      </dgm:t>
    </dgm:pt>
    <dgm:pt modelId="{AE383702-B710-42C2-8CDA-46D9301B9C17}" type="pres">
      <dgm:prSet presAssocID="{5897964D-6A9B-4EFF-AE50-B44C223E4F5A}" presName="Name0" presStyleCnt="0">
        <dgm:presLayoutVars>
          <dgm:chMax val="4"/>
          <dgm:resizeHandles val="exact"/>
        </dgm:presLayoutVars>
      </dgm:prSet>
      <dgm:spPr/>
    </dgm:pt>
    <dgm:pt modelId="{F40418D0-0D66-483D-A3DA-265736B30029}" type="pres">
      <dgm:prSet presAssocID="{5897964D-6A9B-4EFF-AE50-B44C223E4F5A}" presName="ellipse" presStyleLbl="trBgShp" presStyleIdx="0" presStyleCnt="1"/>
      <dgm:spPr/>
    </dgm:pt>
    <dgm:pt modelId="{80DC1163-76BD-443A-9191-D4B6C6A92252}" type="pres">
      <dgm:prSet presAssocID="{5897964D-6A9B-4EFF-AE50-B44C223E4F5A}" presName="arrow1" presStyleLbl="fgShp" presStyleIdx="0" presStyleCnt="1"/>
      <dgm:spPr/>
    </dgm:pt>
    <dgm:pt modelId="{92C2E1BB-1A6A-4DE2-B033-E85EE4D6EDD7}" type="pres">
      <dgm:prSet presAssocID="{5897964D-6A9B-4EFF-AE50-B44C223E4F5A}" presName="rectangle" presStyleLbl="revTx" presStyleIdx="0" presStyleCnt="1">
        <dgm:presLayoutVars>
          <dgm:bulletEnabled val="1"/>
        </dgm:presLayoutVars>
      </dgm:prSet>
      <dgm:spPr/>
    </dgm:pt>
    <dgm:pt modelId="{96EA5BE7-6552-407E-AAAF-305D4E2CC33D}" type="pres">
      <dgm:prSet presAssocID="{6BC7527A-882C-4F00-A766-3514B3E72976}" presName="item1" presStyleLbl="node1" presStyleIdx="0" presStyleCnt="3">
        <dgm:presLayoutVars>
          <dgm:bulletEnabled val="1"/>
        </dgm:presLayoutVars>
      </dgm:prSet>
      <dgm:spPr/>
    </dgm:pt>
    <dgm:pt modelId="{A77ECA86-2699-421A-A05B-931DE739638D}" type="pres">
      <dgm:prSet presAssocID="{9031D6A3-F473-4EA3-B3CC-3132A524B233}" presName="item2" presStyleLbl="node1" presStyleIdx="1" presStyleCnt="3">
        <dgm:presLayoutVars>
          <dgm:bulletEnabled val="1"/>
        </dgm:presLayoutVars>
      </dgm:prSet>
      <dgm:spPr/>
    </dgm:pt>
    <dgm:pt modelId="{5DA134E6-5CBA-4B8F-A5F0-0518308C306B}" type="pres">
      <dgm:prSet presAssocID="{471E2834-951E-4819-B8FA-EBDA7034F8BD}" presName="item3" presStyleLbl="node1" presStyleIdx="2" presStyleCnt="3">
        <dgm:presLayoutVars>
          <dgm:bulletEnabled val="1"/>
        </dgm:presLayoutVars>
      </dgm:prSet>
      <dgm:spPr/>
    </dgm:pt>
    <dgm:pt modelId="{68944844-052B-4EE3-A6C7-CC420C448408}" type="pres">
      <dgm:prSet presAssocID="{5897964D-6A9B-4EFF-AE50-B44C223E4F5A}" presName="funnel" presStyleLbl="trAlignAcc1" presStyleIdx="0" presStyleCnt="1"/>
      <dgm:spPr/>
    </dgm:pt>
  </dgm:ptLst>
  <dgm:cxnLst>
    <dgm:cxn modelId="{A40F8F64-C38C-49BE-9851-FA424B54CC17}" type="presOf" srcId="{6BC7527A-882C-4F00-A766-3514B3E72976}" destId="{A77ECA86-2699-421A-A05B-931DE739638D}" srcOrd="0" destOrd="0" presId="urn:microsoft.com/office/officeart/2005/8/layout/funnel1"/>
    <dgm:cxn modelId="{E9466A6C-0561-4086-A4F5-E7703DE4747D}" srcId="{5897964D-6A9B-4EFF-AE50-B44C223E4F5A}" destId="{51F6D9E7-9CEB-4ED0-BB3C-5CE2F7208C5B}" srcOrd="0" destOrd="0" parTransId="{1BD02A35-0168-4E07-9492-23C7D26BC4EC}" sibTransId="{187D3D1F-E7D3-4F8F-BBB1-CBB948224E1A}"/>
    <dgm:cxn modelId="{E7E68580-A739-4F6F-BE41-D898ADD4E93B}" srcId="{5897964D-6A9B-4EFF-AE50-B44C223E4F5A}" destId="{471E2834-951E-4819-B8FA-EBDA7034F8BD}" srcOrd="3" destOrd="0" parTransId="{7D401DD4-4B78-4602-AA71-51B460A44132}" sibTransId="{8FA15329-1162-476E-84BB-36B5CE23CE36}"/>
    <dgm:cxn modelId="{B8517296-D343-4CA6-871A-6B0B80384977}" type="presOf" srcId="{471E2834-951E-4819-B8FA-EBDA7034F8BD}" destId="{92C2E1BB-1A6A-4DE2-B033-E85EE4D6EDD7}" srcOrd="0" destOrd="0" presId="urn:microsoft.com/office/officeart/2005/8/layout/funnel1"/>
    <dgm:cxn modelId="{63D5199A-2D88-4A28-9D99-538476DD301F}" type="presOf" srcId="{5897964D-6A9B-4EFF-AE50-B44C223E4F5A}" destId="{AE383702-B710-42C2-8CDA-46D9301B9C17}" srcOrd="0" destOrd="0" presId="urn:microsoft.com/office/officeart/2005/8/layout/funnel1"/>
    <dgm:cxn modelId="{0AD0CAA2-AB8C-466A-846C-FB4E2B901768}" type="presOf" srcId="{51F6D9E7-9CEB-4ED0-BB3C-5CE2F7208C5B}" destId="{5DA134E6-5CBA-4B8F-A5F0-0518308C306B}" srcOrd="0" destOrd="0" presId="urn:microsoft.com/office/officeart/2005/8/layout/funnel1"/>
    <dgm:cxn modelId="{F2110FA6-281D-4BA2-94BD-F994D2BF1C86}" type="presOf" srcId="{9031D6A3-F473-4EA3-B3CC-3132A524B233}" destId="{96EA5BE7-6552-407E-AAAF-305D4E2CC33D}" srcOrd="0" destOrd="0" presId="urn:microsoft.com/office/officeart/2005/8/layout/funnel1"/>
    <dgm:cxn modelId="{BA24DCA6-A8FE-4531-AAC3-C191DC9C3475}" srcId="{5897964D-6A9B-4EFF-AE50-B44C223E4F5A}" destId="{6BC7527A-882C-4F00-A766-3514B3E72976}" srcOrd="1" destOrd="0" parTransId="{77C434D1-99E4-43CC-A983-1D19BAA239E2}" sibTransId="{C5BD517B-0962-4954-A300-954B4E440334}"/>
    <dgm:cxn modelId="{82287CDF-9D66-4229-A837-8918EA5111F3}" srcId="{5897964D-6A9B-4EFF-AE50-B44C223E4F5A}" destId="{9031D6A3-F473-4EA3-B3CC-3132A524B233}" srcOrd="2" destOrd="0" parTransId="{CB1E60B4-5075-4B0E-90FA-549303A611C4}" sibTransId="{B791FBE7-64B0-4249-9F20-119D6AACE0AE}"/>
    <dgm:cxn modelId="{32B98EDB-33FD-4F9C-A133-0C6B10B1BD84}" type="presParOf" srcId="{AE383702-B710-42C2-8CDA-46D9301B9C17}" destId="{F40418D0-0D66-483D-A3DA-265736B30029}" srcOrd="0" destOrd="0" presId="urn:microsoft.com/office/officeart/2005/8/layout/funnel1"/>
    <dgm:cxn modelId="{29BC5BDE-4BD1-46C8-9572-D7BB487DC433}" type="presParOf" srcId="{AE383702-B710-42C2-8CDA-46D9301B9C17}" destId="{80DC1163-76BD-443A-9191-D4B6C6A92252}" srcOrd="1" destOrd="0" presId="urn:microsoft.com/office/officeart/2005/8/layout/funnel1"/>
    <dgm:cxn modelId="{B837DCFD-26E6-4AE0-AE02-BBD2792FC417}" type="presParOf" srcId="{AE383702-B710-42C2-8CDA-46D9301B9C17}" destId="{92C2E1BB-1A6A-4DE2-B033-E85EE4D6EDD7}" srcOrd="2" destOrd="0" presId="urn:microsoft.com/office/officeart/2005/8/layout/funnel1"/>
    <dgm:cxn modelId="{8F5E1D86-5D47-4577-97A2-6B3EB48987E0}" type="presParOf" srcId="{AE383702-B710-42C2-8CDA-46D9301B9C17}" destId="{96EA5BE7-6552-407E-AAAF-305D4E2CC33D}" srcOrd="3" destOrd="0" presId="urn:microsoft.com/office/officeart/2005/8/layout/funnel1"/>
    <dgm:cxn modelId="{E7EC1C96-3CA8-4844-932B-3D482EA09DD2}" type="presParOf" srcId="{AE383702-B710-42C2-8CDA-46D9301B9C17}" destId="{A77ECA86-2699-421A-A05B-931DE739638D}" srcOrd="4" destOrd="0" presId="urn:microsoft.com/office/officeart/2005/8/layout/funnel1"/>
    <dgm:cxn modelId="{DA56B880-6464-436E-B2FC-2119D951710F}" type="presParOf" srcId="{AE383702-B710-42C2-8CDA-46D9301B9C17}" destId="{5DA134E6-5CBA-4B8F-A5F0-0518308C306B}" srcOrd="5" destOrd="0" presId="urn:microsoft.com/office/officeart/2005/8/layout/funnel1"/>
    <dgm:cxn modelId="{4F8CDF7A-7B8D-4C7B-8B6A-A150CD8FAB89}" type="presParOf" srcId="{AE383702-B710-42C2-8CDA-46D9301B9C17}" destId="{68944844-052B-4EE3-A6C7-CC420C448408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567846-E1D0-4336-B03A-2804EC2B363C}" type="doc">
      <dgm:prSet loTypeId="urn:microsoft.com/office/officeart/2005/8/layout/radial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nl-NL"/>
        </a:p>
      </dgm:t>
    </dgm:pt>
    <dgm:pt modelId="{5AD6FAF7-4508-445D-B247-6B89B56EC55C}">
      <dgm:prSet phldrT="[Tekst]" custT="1"/>
      <dgm:spPr>
        <a:solidFill>
          <a:schemeClr val="bg1">
            <a:alpha val="50000"/>
          </a:schemeClr>
        </a:solidFill>
      </dgm:spPr>
      <dgm:t>
        <a:bodyPr/>
        <a:lstStyle/>
        <a:p>
          <a:r>
            <a:rPr lang="nl-NL" sz="2000" b="1">
              <a:solidFill>
                <a:schemeClr val="tx1"/>
              </a:solidFill>
            </a:rPr>
            <a:t>Onderwijsconcept en  Ontwerpeenheden</a:t>
          </a:r>
        </a:p>
        <a:p>
          <a:endParaRPr lang="nl-NL" sz="2000" b="1">
            <a:solidFill>
              <a:schemeClr val="tx1"/>
            </a:solidFill>
          </a:endParaRPr>
        </a:p>
      </dgm:t>
    </dgm:pt>
    <dgm:pt modelId="{0FF034A4-E95C-4042-898C-2DD34338AF42}" type="parTrans" cxnId="{CEB37063-78D9-424F-8E05-A2EC15A7AB0B}">
      <dgm:prSet/>
      <dgm:spPr/>
      <dgm:t>
        <a:bodyPr/>
        <a:lstStyle/>
        <a:p>
          <a:endParaRPr lang="nl-NL"/>
        </a:p>
      </dgm:t>
    </dgm:pt>
    <dgm:pt modelId="{52A5DF37-63A5-494F-B4DA-8D17F674CDB0}" type="sibTrans" cxnId="{CEB37063-78D9-424F-8E05-A2EC15A7AB0B}">
      <dgm:prSet/>
      <dgm:spPr/>
      <dgm:t>
        <a:bodyPr/>
        <a:lstStyle/>
        <a:p>
          <a:endParaRPr lang="nl-NL"/>
        </a:p>
      </dgm:t>
    </dgm:pt>
    <dgm:pt modelId="{08A8B7EB-F79D-4727-B4E0-9DD6E1BFCDDD}">
      <dgm:prSet phldrT="[Tekst]"/>
      <dgm:spPr/>
      <dgm:t>
        <a:bodyPr/>
        <a:lstStyle/>
        <a:p>
          <a:r>
            <a:rPr lang="nl-NL" b="1"/>
            <a:t>Doelgroep</a:t>
          </a:r>
        </a:p>
      </dgm:t>
    </dgm:pt>
    <dgm:pt modelId="{A9ABB214-250C-4420-BB6D-B2C6BB27907E}" type="parTrans" cxnId="{76F1F2DF-35DF-4518-9AE1-5D4A5024218D}">
      <dgm:prSet/>
      <dgm:spPr/>
      <dgm:t>
        <a:bodyPr/>
        <a:lstStyle/>
        <a:p>
          <a:endParaRPr lang="nl-NL"/>
        </a:p>
      </dgm:t>
    </dgm:pt>
    <dgm:pt modelId="{E897981B-B783-4A1C-9D9C-1A0E7CDB7268}" type="sibTrans" cxnId="{76F1F2DF-35DF-4518-9AE1-5D4A5024218D}">
      <dgm:prSet/>
      <dgm:spPr/>
      <dgm:t>
        <a:bodyPr/>
        <a:lstStyle/>
        <a:p>
          <a:endParaRPr lang="nl-NL"/>
        </a:p>
      </dgm:t>
    </dgm:pt>
    <dgm:pt modelId="{4E1E4467-DFEB-47A3-8344-EBB9F015F67D}">
      <dgm:prSet phldrT="[Tekst]"/>
      <dgm:spPr/>
      <dgm:t>
        <a:bodyPr/>
        <a:lstStyle/>
        <a:p>
          <a:r>
            <a:rPr lang="nl-NL" b="1"/>
            <a:t>Wettelijke eisen</a:t>
          </a:r>
        </a:p>
      </dgm:t>
    </dgm:pt>
    <dgm:pt modelId="{A11A163E-FBD6-4195-BA18-B524988DB72E}" type="parTrans" cxnId="{0DD1BAB2-F71B-4552-9223-6F0958DFFB6E}">
      <dgm:prSet/>
      <dgm:spPr/>
      <dgm:t>
        <a:bodyPr/>
        <a:lstStyle/>
        <a:p>
          <a:endParaRPr lang="nl-NL"/>
        </a:p>
      </dgm:t>
    </dgm:pt>
    <dgm:pt modelId="{E8B251AC-86BB-49DB-BB56-096A85DE2D89}" type="sibTrans" cxnId="{0DD1BAB2-F71B-4552-9223-6F0958DFFB6E}">
      <dgm:prSet/>
      <dgm:spPr/>
      <dgm:t>
        <a:bodyPr/>
        <a:lstStyle/>
        <a:p>
          <a:endParaRPr lang="nl-NL"/>
        </a:p>
      </dgm:t>
    </dgm:pt>
    <dgm:pt modelId="{22179C6D-A9CA-43C2-A843-8936622700DD}">
      <dgm:prSet phldrT="[Tekst]"/>
      <dgm:spPr/>
      <dgm:t>
        <a:bodyPr/>
        <a:lstStyle/>
        <a:p>
          <a:r>
            <a:rPr lang="nl-NL" b="1"/>
            <a:t>Ordening-taxonomie</a:t>
          </a:r>
        </a:p>
      </dgm:t>
    </dgm:pt>
    <dgm:pt modelId="{72BA6778-B22C-47A1-95D4-9D52DFE3B1D3}" type="parTrans" cxnId="{A5914C9D-F63A-4B71-8E6B-3F038D114D66}">
      <dgm:prSet/>
      <dgm:spPr/>
      <dgm:t>
        <a:bodyPr/>
        <a:lstStyle/>
        <a:p>
          <a:endParaRPr lang="nl-NL"/>
        </a:p>
      </dgm:t>
    </dgm:pt>
    <dgm:pt modelId="{9767F3A5-8E08-4F24-BBAE-5AB1C5E9C0C1}" type="sibTrans" cxnId="{A5914C9D-F63A-4B71-8E6B-3F038D114D66}">
      <dgm:prSet/>
      <dgm:spPr/>
      <dgm:t>
        <a:bodyPr/>
        <a:lstStyle/>
        <a:p>
          <a:endParaRPr lang="nl-NL"/>
        </a:p>
      </dgm:t>
    </dgm:pt>
    <dgm:pt modelId="{9928EBC8-BDA7-4C1F-8698-4F1FEB16CC51}">
      <dgm:prSet phldrT="[Tekst]"/>
      <dgm:spPr/>
      <dgm:t>
        <a:bodyPr/>
        <a:lstStyle/>
        <a:p>
          <a:r>
            <a:rPr lang="nl-NL" b="1"/>
            <a:t>Werkveld</a:t>
          </a:r>
        </a:p>
      </dgm:t>
    </dgm:pt>
    <dgm:pt modelId="{035745EC-154F-4C66-8BA2-5124884D15A0}" type="parTrans" cxnId="{91C051FC-1F82-475E-B56B-46A12C6A0825}">
      <dgm:prSet/>
      <dgm:spPr/>
      <dgm:t>
        <a:bodyPr/>
        <a:lstStyle/>
        <a:p>
          <a:endParaRPr lang="nl-NL"/>
        </a:p>
      </dgm:t>
    </dgm:pt>
    <dgm:pt modelId="{FEA2A1EA-F203-4B10-9B2A-BAC7F8577C58}" type="sibTrans" cxnId="{91C051FC-1F82-475E-B56B-46A12C6A0825}">
      <dgm:prSet/>
      <dgm:spPr/>
      <dgm:t>
        <a:bodyPr/>
        <a:lstStyle/>
        <a:p>
          <a:endParaRPr lang="nl-NL"/>
        </a:p>
      </dgm:t>
    </dgm:pt>
    <dgm:pt modelId="{B6B430AB-9216-4737-AE98-C2EA276087F9}">
      <dgm:prSet/>
      <dgm:spPr/>
      <dgm:t>
        <a:bodyPr/>
        <a:lstStyle/>
        <a:p>
          <a:r>
            <a:rPr lang="nl-NL" b="1" err="1"/>
            <a:t>Rand-voorwaarden</a:t>
          </a:r>
          <a:endParaRPr lang="nl-NL" b="1"/>
        </a:p>
      </dgm:t>
    </dgm:pt>
    <dgm:pt modelId="{C49EFD8D-7586-4F63-A919-5104980EF17C}" type="parTrans" cxnId="{AC22DB47-1E29-4FA4-A3BF-6593CACA4E3E}">
      <dgm:prSet/>
      <dgm:spPr/>
      <dgm:t>
        <a:bodyPr/>
        <a:lstStyle/>
        <a:p>
          <a:endParaRPr lang="nl-NL"/>
        </a:p>
      </dgm:t>
    </dgm:pt>
    <dgm:pt modelId="{3AC253DF-459F-428C-886E-231C96F47671}" type="sibTrans" cxnId="{AC22DB47-1E29-4FA4-A3BF-6593CACA4E3E}">
      <dgm:prSet/>
      <dgm:spPr/>
      <dgm:t>
        <a:bodyPr/>
        <a:lstStyle/>
        <a:p>
          <a:endParaRPr lang="nl-NL"/>
        </a:p>
      </dgm:t>
    </dgm:pt>
    <dgm:pt modelId="{BE97B859-AC89-4330-BB8B-EDCA082B8087}">
      <dgm:prSet/>
      <dgm:spPr/>
      <dgm:t>
        <a:bodyPr/>
        <a:lstStyle/>
        <a:p>
          <a:r>
            <a:rPr lang="nl-NL" b="1"/>
            <a:t>Kwalificatie-dossier</a:t>
          </a:r>
        </a:p>
      </dgm:t>
    </dgm:pt>
    <dgm:pt modelId="{1F985004-310F-49E1-949D-0765F42A9752}" type="parTrans" cxnId="{93950334-028B-434A-98C2-132E4B7ECF93}">
      <dgm:prSet/>
      <dgm:spPr/>
      <dgm:t>
        <a:bodyPr/>
        <a:lstStyle/>
        <a:p>
          <a:endParaRPr lang="nl-NL"/>
        </a:p>
      </dgm:t>
    </dgm:pt>
    <dgm:pt modelId="{D0799F51-24C4-4B6A-8CC2-46ADD1B1FE94}" type="sibTrans" cxnId="{93950334-028B-434A-98C2-132E4B7ECF93}">
      <dgm:prSet/>
      <dgm:spPr/>
      <dgm:t>
        <a:bodyPr/>
        <a:lstStyle/>
        <a:p>
          <a:endParaRPr lang="nl-NL"/>
        </a:p>
      </dgm:t>
    </dgm:pt>
    <dgm:pt modelId="{DE0022D5-EC3E-48D6-926B-0615BC106344}">
      <dgm:prSet/>
      <dgm:spPr/>
      <dgm:t>
        <a:bodyPr/>
        <a:lstStyle/>
        <a:p>
          <a:r>
            <a:rPr lang="nl-NL" b="1"/>
            <a:t>Examens</a:t>
          </a:r>
        </a:p>
      </dgm:t>
    </dgm:pt>
    <dgm:pt modelId="{B7981848-C12C-42CE-91C6-88C71585941C}" type="parTrans" cxnId="{3854CE4D-7156-42F2-A7B4-50068EFDA773}">
      <dgm:prSet/>
      <dgm:spPr/>
      <dgm:t>
        <a:bodyPr/>
        <a:lstStyle/>
        <a:p>
          <a:endParaRPr lang="nl-NL"/>
        </a:p>
      </dgm:t>
    </dgm:pt>
    <dgm:pt modelId="{705EDD4C-B0EC-461B-839B-99B0812B0F09}" type="sibTrans" cxnId="{3854CE4D-7156-42F2-A7B4-50068EFDA773}">
      <dgm:prSet/>
      <dgm:spPr/>
      <dgm:t>
        <a:bodyPr/>
        <a:lstStyle/>
        <a:p>
          <a:endParaRPr lang="nl-NL"/>
        </a:p>
      </dgm:t>
    </dgm:pt>
    <dgm:pt modelId="{C5941FF6-EC0B-4F39-9F01-DC206CEE0EAD}">
      <dgm:prSet/>
      <dgm:spPr/>
      <dgm:t>
        <a:bodyPr/>
        <a:lstStyle/>
        <a:p>
          <a:r>
            <a:rPr lang="nl-NL" b="1"/>
            <a:t>CIMO: </a:t>
          </a:r>
        </a:p>
        <a:p>
          <a:r>
            <a:rPr lang="nl-NL" b="1" err="1"/>
            <a:t>Ontwerp-principes</a:t>
          </a:r>
          <a:endParaRPr lang="nl-NL" b="1"/>
        </a:p>
      </dgm:t>
    </dgm:pt>
    <dgm:pt modelId="{EA304DE1-B608-4466-8632-853D16D004C7}" type="parTrans" cxnId="{FD5FC0A0-A485-4A25-9C69-F774D1B1DC4A}">
      <dgm:prSet/>
      <dgm:spPr/>
      <dgm:t>
        <a:bodyPr/>
        <a:lstStyle/>
        <a:p>
          <a:endParaRPr lang="nl-NL"/>
        </a:p>
      </dgm:t>
    </dgm:pt>
    <dgm:pt modelId="{05889DDE-0DF8-4C45-9375-C903454B662F}" type="sibTrans" cxnId="{FD5FC0A0-A485-4A25-9C69-F774D1B1DC4A}">
      <dgm:prSet/>
      <dgm:spPr/>
      <dgm:t>
        <a:bodyPr/>
        <a:lstStyle/>
        <a:p>
          <a:endParaRPr lang="nl-NL"/>
        </a:p>
      </dgm:t>
    </dgm:pt>
    <dgm:pt modelId="{FD330A34-6C22-4039-A2DE-900CC7C75B33}" type="pres">
      <dgm:prSet presAssocID="{63567846-E1D0-4336-B03A-2804EC2B363C}" presName="composite" presStyleCnt="0">
        <dgm:presLayoutVars>
          <dgm:chMax val="1"/>
          <dgm:dir/>
          <dgm:resizeHandles val="exact"/>
        </dgm:presLayoutVars>
      </dgm:prSet>
      <dgm:spPr/>
    </dgm:pt>
    <dgm:pt modelId="{354A429D-23C0-4F82-9196-B8C1C4B07984}" type="pres">
      <dgm:prSet presAssocID="{63567846-E1D0-4336-B03A-2804EC2B363C}" presName="radial" presStyleCnt="0">
        <dgm:presLayoutVars>
          <dgm:animLvl val="ctr"/>
        </dgm:presLayoutVars>
      </dgm:prSet>
      <dgm:spPr/>
    </dgm:pt>
    <dgm:pt modelId="{CF7A8224-8F58-41FE-8697-4799CD32880A}" type="pres">
      <dgm:prSet presAssocID="{5AD6FAF7-4508-445D-B247-6B89B56EC55C}" presName="centerShape" presStyleLbl="vennNode1" presStyleIdx="0" presStyleCnt="9"/>
      <dgm:spPr/>
    </dgm:pt>
    <dgm:pt modelId="{E34A88F1-2CE9-462A-B02A-5E7C61E67B85}" type="pres">
      <dgm:prSet presAssocID="{08A8B7EB-F79D-4727-B4E0-9DD6E1BFCDDD}" presName="node" presStyleLbl="vennNode1" presStyleIdx="1" presStyleCnt="9">
        <dgm:presLayoutVars>
          <dgm:bulletEnabled val="1"/>
        </dgm:presLayoutVars>
      </dgm:prSet>
      <dgm:spPr/>
    </dgm:pt>
    <dgm:pt modelId="{3C11666D-407B-44FE-85BB-0B682DD4FAE0}" type="pres">
      <dgm:prSet presAssocID="{BE97B859-AC89-4330-BB8B-EDCA082B8087}" presName="node" presStyleLbl="vennNode1" presStyleIdx="2" presStyleCnt="9">
        <dgm:presLayoutVars>
          <dgm:bulletEnabled val="1"/>
        </dgm:presLayoutVars>
      </dgm:prSet>
      <dgm:spPr/>
    </dgm:pt>
    <dgm:pt modelId="{1A037082-9C20-46BA-BB3D-EFA39B51CBCF}" type="pres">
      <dgm:prSet presAssocID="{DE0022D5-EC3E-48D6-926B-0615BC106344}" presName="node" presStyleLbl="vennNode1" presStyleIdx="3" presStyleCnt="9">
        <dgm:presLayoutVars>
          <dgm:bulletEnabled val="1"/>
        </dgm:presLayoutVars>
      </dgm:prSet>
      <dgm:spPr/>
    </dgm:pt>
    <dgm:pt modelId="{9EC7AB6B-8C32-4FD5-AF2F-9EC16D4F1A93}" type="pres">
      <dgm:prSet presAssocID="{B6B430AB-9216-4737-AE98-C2EA276087F9}" presName="node" presStyleLbl="vennNode1" presStyleIdx="4" presStyleCnt="9">
        <dgm:presLayoutVars>
          <dgm:bulletEnabled val="1"/>
        </dgm:presLayoutVars>
      </dgm:prSet>
      <dgm:spPr/>
    </dgm:pt>
    <dgm:pt modelId="{C4AB6D3E-F43F-43CC-A311-C201540C104A}" type="pres">
      <dgm:prSet presAssocID="{4E1E4467-DFEB-47A3-8344-EBB9F015F67D}" presName="node" presStyleLbl="vennNode1" presStyleIdx="5" presStyleCnt="9">
        <dgm:presLayoutVars>
          <dgm:bulletEnabled val="1"/>
        </dgm:presLayoutVars>
      </dgm:prSet>
      <dgm:spPr/>
    </dgm:pt>
    <dgm:pt modelId="{8DB68314-B751-4A34-AF75-3FEC90F1DA6F}" type="pres">
      <dgm:prSet presAssocID="{C5941FF6-EC0B-4F39-9F01-DC206CEE0EAD}" presName="node" presStyleLbl="vennNode1" presStyleIdx="6" presStyleCnt="9">
        <dgm:presLayoutVars>
          <dgm:bulletEnabled val="1"/>
        </dgm:presLayoutVars>
      </dgm:prSet>
      <dgm:spPr/>
    </dgm:pt>
    <dgm:pt modelId="{079BA10A-AC3F-4068-8A46-B4D2B93EFF71}" type="pres">
      <dgm:prSet presAssocID="{22179C6D-A9CA-43C2-A843-8936622700DD}" presName="node" presStyleLbl="vennNode1" presStyleIdx="7" presStyleCnt="9">
        <dgm:presLayoutVars>
          <dgm:bulletEnabled val="1"/>
        </dgm:presLayoutVars>
      </dgm:prSet>
      <dgm:spPr/>
    </dgm:pt>
    <dgm:pt modelId="{F892BD8B-1665-4AD7-ADE4-7C8241F5B80F}" type="pres">
      <dgm:prSet presAssocID="{9928EBC8-BDA7-4C1F-8698-4F1FEB16CC51}" presName="node" presStyleLbl="vennNode1" presStyleIdx="8" presStyleCnt="9">
        <dgm:presLayoutVars>
          <dgm:bulletEnabled val="1"/>
        </dgm:presLayoutVars>
      </dgm:prSet>
      <dgm:spPr/>
    </dgm:pt>
  </dgm:ptLst>
  <dgm:cxnLst>
    <dgm:cxn modelId="{2BBFD909-ED93-4333-B171-80270F2F83C7}" type="presOf" srcId="{C5941FF6-EC0B-4F39-9F01-DC206CEE0EAD}" destId="{8DB68314-B751-4A34-AF75-3FEC90F1DA6F}" srcOrd="0" destOrd="0" presId="urn:microsoft.com/office/officeart/2005/8/layout/radial3"/>
    <dgm:cxn modelId="{56DDEF09-E7A1-4F3A-8802-DB706EE794B0}" type="presOf" srcId="{4E1E4467-DFEB-47A3-8344-EBB9F015F67D}" destId="{C4AB6D3E-F43F-43CC-A311-C201540C104A}" srcOrd="0" destOrd="0" presId="urn:microsoft.com/office/officeart/2005/8/layout/radial3"/>
    <dgm:cxn modelId="{2111210B-B207-4496-93F7-09ADFCDE2130}" type="presOf" srcId="{BE97B859-AC89-4330-BB8B-EDCA082B8087}" destId="{3C11666D-407B-44FE-85BB-0B682DD4FAE0}" srcOrd="0" destOrd="0" presId="urn:microsoft.com/office/officeart/2005/8/layout/radial3"/>
    <dgm:cxn modelId="{9998C020-75BF-4F2E-A88E-657AFB9E44B3}" type="presOf" srcId="{63567846-E1D0-4336-B03A-2804EC2B363C}" destId="{FD330A34-6C22-4039-A2DE-900CC7C75B33}" srcOrd="0" destOrd="0" presId="urn:microsoft.com/office/officeart/2005/8/layout/radial3"/>
    <dgm:cxn modelId="{93950334-028B-434A-98C2-132E4B7ECF93}" srcId="{5AD6FAF7-4508-445D-B247-6B89B56EC55C}" destId="{BE97B859-AC89-4330-BB8B-EDCA082B8087}" srcOrd="1" destOrd="0" parTransId="{1F985004-310F-49E1-949D-0765F42A9752}" sibTransId="{D0799F51-24C4-4B6A-8CC2-46ADD1B1FE94}"/>
    <dgm:cxn modelId="{F7C16A3C-440D-4363-A214-FB262E38AD87}" type="presOf" srcId="{9928EBC8-BDA7-4C1F-8698-4F1FEB16CC51}" destId="{F892BD8B-1665-4AD7-ADE4-7C8241F5B80F}" srcOrd="0" destOrd="0" presId="urn:microsoft.com/office/officeart/2005/8/layout/radial3"/>
    <dgm:cxn modelId="{01B07E3D-96A8-4375-9D25-9B46FC4E81C9}" type="presOf" srcId="{5AD6FAF7-4508-445D-B247-6B89B56EC55C}" destId="{CF7A8224-8F58-41FE-8697-4799CD32880A}" srcOrd="0" destOrd="0" presId="urn:microsoft.com/office/officeart/2005/8/layout/radial3"/>
    <dgm:cxn modelId="{CEB37063-78D9-424F-8E05-A2EC15A7AB0B}" srcId="{63567846-E1D0-4336-B03A-2804EC2B363C}" destId="{5AD6FAF7-4508-445D-B247-6B89B56EC55C}" srcOrd="0" destOrd="0" parTransId="{0FF034A4-E95C-4042-898C-2DD34338AF42}" sibTransId="{52A5DF37-63A5-494F-B4DA-8D17F674CDB0}"/>
    <dgm:cxn modelId="{AC22DB47-1E29-4FA4-A3BF-6593CACA4E3E}" srcId="{5AD6FAF7-4508-445D-B247-6B89B56EC55C}" destId="{B6B430AB-9216-4737-AE98-C2EA276087F9}" srcOrd="3" destOrd="0" parTransId="{C49EFD8D-7586-4F63-A919-5104980EF17C}" sibTransId="{3AC253DF-459F-428C-886E-231C96F47671}"/>
    <dgm:cxn modelId="{3854CE4D-7156-42F2-A7B4-50068EFDA773}" srcId="{5AD6FAF7-4508-445D-B247-6B89B56EC55C}" destId="{DE0022D5-EC3E-48D6-926B-0615BC106344}" srcOrd="2" destOrd="0" parTransId="{B7981848-C12C-42CE-91C6-88C71585941C}" sibTransId="{705EDD4C-B0EC-461B-839B-99B0812B0F09}"/>
    <dgm:cxn modelId="{0134EC4F-9018-4C81-B0AD-96ED1AB106AE}" type="presOf" srcId="{22179C6D-A9CA-43C2-A843-8936622700DD}" destId="{079BA10A-AC3F-4068-8A46-B4D2B93EFF71}" srcOrd="0" destOrd="0" presId="urn:microsoft.com/office/officeart/2005/8/layout/radial3"/>
    <dgm:cxn modelId="{AFD5A57F-A151-49A4-9DE9-67FBF9782CCC}" type="presOf" srcId="{B6B430AB-9216-4737-AE98-C2EA276087F9}" destId="{9EC7AB6B-8C32-4FD5-AF2F-9EC16D4F1A93}" srcOrd="0" destOrd="0" presId="urn:microsoft.com/office/officeart/2005/8/layout/radial3"/>
    <dgm:cxn modelId="{AC5B388A-579F-485D-8F3E-F87E15ADADF1}" type="presOf" srcId="{08A8B7EB-F79D-4727-B4E0-9DD6E1BFCDDD}" destId="{E34A88F1-2CE9-462A-B02A-5E7C61E67B85}" srcOrd="0" destOrd="0" presId="urn:microsoft.com/office/officeart/2005/8/layout/radial3"/>
    <dgm:cxn modelId="{A5914C9D-F63A-4B71-8E6B-3F038D114D66}" srcId="{5AD6FAF7-4508-445D-B247-6B89B56EC55C}" destId="{22179C6D-A9CA-43C2-A843-8936622700DD}" srcOrd="6" destOrd="0" parTransId="{72BA6778-B22C-47A1-95D4-9D52DFE3B1D3}" sibTransId="{9767F3A5-8E08-4F24-BBAE-5AB1C5E9C0C1}"/>
    <dgm:cxn modelId="{FD5FC0A0-A485-4A25-9C69-F774D1B1DC4A}" srcId="{5AD6FAF7-4508-445D-B247-6B89B56EC55C}" destId="{C5941FF6-EC0B-4F39-9F01-DC206CEE0EAD}" srcOrd="5" destOrd="0" parTransId="{EA304DE1-B608-4466-8632-853D16D004C7}" sibTransId="{05889DDE-0DF8-4C45-9375-C903454B662F}"/>
    <dgm:cxn modelId="{0DD1BAB2-F71B-4552-9223-6F0958DFFB6E}" srcId="{5AD6FAF7-4508-445D-B247-6B89B56EC55C}" destId="{4E1E4467-DFEB-47A3-8344-EBB9F015F67D}" srcOrd="4" destOrd="0" parTransId="{A11A163E-FBD6-4195-BA18-B524988DB72E}" sibTransId="{E8B251AC-86BB-49DB-BB56-096A85DE2D89}"/>
    <dgm:cxn modelId="{76F1F2DF-35DF-4518-9AE1-5D4A5024218D}" srcId="{5AD6FAF7-4508-445D-B247-6B89B56EC55C}" destId="{08A8B7EB-F79D-4727-B4E0-9DD6E1BFCDDD}" srcOrd="0" destOrd="0" parTransId="{A9ABB214-250C-4420-BB6D-B2C6BB27907E}" sibTransId="{E897981B-B783-4A1C-9D9C-1A0E7CDB7268}"/>
    <dgm:cxn modelId="{03100DE8-64A6-46F8-B567-6F78CBBCD4E7}" type="presOf" srcId="{DE0022D5-EC3E-48D6-926B-0615BC106344}" destId="{1A037082-9C20-46BA-BB3D-EFA39B51CBCF}" srcOrd="0" destOrd="0" presId="urn:microsoft.com/office/officeart/2005/8/layout/radial3"/>
    <dgm:cxn modelId="{91C051FC-1F82-475E-B56B-46A12C6A0825}" srcId="{5AD6FAF7-4508-445D-B247-6B89B56EC55C}" destId="{9928EBC8-BDA7-4C1F-8698-4F1FEB16CC51}" srcOrd="7" destOrd="0" parTransId="{035745EC-154F-4C66-8BA2-5124884D15A0}" sibTransId="{FEA2A1EA-F203-4B10-9B2A-BAC7F8577C58}"/>
    <dgm:cxn modelId="{F2873528-331A-43F1-976C-9A0F9E450AF2}" type="presParOf" srcId="{FD330A34-6C22-4039-A2DE-900CC7C75B33}" destId="{354A429D-23C0-4F82-9196-B8C1C4B07984}" srcOrd="0" destOrd="0" presId="urn:microsoft.com/office/officeart/2005/8/layout/radial3"/>
    <dgm:cxn modelId="{A034317C-DCA7-424F-80BB-13B0AC800698}" type="presParOf" srcId="{354A429D-23C0-4F82-9196-B8C1C4B07984}" destId="{CF7A8224-8F58-41FE-8697-4799CD32880A}" srcOrd="0" destOrd="0" presId="urn:microsoft.com/office/officeart/2005/8/layout/radial3"/>
    <dgm:cxn modelId="{E232F36B-314D-4924-ABB2-31D57BC1B54A}" type="presParOf" srcId="{354A429D-23C0-4F82-9196-B8C1C4B07984}" destId="{E34A88F1-2CE9-462A-B02A-5E7C61E67B85}" srcOrd="1" destOrd="0" presId="urn:microsoft.com/office/officeart/2005/8/layout/radial3"/>
    <dgm:cxn modelId="{038152BF-AE4D-4D5C-9D80-BCA7111FCB38}" type="presParOf" srcId="{354A429D-23C0-4F82-9196-B8C1C4B07984}" destId="{3C11666D-407B-44FE-85BB-0B682DD4FAE0}" srcOrd="2" destOrd="0" presId="urn:microsoft.com/office/officeart/2005/8/layout/radial3"/>
    <dgm:cxn modelId="{20153CAD-371E-49F5-B7C1-6570BF2B0ED5}" type="presParOf" srcId="{354A429D-23C0-4F82-9196-B8C1C4B07984}" destId="{1A037082-9C20-46BA-BB3D-EFA39B51CBCF}" srcOrd="3" destOrd="0" presId="urn:microsoft.com/office/officeart/2005/8/layout/radial3"/>
    <dgm:cxn modelId="{8FE8126B-B49A-4CCD-AF72-6C199E549AC2}" type="presParOf" srcId="{354A429D-23C0-4F82-9196-B8C1C4B07984}" destId="{9EC7AB6B-8C32-4FD5-AF2F-9EC16D4F1A93}" srcOrd="4" destOrd="0" presId="urn:microsoft.com/office/officeart/2005/8/layout/radial3"/>
    <dgm:cxn modelId="{967EC13A-97E8-47D4-AF5D-4AA035F9B7B2}" type="presParOf" srcId="{354A429D-23C0-4F82-9196-B8C1C4B07984}" destId="{C4AB6D3E-F43F-43CC-A311-C201540C104A}" srcOrd="5" destOrd="0" presId="urn:microsoft.com/office/officeart/2005/8/layout/radial3"/>
    <dgm:cxn modelId="{8EB223C4-4660-4ECA-8472-B38F77A5CEFD}" type="presParOf" srcId="{354A429D-23C0-4F82-9196-B8C1C4B07984}" destId="{8DB68314-B751-4A34-AF75-3FEC90F1DA6F}" srcOrd="6" destOrd="0" presId="urn:microsoft.com/office/officeart/2005/8/layout/radial3"/>
    <dgm:cxn modelId="{F43D6D10-92D7-40E7-9EE4-EF5B28376347}" type="presParOf" srcId="{354A429D-23C0-4F82-9196-B8C1C4B07984}" destId="{079BA10A-AC3F-4068-8A46-B4D2B93EFF71}" srcOrd="7" destOrd="0" presId="urn:microsoft.com/office/officeart/2005/8/layout/radial3"/>
    <dgm:cxn modelId="{BF780CCE-8DCA-45E2-88D0-9BDE384082F4}" type="presParOf" srcId="{354A429D-23C0-4F82-9196-B8C1C4B07984}" destId="{F892BD8B-1665-4AD7-ADE4-7C8241F5B80F}" srcOrd="8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DCB8DC-BBBB-4F47-95EB-245B358DE749}" type="doc">
      <dgm:prSet loTypeId="urn:microsoft.com/office/officeart/2009/3/layout/StepUpProcess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nl-NL"/>
        </a:p>
      </dgm:t>
    </dgm:pt>
    <dgm:pt modelId="{6B52AB72-A4E6-4F82-B1A5-C639D022F68F}">
      <dgm:prSet phldrT="[Tekst]"/>
      <dgm:spPr/>
      <dgm:t>
        <a:bodyPr/>
        <a:lstStyle/>
        <a:p>
          <a:r>
            <a:rPr lang="nl-NL"/>
            <a:t>Leerfase 1</a:t>
          </a:r>
        </a:p>
        <a:p>
          <a:r>
            <a:rPr lang="nl-NL"/>
            <a:t>Ontwerpeenheden</a:t>
          </a:r>
        </a:p>
      </dgm:t>
    </dgm:pt>
    <dgm:pt modelId="{131B5C81-E970-4326-9CD0-B3EB93DD10FE}" type="parTrans" cxnId="{8C9ACCFD-1A41-4DD5-98CE-C7693ADBF4C9}">
      <dgm:prSet/>
      <dgm:spPr/>
      <dgm:t>
        <a:bodyPr/>
        <a:lstStyle/>
        <a:p>
          <a:endParaRPr lang="nl-NL"/>
        </a:p>
      </dgm:t>
    </dgm:pt>
    <dgm:pt modelId="{DB5916AC-F388-4FA6-A9CB-41D011D9026C}" type="sibTrans" cxnId="{8C9ACCFD-1A41-4DD5-98CE-C7693ADBF4C9}">
      <dgm:prSet/>
      <dgm:spPr/>
      <dgm:t>
        <a:bodyPr/>
        <a:lstStyle/>
        <a:p>
          <a:endParaRPr lang="nl-NL"/>
        </a:p>
      </dgm:t>
    </dgm:pt>
    <dgm:pt modelId="{CC58A522-0B6A-4995-B797-6D854E3A7EEB}">
      <dgm:prSet phldrT="[Tekst]"/>
      <dgm:spPr/>
      <dgm:t>
        <a:bodyPr/>
        <a:lstStyle/>
        <a:p>
          <a:r>
            <a:rPr lang="nl-NL"/>
            <a:t>Leerfase 2</a:t>
          </a:r>
        </a:p>
        <a:p>
          <a:r>
            <a:rPr lang="nl-NL"/>
            <a:t>Ontwerpeenheden</a:t>
          </a:r>
        </a:p>
      </dgm:t>
    </dgm:pt>
    <dgm:pt modelId="{09E49EF0-52FE-46F4-B9A0-93D5C3B4DD44}" type="parTrans" cxnId="{874B2A53-3217-4B94-B42F-B22AA6525029}">
      <dgm:prSet/>
      <dgm:spPr/>
      <dgm:t>
        <a:bodyPr/>
        <a:lstStyle/>
        <a:p>
          <a:endParaRPr lang="nl-NL"/>
        </a:p>
      </dgm:t>
    </dgm:pt>
    <dgm:pt modelId="{FF8BE367-25A8-41EE-B15C-D9D50CC43D4C}" type="sibTrans" cxnId="{874B2A53-3217-4B94-B42F-B22AA6525029}">
      <dgm:prSet/>
      <dgm:spPr/>
      <dgm:t>
        <a:bodyPr/>
        <a:lstStyle/>
        <a:p>
          <a:endParaRPr lang="nl-NL"/>
        </a:p>
      </dgm:t>
    </dgm:pt>
    <dgm:pt modelId="{A9D73655-E28E-481D-9552-5B241C039250}">
      <dgm:prSet phldrT="[Tekst]"/>
      <dgm:spPr/>
      <dgm:t>
        <a:bodyPr/>
        <a:lstStyle/>
        <a:p>
          <a:r>
            <a:rPr lang="nl-NL"/>
            <a:t>Leerfase 3</a:t>
          </a:r>
        </a:p>
        <a:p>
          <a:r>
            <a:rPr lang="nl-NL"/>
            <a:t>Ontwerpeenheden</a:t>
          </a:r>
        </a:p>
        <a:p>
          <a:endParaRPr lang="nl-NL"/>
        </a:p>
      </dgm:t>
    </dgm:pt>
    <dgm:pt modelId="{68D5F519-F688-45D3-A325-212E3789AFF4}" type="parTrans" cxnId="{8334B1D5-83AC-486F-8D66-B2B410B285BB}">
      <dgm:prSet/>
      <dgm:spPr/>
      <dgm:t>
        <a:bodyPr/>
        <a:lstStyle/>
        <a:p>
          <a:endParaRPr lang="nl-NL"/>
        </a:p>
      </dgm:t>
    </dgm:pt>
    <dgm:pt modelId="{BEF4049C-6B01-49CA-9F0B-FA6AFEA9E998}" type="sibTrans" cxnId="{8334B1D5-83AC-486F-8D66-B2B410B285BB}">
      <dgm:prSet/>
      <dgm:spPr/>
      <dgm:t>
        <a:bodyPr/>
        <a:lstStyle/>
        <a:p>
          <a:endParaRPr lang="nl-NL"/>
        </a:p>
      </dgm:t>
    </dgm:pt>
    <dgm:pt modelId="{0E060A34-7F5A-4F9D-BE6C-396E79FD8CD9}" type="pres">
      <dgm:prSet presAssocID="{10DCB8DC-BBBB-4F47-95EB-245B358DE749}" presName="rootnode" presStyleCnt="0">
        <dgm:presLayoutVars>
          <dgm:chMax/>
          <dgm:chPref/>
          <dgm:dir/>
          <dgm:animLvl val="lvl"/>
        </dgm:presLayoutVars>
      </dgm:prSet>
      <dgm:spPr/>
    </dgm:pt>
    <dgm:pt modelId="{B4C0A73C-1E7F-4CDE-A2F7-45295A92753B}" type="pres">
      <dgm:prSet presAssocID="{6B52AB72-A4E6-4F82-B1A5-C639D022F68F}" presName="composite" presStyleCnt="0"/>
      <dgm:spPr/>
    </dgm:pt>
    <dgm:pt modelId="{76314AAF-0145-444C-9625-2512FBC5E5A8}" type="pres">
      <dgm:prSet presAssocID="{6B52AB72-A4E6-4F82-B1A5-C639D022F68F}" presName="LShape" presStyleLbl="alignNode1" presStyleIdx="0" presStyleCnt="5"/>
      <dgm:spPr>
        <a:solidFill>
          <a:srgbClr val="0CAC65"/>
        </a:solidFill>
      </dgm:spPr>
    </dgm:pt>
    <dgm:pt modelId="{2C58B5BB-59CB-4C97-8389-00CBCF5D122B}" type="pres">
      <dgm:prSet presAssocID="{6B52AB72-A4E6-4F82-B1A5-C639D022F68F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953AFF9-6423-4A3F-9B05-ED09D1545CDE}" type="pres">
      <dgm:prSet presAssocID="{6B52AB72-A4E6-4F82-B1A5-C639D022F68F}" presName="Triangle" presStyleLbl="alignNode1" presStyleIdx="1" presStyleCnt="5"/>
      <dgm:spPr>
        <a:solidFill>
          <a:srgbClr val="0CAC65"/>
        </a:solidFill>
      </dgm:spPr>
    </dgm:pt>
    <dgm:pt modelId="{58855534-9118-49B5-A9E5-69F93903CB44}" type="pres">
      <dgm:prSet presAssocID="{DB5916AC-F388-4FA6-A9CB-41D011D9026C}" presName="sibTrans" presStyleCnt="0"/>
      <dgm:spPr/>
    </dgm:pt>
    <dgm:pt modelId="{2F4D5EFD-39B8-42BC-9A70-C7E71E8FC438}" type="pres">
      <dgm:prSet presAssocID="{DB5916AC-F388-4FA6-A9CB-41D011D9026C}" presName="space" presStyleCnt="0"/>
      <dgm:spPr/>
    </dgm:pt>
    <dgm:pt modelId="{6B2DA82E-2968-4F18-A1AD-B9CB6343872B}" type="pres">
      <dgm:prSet presAssocID="{CC58A522-0B6A-4995-B797-6D854E3A7EEB}" presName="composite" presStyleCnt="0"/>
      <dgm:spPr/>
    </dgm:pt>
    <dgm:pt modelId="{2EC32971-7E74-403B-864E-BB836196989F}" type="pres">
      <dgm:prSet presAssocID="{CC58A522-0B6A-4995-B797-6D854E3A7EEB}" presName="LShape" presStyleLbl="alignNode1" presStyleIdx="2" presStyleCnt="5"/>
      <dgm:spPr>
        <a:solidFill>
          <a:srgbClr val="0CAC65"/>
        </a:solidFill>
      </dgm:spPr>
    </dgm:pt>
    <dgm:pt modelId="{CC0DA069-7B4B-4CE5-A7BD-80AB473EBF1B}" type="pres">
      <dgm:prSet presAssocID="{CC58A522-0B6A-4995-B797-6D854E3A7EEB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B5684DB-6317-4896-B052-7D6AAA30C311}" type="pres">
      <dgm:prSet presAssocID="{CC58A522-0B6A-4995-B797-6D854E3A7EEB}" presName="Triangle" presStyleLbl="alignNode1" presStyleIdx="3" presStyleCnt="5"/>
      <dgm:spPr>
        <a:solidFill>
          <a:srgbClr val="0CAC65"/>
        </a:solidFill>
      </dgm:spPr>
    </dgm:pt>
    <dgm:pt modelId="{ACE2AE58-8F16-449F-AD04-6CD843C0DF45}" type="pres">
      <dgm:prSet presAssocID="{FF8BE367-25A8-41EE-B15C-D9D50CC43D4C}" presName="sibTrans" presStyleCnt="0"/>
      <dgm:spPr/>
    </dgm:pt>
    <dgm:pt modelId="{228BF53C-941C-4523-AA9C-9FCFD0675FAE}" type="pres">
      <dgm:prSet presAssocID="{FF8BE367-25A8-41EE-B15C-D9D50CC43D4C}" presName="space" presStyleCnt="0"/>
      <dgm:spPr/>
    </dgm:pt>
    <dgm:pt modelId="{D725FEFA-C7D8-4EC8-96F6-ED39F8BA6F1F}" type="pres">
      <dgm:prSet presAssocID="{A9D73655-E28E-481D-9552-5B241C039250}" presName="composite" presStyleCnt="0"/>
      <dgm:spPr/>
    </dgm:pt>
    <dgm:pt modelId="{CF6C6985-4CCE-4B3E-88B3-5F71AE7F234F}" type="pres">
      <dgm:prSet presAssocID="{A9D73655-E28E-481D-9552-5B241C039250}" presName="LShape" presStyleLbl="alignNode1" presStyleIdx="4" presStyleCnt="5"/>
      <dgm:spPr>
        <a:solidFill>
          <a:srgbClr val="0CAC65"/>
        </a:solidFill>
      </dgm:spPr>
    </dgm:pt>
    <dgm:pt modelId="{05F5ACD2-BA78-4B85-81D8-01090D5C103F}" type="pres">
      <dgm:prSet presAssocID="{A9D73655-E28E-481D-9552-5B241C039250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C563A68-A057-45F3-BBAB-70C2C3A86E7B}" type="presOf" srcId="{A9D73655-E28E-481D-9552-5B241C039250}" destId="{05F5ACD2-BA78-4B85-81D8-01090D5C103F}" srcOrd="0" destOrd="0" presId="urn:microsoft.com/office/officeart/2009/3/layout/StepUpProcess"/>
    <dgm:cxn modelId="{874B2A53-3217-4B94-B42F-B22AA6525029}" srcId="{10DCB8DC-BBBB-4F47-95EB-245B358DE749}" destId="{CC58A522-0B6A-4995-B797-6D854E3A7EEB}" srcOrd="1" destOrd="0" parTransId="{09E49EF0-52FE-46F4-B9A0-93D5C3B4DD44}" sibTransId="{FF8BE367-25A8-41EE-B15C-D9D50CC43D4C}"/>
    <dgm:cxn modelId="{B7D7667F-019B-44BD-BA56-6EAF02C38E6F}" type="presOf" srcId="{CC58A522-0B6A-4995-B797-6D854E3A7EEB}" destId="{CC0DA069-7B4B-4CE5-A7BD-80AB473EBF1B}" srcOrd="0" destOrd="0" presId="urn:microsoft.com/office/officeart/2009/3/layout/StepUpProcess"/>
    <dgm:cxn modelId="{1538E695-44BF-447E-A824-3B6B470D752E}" type="presOf" srcId="{6B52AB72-A4E6-4F82-B1A5-C639D022F68F}" destId="{2C58B5BB-59CB-4C97-8389-00CBCF5D122B}" srcOrd="0" destOrd="0" presId="urn:microsoft.com/office/officeart/2009/3/layout/StepUpProcess"/>
    <dgm:cxn modelId="{8334B1D5-83AC-486F-8D66-B2B410B285BB}" srcId="{10DCB8DC-BBBB-4F47-95EB-245B358DE749}" destId="{A9D73655-E28E-481D-9552-5B241C039250}" srcOrd="2" destOrd="0" parTransId="{68D5F519-F688-45D3-A325-212E3789AFF4}" sibTransId="{BEF4049C-6B01-49CA-9F0B-FA6AFEA9E998}"/>
    <dgm:cxn modelId="{60337EF9-A98A-4267-92BA-9F31AE21F827}" type="presOf" srcId="{10DCB8DC-BBBB-4F47-95EB-245B358DE749}" destId="{0E060A34-7F5A-4F9D-BE6C-396E79FD8CD9}" srcOrd="0" destOrd="0" presId="urn:microsoft.com/office/officeart/2009/3/layout/StepUpProcess"/>
    <dgm:cxn modelId="{8C9ACCFD-1A41-4DD5-98CE-C7693ADBF4C9}" srcId="{10DCB8DC-BBBB-4F47-95EB-245B358DE749}" destId="{6B52AB72-A4E6-4F82-B1A5-C639D022F68F}" srcOrd="0" destOrd="0" parTransId="{131B5C81-E970-4326-9CD0-B3EB93DD10FE}" sibTransId="{DB5916AC-F388-4FA6-A9CB-41D011D9026C}"/>
    <dgm:cxn modelId="{69069C41-7736-4170-9033-5F181E0F5926}" type="presParOf" srcId="{0E060A34-7F5A-4F9D-BE6C-396E79FD8CD9}" destId="{B4C0A73C-1E7F-4CDE-A2F7-45295A92753B}" srcOrd="0" destOrd="0" presId="urn:microsoft.com/office/officeart/2009/3/layout/StepUpProcess"/>
    <dgm:cxn modelId="{0F554873-C633-4271-BF3D-A554963C9BDB}" type="presParOf" srcId="{B4C0A73C-1E7F-4CDE-A2F7-45295A92753B}" destId="{76314AAF-0145-444C-9625-2512FBC5E5A8}" srcOrd="0" destOrd="0" presId="urn:microsoft.com/office/officeart/2009/3/layout/StepUpProcess"/>
    <dgm:cxn modelId="{AAE597C9-84D6-4CCE-919D-0C4333A70458}" type="presParOf" srcId="{B4C0A73C-1E7F-4CDE-A2F7-45295A92753B}" destId="{2C58B5BB-59CB-4C97-8389-00CBCF5D122B}" srcOrd="1" destOrd="0" presId="urn:microsoft.com/office/officeart/2009/3/layout/StepUpProcess"/>
    <dgm:cxn modelId="{70FF6E5B-A72F-4C3F-B519-3943ABF735B9}" type="presParOf" srcId="{B4C0A73C-1E7F-4CDE-A2F7-45295A92753B}" destId="{F953AFF9-6423-4A3F-9B05-ED09D1545CDE}" srcOrd="2" destOrd="0" presId="urn:microsoft.com/office/officeart/2009/3/layout/StepUpProcess"/>
    <dgm:cxn modelId="{E35A8DA4-53B4-4543-AD3B-C2B30878A047}" type="presParOf" srcId="{0E060A34-7F5A-4F9D-BE6C-396E79FD8CD9}" destId="{58855534-9118-49B5-A9E5-69F93903CB44}" srcOrd="1" destOrd="0" presId="urn:microsoft.com/office/officeart/2009/3/layout/StepUpProcess"/>
    <dgm:cxn modelId="{4AB9B123-47FC-4838-91C3-52731D454383}" type="presParOf" srcId="{58855534-9118-49B5-A9E5-69F93903CB44}" destId="{2F4D5EFD-39B8-42BC-9A70-C7E71E8FC438}" srcOrd="0" destOrd="0" presId="urn:microsoft.com/office/officeart/2009/3/layout/StepUpProcess"/>
    <dgm:cxn modelId="{BE78C56D-3707-4F68-B5A8-A0E09B4EA921}" type="presParOf" srcId="{0E060A34-7F5A-4F9D-BE6C-396E79FD8CD9}" destId="{6B2DA82E-2968-4F18-A1AD-B9CB6343872B}" srcOrd="2" destOrd="0" presId="urn:microsoft.com/office/officeart/2009/3/layout/StepUpProcess"/>
    <dgm:cxn modelId="{121B02DB-34D1-488F-9992-70AA5D9BFA19}" type="presParOf" srcId="{6B2DA82E-2968-4F18-A1AD-B9CB6343872B}" destId="{2EC32971-7E74-403B-864E-BB836196989F}" srcOrd="0" destOrd="0" presId="urn:microsoft.com/office/officeart/2009/3/layout/StepUpProcess"/>
    <dgm:cxn modelId="{734D57DD-00EB-4FEE-8E70-1D8A62D84668}" type="presParOf" srcId="{6B2DA82E-2968-4F18-A1AD-B9CB6343872B}" destId="{CC0DA069-7B4B-4CE5-A7BD-80AB473EBF1B}" srcOrd="1" destOrd="0" presId="urn:microsoft.com/office/officeart/2009/3/layout/StepUpProcess"/>
    <dgm:cxn modelId="{A84E56D3-1482-4DFE-8F7F-B0CE2C35FB4F}" type="presParOf" srcId="{6B2DA82E-2968-4F18-A1AD-B9CB6343872B}" destId="{BB5684DB-6317-4896-B052-7D6AAA30C311}" srcOrd="2" destOrd="0" presId="urn:microsoft.com/office/officeart/2009/3/layout/StepUpProcess"/>
    <dgm:cxn modelId="{632C5569-E0DB-450D-BA81-73F22467BEB9}" type="presParOf" srcId="{0E060A34-7F5A-4F9D-BE6C-396E79FD8CD9}" destId="{ACE2AE58-8F16-449F-AD04-6CD843C0DF45}" srcOrd="3" destOrd="0" presId="urn:microsoft.com/office/officeart/2009/3/layout/StepUpProcess"/>
    <dgm:cxn modelId="{ED5A441A-5866-4423-9290-26EDA6F3BD52}" type="presParOf" srcId="{ACE2AE58-8F16-449F-AD04-6CD843C0DF45}" destId="{228BF53C-941C-4523-AA9C-9FCFD0675FAE}" srcOrd="0" destOrd="0" presId="urn:microsoft.com/office/officeart/2009/3/layout/StepUpProcess"/>
    <dgm:cxn modelId="{1D72193E-FE98-47CA-ABA6-68C61E6360B2}" type="presParOf" srcId="{0E060A34-7F5A-4F9D-BE6C-396E79FD8CD9}" destId="{D725FEFA-C7D8-4EC8-96F6-ED39F8BA6F1F}" srcOrd="4" destOrd="0" presId="urn:microsoft.com/office/officeart/2009/3/layout/StepUpProcess"/>
    <dgm:cxn modelId="{B3473278-3718-4527-9607-6A3ABC78E33E}" type="presParOf" srcId="{D725FEFA-C7D8-4EC8-96F6-ED39F8BA6F1F}" destId="{CF6C6985-4CCE-4B3E-88B3-5F71AE7F234F}" srcOrd="0" destOrd="0" presId="urn:microsoft.com/office/officeart/2009/3/layout/StepUpProcess"/>
    <dgm:cxn modelId="{AAC8EAE3-676E-4012-BD48-0C8BA29B2B36}" type="presParOf" srcId="{D725FEFA-C7D8-4EC8-96F6-ED39F8BA6F1F}" destId="{05F5ACD2-BA78-4B85-81D8-01090D5C103F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E93A86-C83B-43CE-9A02-0A727C1F1C61}" type="doc">
      <dgm:prSet loTypeId="urn:microsoft.com/office/officeart/2005/8/layout/lProcess3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nl-NL"/>
        </a:p>
      </dgm:t>
    </dgm:pt>
    <dgm:pt modelId="{F8AA0FE6-8235-4D1F-97EE-BEBF775749BA}">
      <dgm:prSet phldrT="[Tekst]"/>
      <dgm:spPr>
        <a:solidFill>
          <a:srgbClr val="0CAC65"/>
        </a:solidFill>
      </dgm:spPr>
      <dgm:t>
        <a:bodyPr/>
        <a:lstStyle/>
        <a:p>
          <a:r>
            <a:rPr lang="nl-NL">
              <a:solidFill>
                <a:schemeClr val="bg1"/>
              </a:solidFill>
            </a:rPr>
            <a:t>Interventie</a:t>
          </a:r>
        </a:p>
      </dgm:t>
    </dgm:pt>
    <dgm:pt modelId="{6C2467EF-1097-46C1-9359-23AAEBE577E5}" type="parTrans" cxnId="{C7225316-926F-40DE-A9F7-F784C2225821}">
      <dgm:prSet/>
      <dgm:spPr/>
      <dgm:t>
        <a:bodyPr/>
        <a:lstStyle/>
        <a:p>
          <a:endParaRPr lang="nl-NL"/>
        </a:p>
      </dgm:t>
    </dgm:pt>
    <dgm:pt modelId="{1CAA9CBC-9639-445C-8EDC-4F54019F0869}" type="sibTrans" cxnId="{C7225316-926F-40DE-A9F7-F784C2225821}">
      <dgm:prSet/>
      <dgm:spPr/>
      <dgm:t>
        <a:bodyPr/>
        <a:lstStyle/>
        <a:p>
          <a:endParaRPr lang="nl-NL"/>
        </a:p>
      </dgm:t>
    </dgm:pt>
    <dgm:pt modelId="{1A459FD8-17CE-4E69-902C-B1B948061946}">
      <dgm:prSet phldrT="[Tekst]"/>
      <dgm:spPr>
        <a:solidFill>
          <a:srgbClr val="0CAC65"/>
        </a:solidFill>
      </dgm:spPr>
      <dgm:t>
        <a:bodyPr/>
        <a:lstStyle/>
        <a:p>
          <a:r>
            <a:rPr lang="nl-NL" err="1"/>
            <a:t>Outcome</a:t>
          </a:r>
          <a:endParaRPr lang="nl-NL"/>
        </a:p>
      </dgm:t>
    </dgm:pt>
    <dgm:pt modelId="{16CABAC6-18C2-40A9-93F5-D6EDBDE94485}" type="parTrans" cxnId="{9A051DE9-0130-4830-9DA4-69157979C4B2}">
      <dgm:prSet/>
      <dgm:spPr/>
      <dgm:t>
        <a:bodyPr/>
        <a:lstStyle/>
        <a:p>
          <a:endParaRPr lang="nl-NL"/>
        </a:p>
      </dgm:t>
    </dgm:pt>
    <dgm:pt modelId="{5F90796D-D2F6-45D8-8CD3-D95C4A9616DD}" type="sibTrans" cxnId="{9A051DE9-0130-4830-9DA4-69157979C4B2}">
      <dgm:prSet/>
      <dgm:spPr/>
      <dgm:t>
        <a:bodyPr/>
        <a:lstStyle/>
        <a:p>
          <a:endParaRPr lang="nl-NL"/>
        </a:p>
      </dgm:t>
    </dgm:pt>
    <dgm:pt modelId="{9F58F451-0BD7-414E-B32B-C184413F3A72}">
      <dgm:prSet phldrT="[Tekst]"/>
      <dgm:spPr>
        <a:solidFill>
          <a:srgbClr val="0CAC65"/>
        </a:solidFill>
      </dgm:spPr>
      <dgm:t>
        <a:bodyPr/>
        <a:lstStyle/>
        <a:p>
          <a:r>
            <a:rPr lang="nl-NL"/>
            <a:t>Context</a:t>
          </a:r>
        </a:p>
      </dgm:t>
    </dgm:pt>
    <dgm:pt modelId="{A46CA7C6-01BD-4991-8A27-2DD24BB34901}" type="parTrans" cxnId="{56A9FC57-CCB7-4411-B65D-5E7B4281CC12}">
      <dgm:prSet/>
      <dgm:spPr/>
      <dgm:t>
        <a:bodyPr/>
        <a:lstStyle/>
        <a:p>
          <a:endParaRPr lang="nl-NL"/>
        </a:p>
      </dgm:t>
    </dgm:pt>
    <dgm:pt modelId="{2C5E23C1-F2FA-4C61-AC52-51DEC8538BA0}" type="sibTrans" cxnId="{56A9FC57-CCB7-4411-B65D-5E7B4281CC12}">
      <dgm:prSet/>
      <dgm:spPr/>
      <dgm:t>
        <a:bodyPr/>
        <a:lstStyle/>
        <a:p>
          <a:endParaRPr lang="nl-NL"/>
        </a:p>
      </dgm:t>
    </dgm:pt>
    <dgm:pt modelId="{C3E257FB-E9E6-4DFE-A5A3-B37B10548BE3}">
      <dgm:prSet phldrT="[Tekst]"/>
      <dgm:spPr>
        <a:solidFill>
          <a:srgbClr val="0CAC65"/>
        </a:solidFill>
      </dgm:spPr>
      <dgm:t>
        <a:bodyPr/>
        <a:lstStyle/>
        <a:p>
          <a:r>
            <a:rPr lang="nl-NL"/>
            <a:t>Implementatie</a:t>
          </a:r>
        </a:p>
      </dgm:t>
    </dgm:pt>
    <dgm:pt modelId="{BE29EA72-9CC1-4E9A-8F2F-0D8A5390A38B}" type="parTrans" cxnId="{22FF3722-3DC6-4348-8E80-0596846F8E7A}">
      <dgm:prSet/>
      <dgm:spPr/>
      <dgm:t>
        <a:bodyPr/>
        <a:lstStyle/>
        <a:p>
          <a:endParaRPr lang="nl-NL"/>
        </a:p>
      </dgm:t>
    </dgm:pt>
    <dgm:pt modelId="{CAC0CB2B-C1FD-43D6-889A-C47AB9C12D4B}" type="sibTrans" cxnId="{22FF3722-3DC6-4348-8E80-0596846F8E7A}">
      <dgm:prSet/>
      <dgm:spPr/>
      <dgm:t>
        <a:bodyPr/>
        <a:lstStyle/>
        <a:p>
          <a:endParaRPr lang="nl-NL"/>
        </a:p>
      </dgm:t>
    </dgm:pt>
    <dgm:pt modelId="{6A853A1D-2A3C-4A45-B1C5-5929B9901BB8}">
      <dgm:prSet phldrT="[Tekst]"/>
      <dgm:spPr>
        <a:solidFill>
          <a:srgbClr val="0CAC65"/>
        </a:solidFill>
      </dgm:spPr>
      <dgm:t>
        <a:bodyPr/>
        <a:lstStyle/>
        <a:p>
          <a:r>
            <a:rPr lang="nl-NL"/>
            <a:t>Evaluatie</a:t>
          </a:r>
        </a:p>
      </dgm:t>
    </dgm:pt>
    <dgm:pt modelId="{8064C2E3-C3E2-4874-A4D3-CB7AB7D8321C}" type="parTrans" cxnId="{646B6C2A-7359-45DC-BA9E-8B6FFE76A121}">
      <dgm:prSet/>
      <dgm:spPr/>
      <dgm:t>
        <a:bodyPr/>
        <a:lstStyle/>
        <a:p>
          <a:endParaRPr lang="nl-NL"/>
        </a:p>
      </dgm:t>
    </dgm:pt>
    <dgm:pt modelId="{394E8071-5FB5-4C50-9B75-71B12E6E11AA}" type="sibTrans" cxnId="{646B6C2A-7359-45DC-BA9E-8B6FFE76A121}">
      <dgm:prSet/>
      <dgm:spPr/>
      <dgm:t>
        <a:bodyPr/>
        <a:lstStyle/>
        <a:p>
          <a:endParaRPr lang="nl-NL"/>
        </a:p>
      </dgm:t>
    </dgm:pt>
    <dgm:pt modelId="{B2C5D491-A6E3-48A9-99AC-D369E3A9B677}">
      <dgm:prSet/>
      <dgm:spPr/>
      <dgm:t>
        <a:bodyPr/>
        <a:lstStyle/>
        <a:p>
          <a:r>
            <a:rPr lang="nl-NL"/>
            <a:t>Keuze van welk deel (interventie) van het nieuwe ontwerp getest wordt in de pilot</a:t>
          </a:r>
        </a:p>
      </dgm:t>
    </dgm:pt>
    <dgm:pt modelId="{20C39DB6-8BC6-45A8-BF2F-1CDA6686EAED}" type="parTrans" cxnId="{2614ACD2-C63A-4448-8339-02AF94B9D7CC}">
      <dgm:prSet/>
      <dgm:spPr/>
      <dgm:t>
        <a:bodyPr/>
        <a:lstStyle/>
        <a:p>
          <a:endParaRPr lang="nl-NL"/>
        </a:p>
      </dgm:t>
    </dgm:pt>
    <dgm:pt modelId="{0821A2C2-A205-4597-B8F8-2A34AC075891}" type="sibTrans" cxnId="{2614ACD2-C63A-4448-8339-02AF94B9D7CC}">
      <dgm:prSet/>
      <dgm:spPr/>
      <dgm:t>
        <a:bodyPr/>
        <a:lstStyle/>
        <a:p>
          <a:endParaRPr lang="nl-NL"/>
        </a:p>
      </dgm:t>
    </dgm:pt>
    <dgm:pt modelId="{62BBC3C1-5E33-4601-9E41-CBCDC9D8DFC0}">
      <dgm:prSet/>
      <dgm:spPr/>
      <dgm:t>
        <a:bodyPr/>
        <a:lstStyle/>
        <a:p>
          <a:r>
            <a:rPr lang="nl-NL"/>
            <a:t>Bepalen van de verwachte impact van de interventie op het leren van de studenten – en evaluatiemethode</a:t>
          </a:r>
        </a:p>
      </dgm:t>
    </dgm:pt>
    <dgm:pt modelId="{9E7DBF70-0FF2-4588-A1CC-59B57AA545ED}" type="parTrans" cxnId="{C7C126DD-ED18-42AD-80D3-BF9DFEBEEA1A}">
      <dgm:prSet/>
      <dgm:spPr/>
      <dgm:t>
        <a:bodyPr/>
        <a:lstStyle/>
        <a:p>
          <a:endParaRPr lang="nl-NL"/>
        </a:p>
      </dgm:t>
    </dgm:pt>
    <dgm:pt modelId="{655BBD0E-E155-413F-A3B9-22B48FE06494}" type="sibTrans" cxnId="{C7C126DD-ED18-42AD-80D3-BF9DFEBEEA1A}">
      <dgm:prSet/>
      <dgm:spPr/>
      <dgm:t>
        <a:bodyPr/>
        <a:lstStyle/>
        <a:p>
          <a:endParaRPr lang="nl-NL"/>
        </a:p>
      </dgm:t>
    </dgm:pt>
    <dgm:pt modelId="{8B97A72E-E3AD-4791-8E04-BD0C35EFE764}">
      <dgm:prSet/>
      <dgm:spPr/>
      <dgm:t>
        <a:bodyPr/>
        <a:lstStyle/>
        <a:p>
          <a:r>
            <a:rPr lang="nl-NL"/>
            <a:t>Bepalen van de context voor de </a:t>
          </a:r>
          <a:r>
            <a:rPr lang="nl-NL" err="1"/>
            <a:t>de</a:t>
          </a:r>
          <a:r>
            <a:rPr lang="nl-NL"/>
            <a:t> pilot: doelgroep, periode, docenten, …. </a:t>
          </a:r>
        </a:p>
      </dgm:t>
    </dgm:pt>
    <dgm:pt modelId="{B3E8D472-CDF2-4D37-A5AC-0DF0BA4CF17C}" type="parTrans" cxnId="{35001DDF-0EFF-4D46-8A14-E3658581B496}">
      <dgm:prSet/>
      <dgm:spPr/>
      <dgm:t>
        <a:bodyPr/>
        <a:lstStyle/>
        <a:p>
          <a:endParaRPr lang="nl-NL"/>
        </a:p>
      </dgm:t>
    </dgm:pt>
    <dgm:pt modelId="{54EA8E31-D52E-418E-AE32-A407B7D6D031}" type="sibTrans" cxnId="{35001DDF-0EFF-4D46-8A14-E3658581B496}">
      <dgm:prSet/>
      <dgm:spPr/>
      <dgm:t>
        <a:bodyPr/>
        <a:lstStyle/>
        <a:p>
          <a:endParaRPr lang="nl-NL"/>
        </a:p>
      </dgm:t>
    </dgm:pt>
    <dgm:pt modelId="{873F642E-9440-4609-A1AC-67F8BDB1AE5E}">
      <dgm:prSet/>
      <dgm:spPr/>
      <dgm:t>
        <a:bodyPr/>
        <a:lstStyle/>
        <a:p>
          <a:r>
            <a:rPr lang="nl-NL"/>
            <a:t>Uitvoeren van de pilot</a:t>
          </a:r>
        </a:p>
      </dgm:t>
    </dgm:pt>
    <dgm:pt modelId="{2CEB4CEC-3E42-48A9-B4FE-2E0561938A3B}" type="parTrans" cxnId="{78AAD8F1-DEFD-4349-BE16-52CF1FAD6229}">
      <dgm:prSet/>
      <dgm:spPr/>
      <dgm:t>
        <a:bodyPr/>
        <a:lstStyle/>
        <a:p>
          <a:endParaRPr lang="nl-NL"/>
        </a:p>
      </dgm:t>
    </dgm:pt>
    <dgm:pt modelId="{48A4EEAD-7A74-452D-8CD7-0FF7275DB85F}" type="sibTrans" cxnId="{78AAD8F1-DEFD-4349-BE16-52CF1FAD6229}">
      <dgm:prSet/>
      <dgm:spPr/>
      <dgm:t>
        <a:bodyPr/>
        <a:lstStyle/>
        <a:p>
          <a:endParaRPr lang="nl-NL"/>
        </a:p>
      </dgm:t>
    </dgm:pt>
    <dgm:pt modelId="{462734E6-6493-49AC-A064-5AE2D897701A}">
      <dgm:prSet/>
      <dgm:spPr/>
      <dgm:t>
        <a:bodyPr/>
        <a:lstStyle/>
        <a:p>
          <a:r>
            <a:rPr lang="nl-NL"/>
            <a:t>Meten en analyseren van de impact – conclusies voor verdere ontwerp</a:t>
          </a:r>
        </a:p>
      </dgm:t>
    </dgm:pt>
    <dgm:pt modelId="{844500F8-4FDC-453E-99F9-C472DDFA87A6}" type="parTrans" cxnId="{6A65B7F6-88A5-4A05-B405-28E6DC177FED}">
      <dgm:prSet/>
      <dgm:spPr/>
      <dgm:t>
        <a:bodyPr/>
        <a:lstStyle/>
        <a:p>
          <a:endParaRPr lang="nl-NL"/>
        </a:p>
      </dgm:t>
    </dgm:pt>
    <dgm:pt modelId="{C5628411-78DA-41A7-AE83-E2695A53C7B8}" type="sibTrans" cxnId="{6A65B7F6-88A5-4A05-B405-28E6DC177FED}">
      <dgm:prSet/>
      <dgm:spPr/>
      <dgm:t>
        <a:bodyPr/>
        <a:lstStyle/>
        <a:p>
          <a:endParaRPr lang="nl-NL"/>
        </a:p>
      </dgm:t>
    </dgm:pt>
    <dgm:pt modelId="{31F112FB-3EE0-4627-80EF-8F31FAF4FABB}" type="pres">
      <dgm:prSet presAssocID="{DCE93A86-C83B-43CE-9A02-0A727C1F1C61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4A1F9C4B-EE8F-40F0-A936-27933CC06F67}" type="pres">
      <dgm:prSet presAssocID="{F8AA0FE6-8235-4D1F-97EE-BEBF775749BA}" presName="horFlow" presStyleCnt="0"/>
      <dgm:spPr/>
    </dgm:pt>
    <dgm:pt modelId="{3C1C9C6F-94B6-4836-B545-6B1F48D569E7}" type="pres">
      <dgm:prSet presAssocID="{F8AA0FE6-8235-4D1F-97EE-BEBF775749BA}" presName="bigChev" presStyleLbl="node1" presStyleIdx="0" presStyleCnt="5"/>
      <dgm:spPr/>
    </dgm:pt>
    <dgm:pt modelId="{44B3352A-286E-4D9A-9C18-3D955FE38658}" type="pres">
      <dgm:prSet presAssocID="{20C39DB6-8BC6-45A8-BF2F-1CDA6686EAED}" presName="parTrans" presStyleCnt="0"/>
      <dgm:spPr/>
    </dgm:pt>
    <dgm:pt modelId="{18A3B76C-51E2-4E71-9376-25859A9C9FB1}" type="pres">
      <dgm:prSet presAssocID="{B2C5D491-A6E3-48A9-99AC-D369E3A9B677}" presName="node" presStyleLbl="alignAccFollowNode1" presStyleIdx="0" presStyleCnt="5" custScaleX="159264">
        <dgm:presLayoutVars>
          <dgm:bulletEnabled val="1"/>
        </dgm:presLayoutVars>
      </dgm:prSet>
      <dgm:spPr/>
    </dgm:pt>
    <dgm:pt modelId="{7518F02F-145C-411B-B8EA-6F7874F95FE1}" type="pres">
      <dgm:prSet presAssocID="{F8AA0FE6-8235-4D1F-97EE-BEBF775749BA}" presName="vSp" presStyleCnt="0"/>
      <dgm:spPr/>
    </dgm:pt>
    <dgm:pt modelId="{56F1C615-01FF-4E8E-A47B-3F6E87EE51A2}" type="pres">
      <dgm:prSet presAssocID="{1A459FD8-17CE-4E69-902C-B1B948061946}" presName="horFlow" presStyleCnt="0"/>
      <dgm:spPr/>
    </dgm:pt>
    <dgm:pt modelId="{0BE6E28D-41FA-47A2-9021-33D977F71C01}" type="pres">
      <dgm:prSet presAssocID="{1A459FD8-17CE-4E69-902C-B1B948061946}" presName="bigChev" presStyleLbl="node1" presStyleIdx="1" presStyleCnt="5"/>
      <dgm:spPr/>
    </dgm:pt>
    <dgm:pt modelId="{F462F883-1355-4E70-8C50-77CAAF08F3D1}" type="pres">
      <dgm:prSet presAssocID="{9E7DBF70-0FF2-4588-A1CC-59B57AA545ED}" presName="parTrans" presStyleCnt="0"/>
      <dgm:spPr/>
    </dgm:pt>
    <dgm:pt modelId="{C817B668-A3F9-4E26-82A6-C607D1AA7FE5}" type="pres">
      <dgm:prSet presAssocID="{62BBC3C1-5E33-4601-9E41-CBCDC9D8DFC0}" presName="node" presStyleLbl="alignAccFollowNode1" presStyleIdx="1" presStyleCnt="5" custScaleX="161023">
        <dgm:presLayoutVars>
          <dgm:bulletEnabled val="1"/>
        </dgm:presLayoutVars>
      </dgm:prSet>
      <dgm:spPr/>
    </dgm:pt>
    <dgm:pt modelId="{5F0EAD1E-6A30-4E42-AA2A-16AFED7651F6}" type="pres">
      <dgm:prSet presAssocID="{1A459FD8-17CE-4E69-902C-B1B948061946}" presName="vSp" presStyleCnt="0"/>
      <dgm:spPr/>
    </dgm:pt>
    <dgm:pt modelId="{6A70FAFB-4BD9-4AF4-88F4-C042586D7A22}" type="pres">
      <dgm:prSet presAssocID="{9F58F451-0BD7-414E-B32B-C184413F3A72}" presName="horFlow" presStyleCnt="0"/>
      <dgm:spPr/>
    </dgm:pt>
    <dgm:pt modelId="{52057030-F3DC-40A0-A0A4-EBAAFFA94425}" type="pres">
      <dgm:prSet presAssocID="{9F58F451-0BD7-414E-B32B-C184413F3A72}" presName="bigChev" presStyleLbl="node1" presStyleIdx="2" presStyleCnt="5"/>
      <dgm:spPr/>
    </dgm:pt>
    <dgm:pt modelId="{BAF38D2F-5937-431C-A27D-A0E0BC62532B}" type="pres">
      <dgm:prSet presAssocID="{B3E8D472-CDF2-4D37-A5AC-0DF0BA4CF17C}" presName="parTrans" presStyleCnt="0"/>
      <dgm:spPr/>
    </dgm:pt>
    <dgm:pt modelId="{0F493C4C-F640-45C9-B7E6-65FF790F1D55}" type="pres">
      <dgm:prSet presAssocID="{8B97A72E-E3AD-4791-8E04-BD0C35EFE764}" presName="node" presStyleLbl="alignAccFollowNode1" presStyleIdx="2" presStyleCnt="5" custScaleX="160494">
        <dgm:presLayoutVars>
          <dgm:bulletEnabled val="1"/>
        </dgm:presLayoutVars>
      </dgm:prSet>
      <dgm:spPr/>
    </dgm:pt>
    <dgm:pt modelId="{7552862A-78D4-4485-87C2-97B7054B7C31}" type="pres">
      <dgm:prSet presAssocID="{9F58F451-0BD7-414E-B32B-C184413F3A72}" presName="vSp" presStyleCnt="0"/>
      <dgm:spPr/>
    </dgm:pt>
    <dgm:pt modelId="{A2B925C6-0A8F-405C-BD1C-5C1AE1639E44}" type="pres">
      <dgm:prSet presAssocID="{C3E257FB-E9E6-4DFE-A5A3-B37B10548BE3}" presName="horFlow" presStyleCnt="0"/>
      <dgm:spPr/>
    </dgm:pt>
    <dgm:pt modelId="{2EF01437-A051-4679-BA8B-6A396BE7E18B}" type="pres">
      <dgm:prSet presAssocID="{C3E257FB-E9E6-4DFE-A5A3-B37B10548BE3}" presName="bigChev" presStyleLbl="node1" presStyleIdx="3" presStyleCnt="5"/>
      <dgm:spPr/>
    </dgm:pt>
    <dgm:pt modelId="{2E2628AD-7957-47CE-9C7D-30317320EF92}" type="pres">
      <dgm:prSet presAssocID="{2CEB4CEC-3E42-48A9-B4FE-2E0561938A3B}" presName="parTrans" presStyleCnt="0"/>
      <dgm:spPr/>
    </dgm:pt>
    <dgm:pt modelId="{AF95B1B3-03A0-4699-A093-26643C65B320}" type="pres">
      <dgm:prSet presAssocID="{873F642E-9440-4609-A1AC-67F8BDB1AE5E}" presName="node" presStyleLbl="alignAccFollowNode1" presStyleIdx="3" presStyleCnt="5" custScaleX="158913">
        <dgm:presLayoutVars>
          <dgm:bulletEnabled val="1"/>
        </dgm:presLayoutVars>
      </dgm:prSet>
      <dgm:spPr/>
    </dgm:pt>
    <dgm:pt modelId="{B01DE24F-F9D6-44D1-9D4C-6B6642B86E68}" type="pres">
      <dgm:prSet presAssocID="{C3E257FB-E9E6-4DFE-A5A3-B37B10548BE3}" presName="vSp" presStyleCnt="0"/>
      <dgm:spPr/>
    </dgm:pt>
    <dgm:pt modelId="{A53B58C3-B40A-4CEF-9006-0B1A1937DB7B}" type="pres">
      <dgm:prSet presAssocID="{6A853A1D-2A3C-4A45-B1C5-5929B9901BB8}" presName="horFlow" presStyleCnt="0"/>
      <dgm:spPr/>
    </dgm:pt>
    <dgm:pt modelId="{919AD983-8D0C-4D67-9BBD-C207525174A0}" type="pres">
      <dgm:prSet presAssocID="{6A853A1D-2A3C-4A45-B1C5-5929B9901BB8}" presName="bigChev" presStyleLbl="node1" presStyleIdx="4" presStyleCnt="5"/>
      <dgm:spPr/>
    </dgm:pt>
    <dgm:pt modelId="{E65C5FEA-430A-43D7-8D67-8B76051D84CF}" type="pres">
      <dgm:prSet presAssocID="{844500F8-4FDC-453E-99F9-C472DDFA87A6}" presName="parTrans" presStyleCnt="0"/>
      <dgm:spPr/>
    </dgm:pt>
    <dgm:pt modelId="{56E47E3A-0A47-4A8C-9527-93F4B0824D1C}" type="pres">
      <dgm:prSet presAssocID="{462734E6-6493-49AC-A064-5AE2D897701A}" presName="node" presStyleLbl="alignAccFollowNode1" presStyleIdx="4" presStyleCnt="5" custScaleX="156627">
        <dgm:presLayoutVars>
          <dgm:bulletEnabled val="1"/>
        </dgm:presLayoutVars>
      </dgm:prSet>
      <dgm:spPr/>
    </dgm:pt>
  </dgm:ptLst>
  <dgm:cxnLst>
    <dgm:cxn modelId="{CDFB1811-13AC-40C5-A8B8-444FFE170E7E}" type="presOf" srcId="{462734E6-6493-49AC-A064-5AE2D897701A}" destId="{56E47E3A-0A47-4A8C-9527-93F4B0824D1C}" srcOrd="0" destOrd="0" presId="urn:microsoft.com/office/officeart/2005/8/layout/lProcess3"/>
    <dgm:cxn modelId="{C7225316-926F-40DE-A9F7-F784C2225821}" srcId="{DCE93A86-C83B-43CE-9A02-0A727C1F1C61}" destId="{F8AA0FE6-8235-4D1F-97EE-BEBF775749BA}" srcOrd="0" destOrd="0" parTransId="{6C2467EF-1097-46C1-9359-23AAEBE577E5}" sibTransId="{1CAA9CBC-9639-445C-8EDC-4F54019F0869}"/>
    <dgm:cxn modelId="{26C25C1B-8188-456D-8BAC-4BA717248E99}" type="presOf" srcId="{B2C5D491-A6E3-48A9-99AC-D369E3A9B677}" destId="{18A3B76C-51E2-4E71-9376-25859A9C9FB1}" srcOrd="0" destOrd="0" presId="urn:microsoft.com/office/officeart/2005/8/layout/lProcess3"/>
    <dgm:cxn modelId="{22FF3722-3DC6-4348-8E80-0596846F8E7A}" srcId="{DCE93A86-C83B-43CE-9A02-0A727C1F1C61}" destId="{C3E257FB-E9E6-4DFE-A5A3-B37B10548BE3}" srcOrd="3" destOrd="0" parTransId="{BE29EA72-9CC1-4E9A-8F2F-0D8A5390A38B}" sibTransId="{CAC0CB2B-C1FD-43D6-889A-C47AB9C12D4B}"/>
    <dgm:cxn modelId="{646B6C2A-7359-45DC-BA9E-8B6FFE76A121}" srcId="{DCE93A86-C83B-43CE-9A02-0A727C1F1C61}" destId="{6A853A1D-2A3C-4A45-B1C5-5929B9901BB8}" srcOrd="4" destOrd="0" parTransId="{8064C2E3-C3E2-4874-A4D3-CB7AB7D8321C}" sibTransId="{394E8071-5FB5-4C50-9B75-71B12E6E11AA}"/>
    <dgm:cxn modelId="{9ED44A3D-271C-492D-BAD2-2FB6DD1D81F5}" type="presOf" srcId="{9F58F451-0BD7-414E-B32B-C184413F3A72}" destId="{52057030-F3DC-40A0-A0A4-EBAAFFA94425}" srcOrd="0" destOrd="0" presId="urn:microsoft.com/office/officeart/2005/8/layout/lProcess3"/>
    <dgm:cxn modelId="{98B4363F-CDB2-4A48-BE28-DAFDC5C6A717}" type="presOf" srcId="{C3E257FB-E9E6-4DFE-A5A3-B37B10548BE3}" destId="{2EF01437-A051-4679-BA8B-6A396BE7E18B}" srcOrd="0" destOrd="0" presId="urn:microsoft.com/office/officeart/2005/8/layout/lProcess3"/>
    <dgm:cxn modelId="{705F8470-9707-47AA-B2C8-465CBC492E64}" type="presOf" srcId="{F8AA0FE6-8235-4D1F-97EE-BEBF775749BA}" destId="{3C1C9C6F-94B6-4836-B545-6B1F48D569E7}" srcOrd="0" destOrd="0" presId="urn:microsoft.com/office/officeart/2005/8/layout/lProcess3"/>
    <dgm:cxn modelId="{56A9FC57-CCB7-4411-B65D-5E7B4281CC12}" srcId="{DCE93A86-C83B-43CE-9A02-0A727C1F1C61}" destId="{9F58F451-0BD7-414E-B32B-C184413F3A72}" srcOrd="2" destOrd="0" parTransId="{A46CA7C6-01BD-4991-8A27-2DD24BB34901}" sibTransId="{2C5E23C1-F2FA-4C61-AC52-51DEC8538BA0}"/>
    <dgm:cxn modelId="{3DDB347A-1A2E-4D81-B855-574FF32C6A84}" type="presOf" srcId="{873F642E-9440-4609-A1AC-67F8BDB1AE5E}" destId="{AF95B1B3-03A0-4699-A093-26643C65B320}" srcOrd="0" destOrd="0" presId="urn:microsoft.com/office/officeart/2005/8/layout/lProcess3"/>
    <dgm:cxn modelId="{4E27F690-0FCC-480C-8F63-B4BE15F0E5C3}" type="presOf" srcId="{62BBC3C1-5E33-4601-9E41-CBCDC9D8DFC0}" destId="{C817B668-A3F9-4E26-82A6-C607D1AA7FE5}" srcOrd="0" destOrd="0" presId="urn:microsoft.com/office/officeart/2005/8/layout/lProcess3"/>
    <dgm:cxn modelId="{BF75869C-3D93-4E8E-817A-7D6282C5D245}" type="presOf" srcId="{DCE93A86-C83B-43CE-9A02-0A727C1F1C61}" destId="{31F112FB-3EE0-4627-80EF-8F31FAF4FABB}" srcOrd="0" destOrd="0" presId="urn:microsoft.com/office/officeart/2005/8/layout/lProcess3"/>
    <dgm:cxn modelId="{9ADBD1BE-EC59-4FE9-9EBB-1FF4EDEC1693}" type="presOf" srcId="{6A853A1D-2A3C-4A45-B1C5-5929B9901BB8}" destId="{919AD983-8D0C-4D67-9BBD-C207525174A0}" srcOrd="0" destOrd="0" presId="urn:microsoft.com/office/officeart/2005/8/layout/lProcess3"/>
    <dgm:cxn modelId="{2614ACD2-C63A-4448-8339-02AF94B9D7CC}" srcId="{F8AA0FE6-8235-4D1F-97EE-BEBF775749BA}" destId="{B2C5D491-A6E3-48A9-99AC-D369E3A9B677}" srcOrd="0" destOrd="0" parTransId="{20C39DB6-8BC6-45A8-BF2F-1CDA6686EAED}" sibTransId="{0821A2C2-A205-4597-B8F8-2A34AC075891}"/>
    <dgm:cxn modelId="{C7C126DD-ED18-42AD-80D3-BF9DFEBEEA1A}" srcId="{1A459FD8-17CE-4E69-902C-B1B948061946}" destId="{62BBC3C1-5E33-4601-9E41-CBCDC9D8DFC0}" srcOrd="0" destOrd="0" parTransId="{9E7DBF70-0FF2-4588-A1CC-59B57AA545ED}" sibTransId="{655BBD0E-E155-413F-A3B9-22B48FE06494}"/>
    <dgm:cxn modelId="{35001DDF-0EFF-4D46-8A14-E3658581B496}" srcId="{9F58F451-0BD7-414E-B32B-C184413F3A72}" destId="{8B97A72E-E3AD-4791-8E04-BD0C35EFE764}" srcOrd="0" destOrd="0" parTransId="{B3E8D472-CDF2-4D37-A5AC-0DF0BA4CF17C}" sibTransId="{54EA8E31-D52E-418E-AE32-A407B7D6D031}"/>
    <dgm:cxn modelId="{9A051DE9-0130-4830-9DA4-69157979C4B2}" srcId="{DCE93A86-C83B-43CE-9A02-0A727C1F1C61}" destId="{1A459FD8-17CE-4E69-902C-B1B948061946}" srcOrd="1" destOrd="0" parTransId="{16CABAC6-18C2-40A9-93F5-D6EDBDE94485}" sibTransId="{5F90796D-D2F6-45D8-8CD3-D95C4A9616DD}"/>
    <dgm:cxn modelId="{78AAD8F1-DEFD-4349-BE16-52CF1FAD6229}" srcId="{C3E257FB-E9E6-4DFE-A5A3-B37B10548BE3}" destId="{873F642E-9440-4609-A1AC-67F8BDB1AE5E}" srcOrd="0" destOrd="0" parTransId="{2CEB4CEC-3E42-48A9-B4FE-2E0561938A3B}" sibTransId="{48A4EEAD-7A74-452D-8CD7-0FF7275DB85F}"/>
    <dgm:cxn modelId="{73FC7CF2-F78C-43D8-9EC1-E1A6EFC5782C}" type="presOf" srcId="{1A459FD8-17CE-4E69-902C-B1B948061946}" destId="{0BE6E28D-41FA-47A2-9021-33D977F71C01}" srcOrd="0" destOrd="0" presId="urn:microsoft.com/office/officeart/2005/8/layout/lProcess3"/>
    <dgm:cxn modelId="{A65892F4-27DE-4314-A9C5-158489C89BBC}" type="presOf" srcId="{8B97A72E-E3AD-4791-8E04-BD0C35EFE764}" destId="{0F493C4C-F640-45C9-B7E6-65FF790F1D55}" srcOrd="0" destOrd="0" presId="urn:microsoft.com/office/officeart/2005/8/layout/lProcess3"/>
    <dgm:cxn modelId="{6A65B7F6-88A5-4A05-B405-28E6DC177FED}" srcId="{6A853A1D-2A3C-4A45-B1C5-5929B9901BB8}" destId="{462734E6-6493-49AC-A064-5AE2D897701A}" srcOrd="0" destOrd="0" parTransId="{844500F8-4FDC-453E-99F9-C472DDFA87A6}" sibTransId="{C5628411-78DA-41A7-AE83-E2695A53C7B8}"/>
    <dgm:cxn modelId="{B4C72AF2-31C9-4D14-8E0B-ECBAAE1451CE}" type="presParOf" srcId="{31F112FB-3EE0-4627-80EF-8F31FAF4FABB}" destId="{4A1F9C4B-EE8F-40F0-A936-27933CC06F67}" srcOrd="0" destOrd="0" presId="urn:microsoft.com/office/officeart/2005/8/layout/lProcess3"/>
    <dgm:cxn modelId="{D9A41E21-A3B9-46F8-AEC3-C8F11B49368F}" type="presParOf" srcId="{4A1F9C4B-EE8F-40F0-A936-27933CC06F67}" destId="{3C1C9C6F-94B6-4836-B545-6B1F48D569E7}" srcOrd="0" destOrd="0" presId="urn:microsoft.com/office/officeart/2005/8/layout/lProcess3"/>
    <dgm:cxn modelId="{F287C9A8-2549-4B3B-A243-9EF83DC5B50A}" type="presParOf" srcId="{4A1F9C4B-EE8F-40F0-A936-27933CC06F67}" destId="{44B3352A-286E-4D9A-9C18-3D955FE38658}" srcOrd="1" destOrd="0" presId="urn:microsoft.com/office/officeart/2005/8/layout/lProcess3"/>
    <dgm:cxn modelId="{EA52BE1C-FBE9-4C1F-A47D-5937CB2DCC18}" type="presParOf" srcId="{4A1F9C4B-EE8F-40F0-A936-27933CC06F67}" destId="{18A3B76C-51E2-4E71-9376-25859A9C9FB1}" srcOrd="2" destOrd="0" presId="urn:microsoft.com/office/officeart/2005/8/layout/lProcess3"/>
    <dgm:cxn modelId="{7F1F8B9D-726B-426D-A795-4D2BF75D0F36}" type="presParOf" srcId="{31F112FB-3EE0-4627-80EF-8F31FAF4FABB}" destId="{7518F02F-145C-411B-B8EA-6F7874F95FE1}" srcOrd="1" destOrd="0" presId="urn:microsoft.com/office/officeart/2005/8/layout/lProcess3"/>
    <dgm:cxn modelId="{550555B4-17F2-449D-A0BD-7D3C4A6757B3}" type="presParOf" srcId="{31F112FB-3EE0-4627-80EF-8F31FAF4FABB}" destId="{56F1C615-01FF-4E8E-A47B-3F6E87EE51A2}" srcOrd="2" destOrd="0" presId="urn:microsoft.com/office/officeart/2005/8/layout/lProcess3"/>
    <dgm:cxn modelId="{BEF93714-CB7D-43F0-A129-311406C0FF18}" type="presParOf" srcId="{56F1C615-01FF-4E8E-A47B-3F6E87EE51A2}" destId="{0BE6E28D-41FA-47A2-9021-33D977F71C01}" srcOrd="0" destOrd="0" presId="urn:microsoft.com/office/officeart/2005/8/layout/lProcess3"/>
    <dgm:cxn modelId="{E65ED9C8-723F-458C-B7DB-03F2BD46F7A0}" type="presParOf" srcId="{56F1C615-01FF-4E8E-A47B-3F6E87EE51A2}" destId="{F462F883-1355-4E70-8C50-77CAAF08F3D1}" srcOrd="1" destOrd="0" presId="urn:microsoft.com/office/officeart/2005/8/layout/lProcess3"/>
    <dgm:cxn modelId="{78FC0B1A-C863-4FE1-9EB9-FD5CE6294F9C}" type="presParOf" srcId="{56F1C615-01FF-4E8E-A47B-3F6E87EE51A2}" destId="{C817B668-A3F9-4E26-82A6-C607D1AA7FE5}" srcOrd="2" destOrd="0" presId="urn:microsoft.com/office/officeart/2005/8/layout/lProcess3"/>
    <dgm:cxn modelId="{ECFBFECC-0CAD-4866-BDE4-EBDA6E1FD81B}" type="presParOf" srcId="{31F112FB-3EE0-4627-80EF-8F31FAF4FABB}" destId="{5F0EAD1E-6A30-4E42-AA2A-16AFED7651F6}" srcOrd="3" destOrd="0" presId="urn:microsoft.com/office/officeart/2005/8/layout/lProcess3"/>
    <dgm:cxn modelId="{F21B1283-21E3-4F4F-BA43-750032A85A02}" type="presParOf" srcId="{31F112FB-3EE0-4627-80EF-8F31FAF4FABB}" destId="{6A70FAFB-4BD9-4AF4-88F4-C042586D7A22}" srcOrd="4" destOrd="0" presId="urn:microsoft.com/office/officeart/2005/8/layout/lProcess3"/>
    <dgm:cxn modelId="{5A150162-FCD7-4F84-BE70-A2CAA1B2706B}" type="presParOf" srcId="{6A70FAFB-4BD9-4AF4-88F4-C042586D7A22}" destId="{52057030-F3DC-40A0-A0A4-EBAAFFA94425}" srcOrd="0" destOrd="0" presId="urn:microsoft.com/office/officeart/2005/8/layout/lProcess3"/>
    <dgm:cxn modelId="{CB164638-9B6C-4F64-8AB1-ADCE9E853681}" type="presParOf" srcId="{6A70FAFB-4BD9-4AF4-88F4-C042586D7A22}" destId="{BAF38D2F-5937-431C-A27D-A0E0BC62532B}" srcOrd="1" destOrd="0" presId="urn:microsoft.com/office/officeart/2005/8/layout/lProcess3"/>
    <dgm:cxn modelId="{1998DD50-C5D1-464C-8B48-741FAD47DDA1}" type="presParOf" srcId="{6A70FAFB-4BD9-4AF4-88F4-C042586D7A22}" destId="{0F493C4C-F640-45C9-B7E6-65FF790F1D55}" srcOrd="2" destOrd="0" presId="urn:microsoft.com/office/officeart/2005/8/layout/lProcess3"/>
    <dgm:cxn modelId="{B7ADB298-5E63-428B-BE0F-9B87CB02842A}" type="presParOf" srcId="{31F112FB-3EE0-4627-80EF-8F31FAF4FABB}" destId="{7552862A-78D4-4485-87C2-97B7054B7C31}" srcOrd="5" destOrd="0" presId="urn:microsoft.com/office/officeart/2005/8/layout/lProcess3"/>
    <dgm:cxn modelId="{8C8C1761-F3D0-42CF-933E-199B53033F14}" type="presParOf" srcId="{31F112FB-3EE0-4627-80EF-8F31FAF4FABB}" destId="{A2B925C6-0A8F-405C-BD1C-5C1AE1639E44}" srcOrd="6" destOrd="0" presId="urn:microsoft.com/office/officeart/2005/8/layout/lProcess3"/>
    <dgm:cxn modelId="{A92B4059-F706-460A-A08E-80B3DFD06B13}" type="presParOf" srcId="{A2B925C6-0A8F-405C-BD1C-5C1AE1639E44}" destId="{2EF01437-A051-4679-BA8B-6A396BE7E18B}" srcOrd="0" destOrd="0" presId="urn:microsoft.com/office/officeart/2005/8/layout/lProcess3"/>
    <dgm:cxn modelId="{21653468-E7AD-4F50-9B29-1050F90B6CD1}" type="presParOf" srcId="{A2B925C6-0A8F-405C-BD1C-5C1AE1639E44}" destId="{2E2628AD-7957-47CE-9C7D-30317320EF92}" srcOrd="1" destOrd="0" presId="urn:microsoft.com/office/officeart/2005/8/layout/lProcess3"/>
    <dgm:cxn modelId="{7327FC26-6C87-4DE0-9D54-3DA08DC9E472}" type="presParOf" srcId="{A2B925C6-0A8F-405C-BD1C-5C1AE1639E44}" destId="{AF95B1B3-03A0-4699-A093-26643C65B320}" srcOrd="2" destOrd="0" presId="urn:microsoft.com/office/officeart/2005/8/layout/lProcess3"/>
    <dgm:cxn modelId="{1BBD8F50-E442-48E3-ACD5-41E2C5748871}" type="presParOf" srcId="{31F112FB-3EE0-4627-80EF-8F31FAF4FABB}" destId="{B01DE24F-F9D6-44D1-9D4C-6B6642B86E68}" srcOrd="7" destOrd="0" presId="urn:microsoft.com/office/officeart/2005/8/layout/lProcess3"/>
    <dgm:cxn modelId="{2BB04DFF-FBCE-46EC-974C-D8E736FB79B6}" type="presParOf" srcId="{31F112FB-3EE0-4627-80EF-8F31FAF4FABB}" destId="{A53B58C3-B40A-4CEF-9006-0B1A1937DB7B}" srcOrd="8" destOrd="0" presId="urn:microsoft.com/office/officeart/2005/8/layout/lProcess3"/>
    <dgm:cxn modelId="{0A51F9A9-7742-4486-82AC-9C6AB8B1E0A3}" type="presParOf" srcId="{A53B58C3-B40A-4CEF-9006-0B1A1937DB7B}" destId="{919AD983-8D0C-4D67-9BBD-C207525174A0}" srcOrd="0" destOrd="0" presId="urn:microsoft.com/office/officeart/2005/8/layout/lProcess3"/>
    <dgm:cxn modelId="{D3AB5FFF-DC8B-4B20-BE77-A08E0A470AC7}" type="presParOf" srcId="{A53B58C3-B40A-4CEF-9006-0B1A1937DB7B}" destId="{E65C5FEA-430A-43D7-8D67-8B76051D84CF}" srcOrd="1" destOrd="0" presId="urn:microsoft.com/office/officeart/2005/8/layout/lProcess3"/>
    <dgm:cxn modelId="{542C2DDB-BB80-4499-B663-0D6EADFB6153}" type="presParOf" srcId="{A53B58C3-B40A-4CEF-9006-0B1A1937DB7B}" destId="{56E47E3A-0A47-4A8C-9527-93F4B0824D1C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418D0-0D66-483D-A3DA-265736B30029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accent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C1163-76BD-443A-9191-D4B6C6A92252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C2E1BB-1A6A-4DE2-B033-E85EE4D6EDD7}">
      <dsp:nvSpPr>
        <dsp:cNvPr id="0" name=""/>
        <dsp:cNvSpPr/>
      </dsp:nvSpPr>
      <dsp:spPr>
        <a:xfrm>
          <a:off x="2031999" y="43688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600" b="1" kern="1200">
              <a:solidFill>
                <a:srgbClr val="F25D3D"/>
              </a:solidFill>
            </a:rPr>
            <a:t>Plan van aanpak</a:t>
          </a:r>
        </a:p>
      </dsp:txBody>
      <dsp:txXfrm>
        <a:off x="2031999" y="4368800"/>
        <a:ext cx="4064000" cy="1016000"/>
      </dsp:txXfrm>
    </dsp:sp>
    <dsp:sp modelId="{96EA5BE7-6552-407E-AAAF-305D4E2CC33D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100" kern="1200"/>
            <a:t>Grenzen</a:t>
          </a:r>
        </a:p>
      </dsp:txBody>
      <dsp:txXfrm>
        <a:off x="3684358" y="2077723"/>
        <a:ext cx="1077630" cy="1077630"/>
      </dsp:txXfrm>
    </dsp:sp>
    <dsp:sp modelId="{A77ECA86-2699-421A-A05B-931DE739638D}">
      <dsp:nvSpPr>
        <dsp:cNvPr id="0" name=""/>
        <dsp:cNvSpPr/>
      </dsp:nvSpPr>
      <dsp:spPr>
        <a:xfrm>
          <a:off x="2370666" y="711200"/>
          <a:ext cx="1524000" cy="1524000"/>
        </a:xfrm>
        <a:prstGeom prst="ellipse">
          <a:avLst/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100" kern="1200"/>
            <a:t>Projectorganisatie</a:t>
          </a:r>
        </a:p>
      </dsp:txBody>
      <dsp:txXfrm>
        <a:off x="2593851" y="934385"/>
        <a:ext cx="1077630" cy="1077630"/>
      </dsp:txXfrm>
    </dsp:sp>
    <dsp:sp modelId="{5DA134E6-5CBA-4B8F-A5F0-0518308C306B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100" kern="1200"/>
            <a:t>Probleemanalyse en doelstellingen</a:t>
          </a:r>
        </a:p>
      </dsp:txBody>
      <dsp:txXfrm>
        <a:off x="4151718" y="565915"/>
        <a:ext cx="1077630" cy="1077630"/>
      </dsp:txXfrm>
    </dsp:sp>
    <dsp:sp modelId="{68944844-052B-4EE3-A6C7-CC420C448408}">
      <dsp:nvSpPr>
        <dsp:cNvPr id="0" name=""/>
        <dsp:cNvSpPr/>
      </dsp:nvSpPr>
      <dsp:spPr>
        <a:xfrm>
          <a:off x="1693333" y="33866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3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A8224-8F58-41FE-8697-4799CD32880A}">
      <dsp:nvSpPr>
        <dsp:cNvPr id="0" name=""/>
        <dsp:cNvSpPr/>
      </dsp:nvSpPr>
      <dsp:spPr>
        <a:xfrm>
          <a:off x="2561166" y="1206500"/>
          <a:ext cx="3005666" cy="3005666"/>
        </a:xfrm>
        <a:prstGeom prst="ellipse">
          <a:avLst/>
        </a:prstGeom>
        <a:solidFill>
          <a:schemeClr val="bg1"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b="1" kern="1200">
              <a:solidFill>
                <a:schemeClr val="tx1"/>
              </a:solidFill>
            </a:rPr>
            <a:t>Onderwijsconcept en  Ontwerpeenheden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2000" b="1" kern="1200">
            <a:solidFill>
              <a:schemeClr val="tx1"/>
            </a:solidFill>
          </a:endParaRPr>
        </a:p>
      </dsp:txBody>
      <dsp:txXfrm>
        <a:off x="3001336" y="1646670"/>
        <a:ext cx="2125326" cy="2125326"/>
      </dsp:txXfrm>
    </dsp:sp>
    <dsp:sp modelId="{E34A88F1-2CE9-462A-B02A-5E7C61E67B85}">
      <dsp:nvSpPr>
        <dsp:cNvPr id="0" name=""/>
        <dsp:cNvSpPr/>
      </dsp:nvSpPr>
      <dsp:spPr>
        <a:xfrm>
          <a:off x="3312583" y="536"/>
          <a:ext cx="1502833" cy="1502833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b="1" kern="1200"/>
            <a:t>Doelgroep</a:t>
          </a:r>
        </a:p>
      </dsp:txBody>
      <dsp:txXfrm>
        <a:off x="3532668" y="220621"/>
        <a:ext cx="1062663" cy="1062663"/>
      </dsp:txXfrm>
    </dsp:sp>
    <dsp:sp modelId="{3C11666D-407B-44FE-85BB-0B682DD4FAE0}">
      <dsp:nvSpPr>
        <dsp:cNvPr id="0" name=""/>
        <dsp:cNvSpPr/>
      </dsp:nvSpPr>
      <dsp:spPr>
        <a:xfrm>
          <a:off x="4696660" y="573839"/>
          <a:ext cx="1502833" cy="1502833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b="1" kern="1200"/>
            <a:t>Kwalificatie-dossier</a:t>
          </a:r>
        </a:p>
      </dsp:txBody>
      <dsp:txXfrm>
        <a:off x="4916745" y="793924"/>
        <a:ext cx="1062663" cy="1062663"/>
      </dsp:txXfrm>
    </dsp:sp>
    <dsp:sp modelId="{1A037082-9C20-46BA-BB3D-EFA39B51CBCF}">
      <dsp:nvSpPr>
        <dsp:cNvPr id="0" name=""/>
        <dsp:cNvSpPr/>
      </dsp:nvSpPr>
      <dsp:spPr>
        <a:xfrm>
          <a:off x="5269963" y="1957916"/>
          <a:ext cx="1502833" cy="1502833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b="1" kern="1200"/>
            <a:t>Examens</a:t>
          </a:r>
        </a:p>
      </dsp:txBody>
      <dsp:txXfrm>
        <a:off x="5490048" y="2178001"/>
        <a:ext cx="1062663" cy="1062663"/>
      </dsp:txXfrm>
    </dsp:sp>
    <dsp:sp modelId="{9EC7AB6B-8C32-4FD5-AF2F-9EC16D4F1A93}">
      <dsp:nvSpPr>
        <dsp:cNvPr id="0" name=""/>
        <dsp:cNvSpPr/>
      </dsp:nvSpPr>
      <dsp:spPr>
        <a:xfrm>
          <a:off x="4696660" y="3341993"/>
          <a:ext cx="1502833" cy="1502833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b="1" kern="1200" err="1"/>
            <a:t>Rand-voorwaarden</a:t>
          </a:r>
          <a:endParaRPr lang="nl-NL" sz="1400" b="1" kern="1200"/>
        </a:p>
      </dsp:txBody>
      <dsp:txXfrm>
        <a:off x="4916745" y="3562078"/>
        <a:ext cx="1062663" cy="1062663"/>
      </dsp:txXfrm>
    </dsp:sp>
    <dsp:sp modelId="{C4AB6D3E-F43F-43CC-A311-C201540C104A}">
      <dsp:nvSpPr>
        <dsp:cNvPr id="0" name=""/>
        <dsp:cNvSpPr/>
      </dsp:nvSpPr>
      <dsp:spPr>
        <a:xfrm>
          <a:off x="3312583" y="3915297"/>
          <a:ext cx="1502833" cy="150283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b="1" kern="1200"/>
            <a:t>Wettelijke eisen</a:t>
          </a:r>
        </a:p>
      </dsp:txBody>
      <dsp:txXfrm>
        <a:off x="3532668" y="4135382"/>
        <a:ext cx="1062663" cy="1062663"/>
      </dsp:txXfrm>
    </dsp:sp>
    <dsp:sp modelId="{8DB68314-B751-4A34-AF75-3FEC90F1DA6F}">
      <dsp:nvSpPr>
        <dsp:cNvPr id="0" name=""/>
        <dsp:cNvSpPr/>
      </dsp:nvSpPr>
      <dsp:spPr>
        <a:xfrm>
          <a:off x="1928506" y="3341993"/>
          <a:ext cx="1502833" cy="1502833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b="1" kern="1200"/>
            <a:t>CIMO: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b="1" kern="1200" err="1"/>
            <a:t>Ontwerp-principes</a:t>
          </a:r>
          <a:endParaRPr lang="nl-NL" sz="1400" b="1" kern="1200"/>
        </a:p>
      </dsp:txBody>
      <dsp:txXfrm>
        <a:off x="2148591" y="3562078"/>
        <a:ext cx="1062663" cy="1062663"/>
      </dsp:txXfrm>
    </dsp:sp>
    <dsp:sp modelId="{079BA10A-AC3F-4068-8A46-B4D2B93EFF71}">
      <dsp:nvSpPr>
        <dsp:cNvPr id="0" name=""/>
        <dsp:cNvSpPr/>
      </dsp:nvSpPr>
      <dsp:spPr>
        <a:xfrm>
          <a:off x="1355202" y="1957916"/>
          <a:ext cx="1502833" cy="1502833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b="1" kern="1200"/>
            <a:t>Ordening-taxonomie</a:t>
          </a:r>
        </a:p>
      </dsp:txBody>
      <dsp:txXfrm>
        <a:off x="1575287" y="2178001"/>
        <a:ext cx="1062663" cy="1062663"/>
      </dsp:txXfrm>
    </dsp:sp>
    <dsp:sp modelId="{F892BD8B-1665-4AD7-ADE4-7C8241F5B80F}">
      <dsp:nvSpPr>
        <dsp:cNvPr id="0" name=""/>
        <dsp:cNvSpPr/>
      </dsp:nvSpPr>
      <dsp:spPr>
        <a:xfrm>
          <a:off x="1928506" y="573839"/>
          <a:ext cx="1502833" cy="1502833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b="1" kern="1200"/>
            <a:t>Werkveld</a:t>
          </a:r>
        </a:p>
      </dsp:txBody>
      <dsp:txXfrm>
        <a:off x="2148591" y="793924"/>
        <a:ext cx="1062663" cy="10626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14AAF-0145-444C-9625-2512FBC5E5A8}">
      <dsp:nvSpPr>
        <dsp:cNvPr id="0" name=""/>
        <dsp:cNvSpPr/>
      </dsp:nvSpPr>
      <dsp:spPr>
        <a:xfrm rot="5400000">
          <a:off x="507673" y="1770520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rgbClr val="0CAC65"/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58B5BB-59CB-4C97-8389-00CBCF5D122B}">
      <dsp:nvSpPr>
        <dsp:cNvPr id="0" name=""/>
        <dsp:cNvSpPr/>
      </dsp:nvSpPr>
      <dsp:spPr>
        <a:xfrm>
          <a:off x="254058" y="2525889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/>
            <a:t>Leerfase 1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/>
            <a:t>Ontwerpeenheden</a:t>
          </a:r>
        </a:p>
      </dsp:txBody>
      <dsp:txXfrm>
        <a:off x="254058" y="2525889"/>
        <a:ext cx="2282418" cy="2000673"/>
      </dsp:txXfrm>
    </dsp:sp>
    <dsp:sp modelId="{F953AFF9-6423-4A3F-9B05-ED09D1545CDE}">
      <dsp:nvSpPr>
        <dsp:cNvPr id="0" name=""/>
        <dsp:cNvSpPr/>
      </dsp:nvSpPr>
      <dsp:spPr>
        <a:xfrm>
          <a:off x="2105832" y="1584396"/>
          <a:ext cx="430644" cy="430644"/>
        </a:xfrm>
        <a:prstGeom prst="triangle">
          <a:avLst>
            <a:gd name="adj" fmla="val 100000"/>
          </a:avLst>
        </a:prstGeom>
        <a:solidFill>
          <a:srgbClr val="0CAC65"/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32971-7E74-403B-864E-BB836196989F}">
      <dsp:nvSpPr>
        <dsp:cNvPr id="0" name=""/>
        <dsp:cNvSpPr/>
      </dsp:nvSpPr>
      <dsp:spPr>
        <a:xfrm rot="5400000">
          <a:off x="3301799" y="1079111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rgbClr val="0CAC65"/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DA069-7B4B-4CE5-A7BD-80AB473EBF1B}">
      <dsp:nvSpPr>
        <dsp:cNvPr id="0" name=""/>
        <dsp:cNvSpPr/>
      </dsp:nvSpPr>
      <dsp:spPr>
        <a:xfrm>
          <a:off x="3048184" y="183448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/>
            <a:t>Leerfase 2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/>
            <a:t>Ontwerpeenheden</a:t>
          </a:r>
        </a:p>
      </dsp:txBody>
      <dsp:txXfrm>
        <a:off x="3048184" y="1834480"/>
        <a:ext cx="2282418" cy="2000673"/>
      </dsp:txXfrm>
    </dsp:sp>
    <dsp:sp modelId="{BB5684DB-6317-4896-B052-7D6AAA30C311}">
      <dsp:nvSpPr>
        <dsp:cNvPr id="0" name=""/>
        <dsp:cNvSpPr/>
      </dsp:nvSpPr>
      <dsp:spPr>
        <a:xfrm>
          <a:off x="4899957" y="892986"/>
          <a:ext cx="430644" cy="430644"/>
        </a:xfrm>
        <a:prstGeom prst="triangle">
          <a:avLst>
            <a:gd name="adj" fmla="val 100000"/>
          </a:avLst>
        </a:prstGeom>
        <a:solidFill>
          <a:srgbClr val="0CAC65"/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C6985-4CCE-4B3E-88B3-5F71AE7F234F}">
      <dsp:nvSpPr>
        <dsp:cNvPr id="0" name=""/>
        <dsp:cNvSpPr/>
      </dsp:nvSpPr>
      <dsp:spPr>
        <a:xfrm rot="5400000">
          <a:off x="6095925" y="387702"/>
          <a:ext cx="1519334" cy="2528139"/>
        </a:xfrm>
        <a:prstGeom prst="corner">
          <a:avLst>
            <a:gd name="adj1" fmla="val 16120"/>
            <a:gd name="adj2" fmla="val 16110"/>
          </a:avLst>
        </a:prstGeom>
        <a:solidFill>
          <a:srgbClr val="0CAC65"/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F5ACD2-BA78-4B85-81D8-01090D5C103F}">
      <dsp:nvSpPr>
        <dsp:cNvPr id="0" name=""/>
        <dsp:cNvSpPr/>
      </dsp:nvSpPr>
      <dsp:spPr>
        <a:xfrm>
          <a:off x="5842310" y="1143070"/>
          <a:ext cx="2282418" cy="2000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/>
            <a:t>Leerfase 3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/>
            <a:t>Ontwerpeenheden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2100" kern="1200"/>
        </a:p>
      </dsp:txBody>
      <dsp:txXfrm>
        <a:off x="5842310" y="1143070"/>
        <a:ext cx="2282418" cy="20006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C9C6F-94B6-4836-B545-6B1F48D569E7}">
      <dsp:nvSpPr>
        <dsp:cNvPr id="0" name=""/>
        <dsp:cNvSpPr/>
      </dsp:nvSpPr>
      <dsp:spPr>
        <a:xfrm>
          <a:off x="233438" y="196"/>
          <a:ext cx="2436273" cy="974509"/>
        </a:xfrm>
        <a:prstGeom prst="chevron">
          <a:avLst/>
        </a:prstGeom>
        <a:solidFill>
          <a:srgbClr val="0CAC6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>
              <a:solidFill>
                <a:schemeClr val="bg1"/>
              </a:solidFill>
            </a:rPr>
            <a:t>Interventie</a:t>
          </a:r>
        </a:p>
      </dsp:txBody>
      <dsp:txXfrm>
        <a:off x="720693" y="196"/>
        <a:ext cx="1461764" cy="974509"/>
      </dsp:txXfrm>
    </dsp:sp>
    <dsp:sp modelId="{18A3B76C-51E2-4E71-9376-25859A9C9FB1}">
      <dsp:nvSpPr>
        <dsp:cNvPr id="0" name=""/>
        <dsp:cNvSpPr/>
      </dsp:nvSpPr>
      <dsp:spPr>
        <a:xfrm>
          <a:off x="2352996" y="83030"/>
          <a:ext cx="3220489" cy="808842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/>
            <a:t>Keuze van welk deel (interventie) van het nieuwe ontwerp getest wordt in de pilot</a:t>
          </a:r>
        </a:p>
      </dsp:txBody>
      <dsp:txXfrm>
        <a:off x="2757417" y="83030"/>
        <a:ext cx="2411647" cy="808842"/>
      </dsp:txXfrm>
    </dsp:sp>
    <dsp:sp modelId="{0BE6E28D-41FA-47A2-9021-33D977F71C01}">
      <dsp:nvSpPr>
        <dsp:cNvPr id="0" name=""/>
        <dsp:cNvSpPr/>
      </dsp:nvSpPr>
      <dsp:spPr>
        <a:xfrm>
          <a:off x="233438" y="1111137"/>
          <a:ext cx="2436273" cy="974509"/>
        </a:xfrm>
        <a:prstGeom prst="chevron">
          <a:avLst/>
        </a:prstGeom>
        <a:solidFill>
          <a:srgbClr val="0CAC6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err="1"/>
            <a:t>Outcome</a:t>
          </a:r>
          <a:endParaRPr lang="nl-NL" sz="1800" kern="1200"/>
        </a:p>
      </dsp:txBody>
      <dsp:txXfrm>
        <a:off x="720693" y="1111137"/>
        <a:ext cx="1461764" cy="974509"/>
      </dsp:txXfrm>
    </dsp:sp>
    <dsp:sp modelId="{C817B668-A3F9-4E26-82A6-C607D1AA7FE5}">
      <dsp:nvSpPr>
        <dsp:cNvPr id="0" name=""/>
        <dsp:cNvSpPr/>
      </dsp:nvSpPr>
      <dsp:spPr>
        <a:xfrm>
          <a:off x="2352996" y="1193971"/>
          <a:ext cx="3256057" cy="808842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/>
            <a:t>Bepalen van de verwachte impact van de interventie op het leren van de studenten – en evaluatiemethode</a:t>
          </a:r>
        </a:p>
      </dsp:txBody>
      <dsp:txXfrm>
        <a:off x="2757417" y="1193971"/>
        <a:ext cx="2447215" cy="808842"/>
      </dsp:txXfrm>
    </dsp:sp>
    <dsp:sp modelId="{52057030-F3DC-40A0-A0A4-EBAAFFA94425}">
      <dsp:nvSpPr>
        <dsp:cNvPr id="0" name=""/>
        <dsp:cNvSpPr/>
      </dsp:nvSpPr>
      <dsp:spPr>
        <a:xfrm>
          <a:off x="233438" y="2222078"/>
          <a:ext cx="2436273" cy="974509"/>
        </a:xfrm>
        <a:prstGeom prst="chevron">
          <a:avLst/>
        </a:prstGeom>
        <a:solidFill>
          <a:srgbClr val="0CAC6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/>
            <a:t>Context</a:t>
          </a:r>
        </a:p>
      </dsp:txBody>
      <dsp:txXfrm>
        <a:off x="720693" y="2222078"/>
        <a:ext cx="1461764" cy="974509"/>
      </dsp:txXfrm>
    </dsp:sp>
    <dsp:sp modelId="{0F493C4C-F640-45C9-B7E6-65FF790F1D55}">
      <dsp:nvSpPr>
        <dsp:cNvPr id="0" name=""/>
        <dsp:cNvSpPr/>
      </dsp:nvSpPr>
      <dsp:spPr>
        <a:xfrm>
          <a:off x="2352996" y="2304912"/>
          <a:ext cx="3245360" cy="808842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/>
            <a:t>Bepalen van de context voor de </a:t>
          </a:r>
          <a:r>
            <a:rPr lang="nl-NL" sz="1400" kern="1200" err="1"/>
            <a:t>de</a:t>
          </a:r>
          <a:r>
            <a:rPr lang="nl-NL" sz="1400" kern="1200"/>
            <a:t> pilot: doelgroep, periode, docenten, …. </a:t>
          </a:r>
        </a:p>
      </dsp:txBody>
      <dsp:txXfrm>
        <a:off x="2757417" y="2304912"/>
        <a:ext cx="2436518" cy="808842"/>
      </dsp:txXfrm>
    </dsp:sp>
    <dsp:sp modelId="{2EF01437-A051-4679-BA8B-6A396BE7E18B}">
      <dsp:nvSpPr>
        <dsp:cNvPr id="0" name=""/>
        <dsp:cNvSpPr/>
      </dsp:nvSpPr>
      <dsp:spPr>
        <a:xfrm>
          <a:off x="233438" y="3333019"/>
          <a:ext cx="2436273" cy="974509"/>
        </a:xfrm>
        <a:prstGeom prst="chevron">
          <a:avLst/>
        </a:prstGeom>
        <a:solidFill>
          <a:srgbClr val="0CAC6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/>
            <a:t>Implementatie</a:t>
          </a:r>
        </a:p>
      </dsp:txBody>
      <dsp:txXfrm>
        <a:off x="720693" y="3333019"/>
        <a:ext cx="1461764" cy="974509"/>
      </dsp:txXfrm>
    </dsp:sp>
    <dsp:sp modelId="{AF95B1B3-03A0-4699-A093-26643C65B320}">
      <dsp:nvSpPr>
        <dsp:cNvPr id="0" name=""/>
        <dsp:cNvSpPr/>
      </dsp:nvSpPr>
      <dsp:spPr>
        <a:xfrm>
          <a:off x="2352996" y="3415852"/>
          <a:ext cx="3213391" cy="808842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/>
            <a:t>Uitvoeren van de pilot</a:t>
          </a:r>
        </a:p>
      </dsp:txBody>
      <dsp:txXfrm>
        <a:off x="2757417" y="3415852"/>
        <a:ext cx="2404549" cy="808842"/>
      </dsp:txXfrm>
    </dsp:sp>
    <dsp:sp modelId="{919AD983-8D0C-4D67-9BBD-C207525174A0}">
      <dsp:nvSpPr>
        <dsp:cNvPr id="0" name=""/>
        <dsp:cNvSpPr/>
      </dsp:nvSpPr>
      <dsp:spPr>
        <a:xfrm>
          <a:off x="233438" y="4443960"/>
          <a:ext cx="2436273" cy="974509"/>
        </a:xfrm>
        <a:prstGeom prst="chevron">
          <a:avLst/>
        </a:prstGeom>
        <a:solidFill>
          <a:srgbClr val="0CAC6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/>
            <a:t>Evaluatie</a:t>
          </a:r>
        </a:p>
      </dsp:txBody>
      <dsp:txXfrm>
        <a:off x="720693" y="4443960"/>
        <a:ext cx="1461764" cy="974509"/>
      </dsp:txXfrm>
    </dsp:sp>
    <dsp:sp modelId="{56E47E3A-0A47-4A8C-9527-93F4B0824D1C}">
      <dsp:nvSpPr>
        <dsp:cNvPr id="0" name=""/>
        <dsp:cNvSpPr/>
      </dsp:nvSpPr>
      <dsp:spPr>
        <a:xfrm>
          <a:off x="2352996" y="4526793"/>
          <a:ext cx="3167166" cy="808842"/>
        </a:xfrm>
        <a:prstGeom prst="chevron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/>
            <a:t>Meten en analyseren van de impact – conclusies voor verdere ontwerp</a:t>
          </a:r>
        </a:p>
      </dsp:txBody>
      <dsp:txXfrm>
        <a:off x="2757417" y="4526793"/>
        <a:ext cx="2358324" cy="8088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2B4EA-F49B-2BDA-9B9E-A6B66E7C8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D5F60E9-A82D-B8B9-5FF6-44219F6AB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D7C3E6-5B35-55DE-700B-81E36A930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1A48-3046-401C-9B76-4805BEFBEA77}" type="datetimeFigureOut">
              <a:rPr lang="nl-NL" smtClean="0"/>
              <a:t>27-11-2023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2E1F42B-6944-4393-5954-EE1974166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094BE28-4EE5-8671-82F1-C2E6E4BC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D0AB-9656-494C-8CF0-DEA11D5F3F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6266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82001B-6C15-CACF-E8CD-31603D86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2BFD54E-84FF-4DAA-D195-D47C979C5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6F534B0-D1E8-EC1B-D227-F88189872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1A48-3046-401C-9B76-4805BEFBEA77}" type="datetimeFigureOut">
              <a:rPr lang="nl-NL" smtClean="0"/>
              <a:t>27-11-2023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BFCE883-4154-F8C0-C3F5-AF11D4B96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8CC0F96-B8E7-60D3-B67C-8F676D2B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D0AB-9656-494C-8CF0-DEA11D5F3F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829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78F5291-C89D-B734-BCEC-FED14EF4B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BB54A4F-ABAB-51E4-58D7-AB83C83FC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3FBB8BD-463D-9442-E2A7-A1754A1DB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1A48-3046-401C-9B76-4805BEFBEA77}" type="datetimeFigureOut">
              <a:rPr lang="nl-NL" smtClean="0"/>
              <a:t>27-11-2023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1F7E0F2-3E2F-57D5-468D-1E09845D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65862F-B028-3D0A-8F2C-B27A0293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D0AB-9656-494C-8CF0-DEA11D5F3F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347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99447-2D8F-FCF1-7899-90AC994CB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161717-6F08-B60E-3CD8-2E1177816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306EE71-7832-352E-F9FD-A0339CE68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1A48-3046-401C-9B76-4805BEFBEA77}" type="datetimeFigureOut">
              <a:rPr lang="nl-NL" smtClean="0"/>
              <a:t>27-11-2023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C4823A1-ED5C-7359-03B2-05849F34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CC00E3-79B1-B363-CA51-63E956FE3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D0AB-9656-494C-8CF0-DEA11D5F3F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24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9CCC4A-A265-3583-2F2B-B96A6CB40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5DF95A3-F32B-2B98-6AFC-F52BC0E2C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282A592-B437-DABF-1CE4-6377AD72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1A48-3046-401C-9B76-4805BEFBEA77}" type="datetimeFigureOut">
              <a:rPr lang="nl-NL" smtClean="0"/>
              <a:t>27-11-2023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FA746C-6032-5AC8-1573-3E7E8B4B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3C513DD-6FCF-D15F-2458-7FC7F1A2A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D0AB-9656-494C-8CF0-DEA11D5F3F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52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54A15-48AF-4327-72FD-3902E8F98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A011F9-534B-3F6B-FEC2-8AAA30DBB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15A6476-8FF1-C9F8-BAAD-F7DEB7683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C3AC1A3-CC34-CFCE-4236-132A0A082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1A48-3046-401C-9B76-4805BEFBEA77}" type="datetimeFigureOut">
              <a:rPr lang="nl-NL" smtClean="0"/>
              <a:t>27-11-2023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7E39BCA-950A-2740-AA72-A256257B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E52624D-6B62-BAC0-5C37-DCCDC8E0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D0AB-9656-494C-8CF0-DEA11D5F3F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4076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9AE6F-F451-1C9A-2305-6D2DAD4D2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A04CB4D-A5A2-976A-FBD7-44B09CA8B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9357CAC-7D79-3CCF-6D0F-FD9645688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1A45CC3-EF81-0255-AFAE-74E64248A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CAB4D0D-899F-8E72-1575-CB21D151A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AE69CD4-A446-2E25-282F-7FC8F8D85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1A48-3046-401C-9B76-4805BEFBEA77}" type="datetimeFigureOut">
              <a:rPr lang="nl-NL" smtClean="0"/>
              <a:t>27-11-2023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F48EBD8-69F7-30CC-0211-E71D2A377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5AB907B-19B2-183E-37B5-B014060E7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D0AB-9656-494C-8CF0-DEA11D5F3F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620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12B144-FF38-D84E-F5E4-CEFF4B20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92083A6-C77C-3D10-6314-B584D31A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1A48-3046-401C-9B76-4805BEFBEA77}" type="datetimeFigureOut">
              <a:rPr lang="nl-NL" smtClean="0"/>
              <a:t>27-11-2023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81BAC66-B611-8480-5B13-1AA132997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D47B31E-C216-1F03-6EB1-F8FA03737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D0AB-9656-494C-8CF0-DEA11D5F3F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311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7B2E573-E898-F1DD-B493-AFF701F0F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1A48-3046-401C-9B76-4805BEFBEA77}" type="datetimeFigureOut">
              <a:rPr lang="nl-NL" smtClean="0"/>
              <a:t>27-11-2023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E429955-32DD-E6F9-FA20-B0D539D2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C69C644-CFF9-C32C-C76D-7BB9904E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D0AB-9656-494C-8CF0-DEA11D5F3F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437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2F7E3-3C1F-7886-9BAA-E8BFCCA0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60DE88-3465-2194-C98F-9E11070DD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D5549E2-2AEB-EA9D-1060-15BDEE358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07D2BE4-C614-7CA4-5EC8-9F1E4B6F8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1A48-3046-401C-9B76-4805BEFBEA77}" type="datetimeFigureOut">
              <a:rPr lang="nl-NL" smtClean="0"/>
              <a:t>27-11-2023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F0B36FF-DA12-95BD-F4A8-37155E11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EF8A4CE-9042-2287-28A5-B5721D977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D0AB-9656-494C-8CF0-DEA11D5F3F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736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3B5FAF-1DC0-4ED9-89B6-4CF252CE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9B28DB2-366D-F9CF-D00C-8F824C0066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A17E98A-D181-3002-D114-67ED5DFE3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F205F67-1D58-95EC-C8DC-C6DE623B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B1A48-3046-401C-9B76-4805BEFBEA77}" type="datetimeFigureOut">
              <a:rPr lang="nl-NL" smtClean="0"/>
              <a:t>27-11-2023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9CE757B-F1EE-9C0B-FB37-59A8D6FDC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FF032EF-ADED-C214-E1AC-4180583D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7D0AB-9656-494C-8CF0-DEA11D5F3F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5802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5A47EBC-7DF6-0111-187D-DCB4F4657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DC34214-D57E-4861-1D86-FC23E348D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B5F36D7-D8CB-DCB3-A105-9639FF478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B1A48-3046-401C-9B76-4805BEFBEA77}" type="datetimeFigureOut">
              <a:rPr lang="nl-NL" smtClean="0"/>
              <a:t>27-11-2023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DE797DF-BEA2-9C3E-8A8E-D7C44FB18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C5876D2-2A71-73FE-46BD-CE380A4E6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7D0AB-9656-494C-8CF0-DEA11D5F3F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489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6EE728-0138-E1DF-4C64-B7E5582C13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F822975-B333-6C37-5C93-639421470B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Afbeelding 4" descr="Afbeelding met tekst, schermopname, ontwerp">
            <a:extLst>
              <a:ext uri="{FF2B5EF4-FFF2-40B4-BE49-F238E27FC236}">
                <a16:creationId xmlns:a16="http://schemas.microsoft.com/office/drawing/2014/main" id="{EE15F804-4460-8A4B-C093-727EDDBBE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90" y="0"/>
            <a:ext cx="102910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5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30C579B3-2E46-4926-F02A-8B74BD0873B6}"/>
              </a:ext>
            </a:extLst>
          </p:cNvPr>
          <p:cNvSpPr txBox="1"/>
          <p:nvPr/>
        </p:nvSpPr>
        <p:spPr>
          <a:xfrm>
            <a:off x="348792" y="499621"/>
            <a:ext cx="2412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b="1">
                <a:solidFill>
                  <a:srgbClr val="F25D3D"/>
                </a:solidFill>
              </a:rPr>
              <a:t>Opstartfase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268A71A-58D4-9D46-35AE-12E9749529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157096"/>
              </p:ext>
            </p:extLst>
          </p:nvPr>
        </p:nvGraphicFramePr>
        <p:xfrm>
          <a:off x="3671019" y="50400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1" name="Afbeelding 30" descr="Afbeelding met tekst, schermopname, ontwerp">
            <a:extLst>
              <a:ext uri="{FF2B5EF4-FFF2-40B4-BE49-F238E27FC236}">
                <a16:creationId xmlns:a16="http://schemas.microsoft.com/office/drawing/2014/main" id="{67FDD70B-B068-79F2-A798-CB5067512C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41" y="5247735"/>
            <a:ext cx="2024039" cy="135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4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ep 4">
            <a:extLst>
              <a:ext uri="{FF2B5EF4-FFF2-40B4-BE49-F238E27FC236}">
                <a16:creationId xmlns:a16="http://schemas.microsoft.com/office/drawing/2014/main" id="{90DC1429-8572-7D4C-628C-75AF204AE99E}"/>
              </a:ext>
            </a:extLst>
          </p:cNvPr>
          <p:cNvGrpSpPr/>
          <p:nvPr/>
        </p:nvGrpSpPr>
        <p:grpSpPr>
          <a:xfrm>
            <a:off x="2616877" y="70701"/>
            <a:ext cx="8128000" cy="6716598"/>
            <a:chOff x="2146361" y="50833"/>
            <a:chExt cx="8128000" cy="6716598"/>
          </a:xfrm>
        </p:grpSpPr>
        <p:grpSp>
          <p:nvGrpSpPr>
            <p:cNvPr id="6" name="Groep 5">
              <a:extLst>
                <a:ext uri="{FF2B5EF4-FFF2-40B4-BE49-F238E27FC236}">
                  <a16:creationId xmlns:a16="http://schemas.microsoft.com/office/drawing/2014/main" id="{B0A6FC90-6338-B9D1-7D09-2CEB9BB175B0}"/>
                </a:ext>
              </a:extLst>
            </p:cNvPr>
            <p:cNvGrpSpPr/>
            <p:nvPr/>
          </p:nvGrpSpPr>
          <p:grpSpPr>
            <a:xfrm>
              <a:off x="2146361" y="50833"/>
              <a:ext cx="8128000" cy="6716598"/>
              <a:chOff x="2146361" y="50833"/>
              <a:chExt cx="8128000" cy="6716598"/>
            </a:xfrm>
          </p:grpSpPr>
          <p:sp>
            <p:nvSpPr>
              <p:cNvPr id="3" name="Ovaal 2">
                <a:extLst>
                  <a:ext uri="{FF2B5EF4-FFF2-40B4-BE49-F238E27FC236}">
                    <a16:creationId xmlns:a16="http://schemas.microsoft.com/office/drawing/2014/main" id="{D6FD8193-9EA3-C480-6060-CA5E6C8EEEA5}"/>
                  </a:ext>
                </a:extLst>
              </p:cNvPr>
              <p:cNvSpPr/>
              <p:nvPr/>
            </p:nvSpPr>
            <p:spPr>
              <a:xfrm>
                <a:off x="2727155" y="50833"/>
                <a:ext cx="6966408" cy="6716598"/>
              </a:xfrm>
              <a:prstGeom prst="ellipse">
                <a:avLst/>
              </a:prstGeom>
              <a:solidFill>
                <a:srgbClr val="B36DA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>
                  <a:solidFill>
                    <a:schemeClr val="tx1"/>
                  </a:solidFill>
                </a:endParaRPr>
              </a:p>
            </p:txBody>
          </p:sp>
          <p:graphicFrame>
            <p:nvGraphicFramePr>
              <p:cNvPr id="2" name="Diagram 1">
                <a:extLst>
                  <a:ext uri="{FF2B5EF4-FFF2-40B4-BE49-F238E27FC236}">
                    <a16:creationId xmlns:a16="http://schemas.microsoft.com/office/drawing/2014/main" id="{AE4FFA48-F108-2DC7-E4EC-02137425351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97289392"/>
                  </p:ext>
                </p:extLst>
              </p:nvPr>
            </p:nvGraphicFramePr>
            <p:xfrm>
              <a:off x="2146361" y="1191006"/>
              <a:ext cx="812800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4" name="Tekstvak 3">
                <a:extLst>
                  <a:ext uri="{FF2B5EF4-FFF2-40B4-BE49-F238E27FC236}">
                    <a16:creationId xmlns:a16="http://schemas.microsoft.com/office/drawing/2014/main" id="{4A8CFCB5-9135-5E64-EE8A-5572F9B740A9}"/>
                  </a:ext>
                </a:extLst>
              </p:cNvPr>
              <p:cNvSpPr txBox="1"/>
              <p:nvPr/>
            </p:nvSpPr>
            <p:spPr>
              <a:xfrm>
                <a:off x="4604857" y="596542"/>
                <a:ext cx="32110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l-NL" b="1">
                    <a:solidFill>
                      <a:schemeClr val="bg1"/>
                    </a:solidFill>
                  </a:rPr>
                  <a:t>VISIE/KERNWAARDEN/AMBITIE</a:t>
                </a:r>
              </a:p>
            </p:txBody>
          </p:sp>
        </p:grpSp>
        <p:pic>
          <p:nvPicPr>
            <p:cNvPr id="10" name="Afbeelding 9">
              <a:extLst>
                <a:ext uri="{FF2B5EF4-FFF2-40B4-BE49-F238E27FC236}">
                  <a16:creationId xmlns:a16="http://schemas.microsoft.com/office/drawing/2014/main" id="{0448BD5B-CC1A-62BE-A454-3BFF7572C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533848" y="4126522"/>
              <a:ext cx="1353023" cy="933456"/>
            </a:xfrm>
            <a:prstGeom prst="rect">
              <a:avLst/>
            </a:prstGeom>
          </p:spPr>
        </p:pic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7AECC2D8-C8EF-DBD9-47AB-333122A0362C}"/>
              </a:ext>
            </a:extLst>
          </p:cNvPr>
          <p:cNvSpPr txBox="1"/>
          <p:nvPr/>
        </p:nvSpPr>
        <p:spPr>
          <a:xfrm>
            <a:off x="266330" y="477910"/>
            <a:ext cx="3312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b="1">
                <a:solidFill>
                  <a:srgbClr val="B36DAD"/>
                </a:solidFill>
              </a:rPr>
              <a:t>Verkenningsfase</a:t>
            </a:r>
          </a:p>
        </p:txBody>
      </p:sp>
      <p:pic>
        <p:nvPicPr>
          <p:cNvPr id="30" name="Afbeelding 29" descr="Afbeelding met tekst, schermopname, ontwerp">
            <a:extLst>
              <a:ext uri="{FF2B5EF4-FFF2-40B4-BE49-F238E27FC236}">
                <a16:creationId xmlns:a16="http://schemas.microsoft.com/office/drawing/2014/main" id="{359B5A83-317B-BEB6-7880-BFCEC113E5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41" y="5247735"/>
            <a:ext cx="2024039" cy="135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30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E4402352-6F9D-3129-E469-B7BE826285EE}"/>
              </a:ext>
            </a:extLst>
          </p:cNvPr>
          <p:cNvSpPr txBox="1"/>
          <p:nvPr/>
        </p:nvSpPr>
        <p:spPr>
          <a:xfrm>
            <a:off x="426127" y="452762"/>
            <a:ext cx="101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b="1">
                <a:solidFill>
                  <a:srgbClr val="0CAC65"/>
                </a:solidFill>
              </a:rPr>
              <a:t>Ontwerpfase – formatieve en </a:t>
            </a:r>
            <a:r>
              <a:rPr lang="nl-NL" sz="3600" b="1" err="1">
                <a:solidFill>
                  <a:srgbClr val="0CAC65"/>
                </a:solidFill>
              </a:rPr>
              <a:t>summatieve</a:t>
            </a:r>
            <a:r>
              <a:rPr lang="nl-NL" sz="3600" b="1">
                <a:solidFill>
                  <a:srgbClr val="0CAC65"/>
                </a:solidFill>
              </a:rPr>
              <a:t> structuur</a:t>
            </a:r>
          </a:p>
        </p:txBody>
      </p:sp>
      <p:grpSp>
        <p:nvGrpSpPr>
          <p:cNvPr id="7" name="Groep 6">
            <a:extLst>
              <a:ext uri="{FF2B5EF4-FFF2-40B4-BE49-F238E27FC236}">
                <a16:creationId xmlns:a16="http://schemas.microsoft.com/office/drawing/2014/main" id="{0230FCB1-AB66-B846-0077-A56CE959B43D}"/>
              </a:ext>
            </a:extLst>
          </p:cNvPr>
          <p:cNvGrpSpPr/>
          <p:nvPr/>
        </p:nvGrpSpPr>
        <p:grpSpPr>
          <a:xfrm>
            <a:off x="1422775" y="1820497"/>
            <a:ext cx="8128000" cy="5418667"/>
            <a:chOff x="1872202" y="1767231"/>
            <a:chExt cx="8128000" cy="5418667"/>
          </a:xfrm>
        </p:grpSpPr>
        <p:graphicFrame>
          <p:nvGraphicFramePr>
            <p:cNvPr id="3" name="Diagram 2">
              <a:extLst>
                <a:ext uri="{FF2B5EF4-FFF2-40B4-BE49-F238E27FC236}">
                  <a16:creationId xmlns:a16="http://schemas.microsoft.com/office/drawing/2014/main" id="{C06EE7F9-F7E8-D0B4-9F0E-8621DD43839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76596576"/>
                </p:ext>
              </p:extLst>
            </p:nvPr>
          </p:nvGraphicFramePr>
          <p:xfrm>
            <a:off x="1872202" y="1767231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4" name="Tekstvak 3">
              <a:extLst>
                <a:ext uri="{FF2B5EF4-FFF2-40B4-BE49-F238E27FC236}">
                  <a16:creationId xmlns:a16="http://schemas.microsoft.com/office/drawing/2014/main" id="{B45CD6A8-F849-D05F-F514-641AF3D4F467}"/>
                </a:ext>
              </a:extLst>
            </p:cNvPr>
            <p:cNvSpPr txBox="1"/>
            <p:nvPr/>
          </p:nvSpPr>
          <p:spPr>
            <a:xfrm rot="20946413">
              <a:off x="3220627" y="2204359"/>
              <a:ext cx="4684872" cy="646331"/>
            </a:xfrm>
            <a:prstGeom prst="rect">
              <a:avLst/>
            </a:prstGeom>
            <a:ln>
              <a:solidFill>
                <a:srgbClr val="0CAC6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nl-NL" sz="3600" err="1"/>
                <a:t>Summatieve</a:t>
              </a:r>
              <a:r>
                <a:rPr lang="nl-NL" sz="3600"/>
                <a:t> momenten</a:t>
              </a:r>
            </a:p>
          </p:txBody>
        </p:sp>
        <p:sp>
          <p:nvSpPr>
            <p:cNvPr id="5" name="Tekstvak 4">
              <a:extLst>
                <a:ext uri="{FF2B5EF4-FFF2-40B4-BE49-F238E27FC236}">
                  <a16:creationId xmlns:a16="http://schemas.microsoft.com/office/drawing/2014/main" id="{7F77912C-9C4D-E03E-6DED-C447F24918B2}"/>
                </a:ext>
              </a:extLst>
            </p:cNvPr>
            <p:cNvSpPr txBox="1"/>
            <p:nvPr/>
          </p:nvSpPr>
          <p:spPr>
            <a:xfrm rot="20913142">
              <a:off x="4315238" y="4853521"/>
              <a:ext cx="3863365" cy="646331"/>
            </a:xfrm>
            <a:prstGeom prst="rect">
              <a:avLst/>
            </a:prstGeom>
            <a:ln>
              <a:solidFill>
                <a:srgbClr val="0CAC6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nl-NL" sz="3600"/>
                <a:t>Formatief handelen</a:t>
              </a:r>
            </a:p>
          </p:txBody>
        </p:sp>
      </p:grpSp>
      <p:pic>
        <p:nvPicPr>
          <p:cNvPr id="26" name="Afbeelding 25" descr="Afbeelding met tekst, schermopname, ontwerp">
            <a:extLst>
              <a:ext uri="{FF2B5EF4-FFF2-40B4-BE49-F238E27FC236}">
                <a16:creationId xmlns:a16="http://schemas.microsoft.com/office/drawing/2014/main" id="{6A2E5140-B695-E9B8-5771-223EA68E07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5" y="5254338"/>
            <a:ext cx="2024039" cy="135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81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18FF4A1E-807C-7465-6D99-60F268BEF712}"/>
              </a:ext>
            </a:extLst>
          </p:cNvPr>
          <p:cNvSpPr txBox="1"/>
          <p:nvPr/>
        </p:nvSpPr>
        <p:spPr>
          <a:xfrm>
            <a:off x="443061" y="414779"/>
            <a:ext cx="5619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b="1">
                <a:solidFill>
                  <a:srgbClr val="0CAC65"/>
                </a:solidFill>
              </a:rPr>
              <a:t>Ontwerpfase – grof ontwerp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20A347F7-5CA2-B228-A478-525FB9C87D66}"/>
              </a:ext>
            </a:extLst>
          </p:cNvPr>
          <p:cNvGrpSpPr/>
          <p:nvPr/>
        </p:nvGrpSpPr>
        <p:grpSpPr>
          <a:xfrm>
            <a:off x="443061" y="1641670"/>
            <a:ext cx="11973671" cy="3367965"/>
            <a:chOff x="443061" y="1641670"/>
            <a:chExt cx="11973671" cy="3367965"/>
          </a:xfrm>
        </p:grpSpPr>
        <p:pic>
          <p:nvPicPr>
            <p:cNvPr id="2050" name="Picture 2" descr="Afbeelding met Speelgoedblok&#10;&#10;Automatisch gegenereerde beschrijving">
              <a:extLst>
                <a:ext uri="{FF2B5EF4-FFF2-40B4-BE49-F238E27FC236}">
                  <a16:creationId xmlns:a16="http://schemas.microsoft.com/office/drawing/2014/main" id="{61B6193B-10F4-D87B-CB8D-A7169DD67D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061" y="1720091"/>
              <a:ext cx="5848079" cy="3289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kstvak 4">
              <a:extLst>
                <a:ext uri="{FF2B5EF4-FFF2-40B4-BE49-F238E27FC236}">
                  <a16:creationId xmlns:a16="http://schemas.microsoft.com/office/drawing/2014/main" id="{77276B14-802F-84C5-B851-1963F6871351}"/>
                </a:ext>
              </a:extLst>
            </p:cNvPr>
            <p:cNvSpPr txBox="1"/>
            <p:nvPr/>
          </p:nvSpPr>
          <p:spPr>
            <a:xfrm>
              <a:off x="6568653" y="1641670"/>
              <a:ext cx="58480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/>
                <a:t>Curriculum bouwen: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nl-NL"/>
                <a:t>Inhouden onderwijseenheden op basis van KD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nl-NL"/>
                <a:t>Verdeling onderwijseenheden op basis van ordening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nl-NL"/>
                <a:t>Formatieve en </a:t>
              </a:r>
              <a:r>
                <a:rPr lang="nl-NL" err="1"/>
                <a:t>summatieve</a:t>
              </a:r>
              <a:r>
                <a:rPr lang="nl-NL"/>
                <a:t> structuur</a:t>
              </a:r>
            </a:p>
          </p:txBody>
        </p:sp>
      </p:grpSp>
      <p:pic>
        <p:nvPicPr>
          <p:cNvPr id="6" name="Afbeelding 5" descr="Afbeelding met tekst, schermopname, ontwerp">
            <a:extLst>
              <a:ext uri="{FF2B5EF4-FFF2-40B4-BE49-F238E27FC236}">
                <a16:creationId xmlns:a16="http://schemas.microsoft.com/office/drawing/2014/main" id="{E8BAEED0-9C91-73E3-6420-6DE29CAA1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41" y="5247735"/>
            <a:ext cx="2024039" cy="135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315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C2A9B666-F5A7-69E9-86A2-EE4DFE9730F3}"/>
              </a:ext>
            </a:extLst>
          </p:cNvPr>
          <p:cNvGrpSpPr/>
          <p:nvPr/>
        </p:nvGrpSpPr>
        <p:grpSpPr>
          <a:xfrm>
            <a:off x="3799932" y="555071"/>
            <a:ext cx="7797404" cy="6638379"/>
            <a:chOff x="3799932" y="555071"/>
            <a:chExt cx="7797404" cy="6638379"/>
          </a:xfrm>
        </p:grpSpPr>
        <p:pic>
          <p:nvPicPr>
            <p:cNvPr id="8" name="Afbeelding 7">
              <a:extLst>
                <a:ext uri="{FF2B5EF4-FFF2-40B4-BE49-F238E27FC236}">
                  <a16:creationId xmlns:a16="http://schemas.microsoft.com/office/drawing/2014/main" id="{14117831-FA0D-47BC-5329-2CFD64E75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47000"/>
            </a:blip>
            <a:stretch>
              <a:fillRect/>
            </a:stretch>
          </p:blipFill>
          <p:spPr>
            <a:xfrm>
              <a:off x="3900179" y="555071"/>
              <a:ext cx="4148985" cy="6638379"/>
            </a:xfrm>
            <a:prstGeom prst="rect">
              <a:avLst/>
            </a:prstGeom>
            <a:noFill/>
          </p:spPr>
        </p:pic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E17F145C-1658-FFC5-646A-2F10F2872BAB}"/>
                </a:ext>
              </a:extLst>
            </p:cNvPr>
            <p:cNvSpPr txBox="1"/>
            <p:nvPr/>
          </p:nvSpPr>
          <p:spPr>
            <a:xfrm>
              <a:off x="5068102" y="1974538"/>
              <a:ext cx="1796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Werkproces(sen)</a:t>
              </a:r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9D5A4F22-04BA-9D72-31A4-F1DF86B6EB9F}"/>
                </a:ext>
              </a:extLst>
            </p:cNvPr>
            <p:cNvSpPr txBox="1"/>
            <p:nvPr/>
          </p:nvSpPr>
          <p:spPr>
            <a:xfrm>
              <a:off x="4885620" y="2384828"/>
              <a:ext cx="2190979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Leeruitkomsten</a:t>
              </a:r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6C23F335-E918-2297-690C-AF0F2792366D}"/>
                </a:ext>
              </a:extLst>
            </p:cNvPr>
            <p:cNvSpPr/>
            <p:nvPr/>
          </p:nvSpPr>
          <p:spPr>
            <a:xfrm>
              <a:off x="4265540" y="3417060"/>
              <a:ext cx="3418261" cy="914400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nl-NL" sz="2400" b="1">
                  <a:solidFill>
                    <a:srgbClr val="0CAC65"/>
                  </a:solidFill>
                  <a:latin typeface="Calibri" panose="020F0502020204030204"/>
                </a:rPr>
                <a:t>Bewijs van Leren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b="1" i="0" u="none" strike="noStrike" kern="1200" cap="none" spc="0" normalizeH="0" baseline="0" noProof="0">
                  <a:ln>
                    <a:noFill/>
                  </a:ln>
                  <a:solidFill>
                    <a:srgbClr val="0CAC65"/>
                  </a:solidFill>
                  <a:effectLst/>
                  <a:uLnTx/>
                  <a:uFillTx/>
                  <a:latin typeface="Calibri" panose="020F0502020204030204"/>
                </a:rPr>
                <a:t>beoordelingscriteria</a:t>
              </a:r>
            </a:p>
          </p:txBody>
        </p:sp>
        <p:sp>
          <p:nvSpPr>
            <p:cNvPr id="17" name="Tekstvak 16">
              <a:extLst>
                <a:ext uri="{FF2B5EF4-FFF2-40B4-BE49-F238E27FC236}">
                  <a16:creationId xmlns:a16="http://schemas.microsoft.com/office/drawing/2014/main" id="{1209E91D-0A01-A01A-726D-C3F7F967CFFF}"/>
                </a:ext>
              </a:extLst>
            </p:cNvPr>
            <p:cNvSpPr txBox="1"/>
            <p:nvPr/>
          </p:nvSpPr>
          <p:spPr>
            <a:xfrm>
              <a:off x="6176651" y="960254"/>
              <a:ext cx="2011800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lIns="91440" tIns="45720" rIns="91440" bIns="4572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Grondhouding(en)</a:t>
              </a:r>
              <a:endParaRPr lang="nl-NL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endParaRPr>
            </a:p>
          </p:txBody>
        </p:sp>
        <p:sp>
          <p:nvSpPr>
            <p:cNvPr id="18" name="Tekstvak 17">
              <a:extLst>
                <a:ext uri="{FF2B5EF4-FFF2-40B4-BE49-F238E27FC236}">
                  <a16:creationId xmlns:a16="http://schemas.microsoft.com/office/drawing/2014/main" id="{F1265BD1-97D7-A02C-86E4-99994E70CADD}"/>
                </a:ext>
              </a:extLst>
            </p:cNvPr>
            <p:cNvSpPr txBox="1"/>
            <p:nvPr/>
          </p:nvSpPr>
          <p:spPr>
            <a:xfrm>
              <a:off x="4194210" y="4330488"/>
              <a:ext cx="3480875" cy="147732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567B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Grof ontwerp:</a:t>
              </a:r>
              <a:endParaRPr lang="nl-NL" sz="1800" b="0" i="0" u="none" strike="noStrike" kern="1200" cap="none" spc="0" normalizeH="0" noProof="0" dirty="0">
                <a:ln>
                  <a:noFill/>
                </a:ln>
                <a:solidFill>
                  <a:srgbClr val="0567B2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endParaRPr>
            </a:p>
            <a:p>
              <a:pPr algn="ctr">
                <a:defRPr/>
              </a:pPr>
              <a:r>
                <a:rPr lang="nl-NL" dirty="0" err="1">
                  <a:solidFill>
                    <a:srgbClr val="0567B2"/>
                  </a:solidFill>
                  <a:latin typeface="Calibri" panose="020F0502020204030204"/>
                  <a:ea typeface="Calibri"/>
                  <a:cs typeface="Calibri"/>
                </a:rPr>
                <a:t>Outcomes</a:t>
              </a:r>
              <a:r>
                <a:rPr lang="nl-NL" dirty="0">
                  <a:solidFill>
                    <a:srgbClr val="0567B2"/>
                  </a:solidFill>
                  <a:latin typeface="Calibri" panose="020F0502020204030204"/>
                  <a:ea typeface="Calibri"/>
                  <a:cs typeface="Calibri"/>
                </a:rPr>
                <a:t> gekoppeld aan leerlijnen</a:t>
              </a:r>
            </a:p>
            <a:p>
              <a:pPr algn="ctr">
                <a:defRPr/>
              </a:pPr>
              <a:r>
                <a:rPr lang="nl-NL" dirty="0">
                  <a:solidFill>
                    <a:srgbClr val="0567B2"/>
                  </a:solidFill>
                  <a:latin typeface="Calibri" panose="020F0502020204030204"/>
                  <a:ea typeface="Calibri"/>
                  <a:cs typeface="Calibri"/>
                </a:rPr>
                <a:t>Formatieve structuur in beeld </a:t>
              </a:r>
            </a:p>
            <a:p>
              <a:pPr algn="ctr">
                <a:defRPr/>
              </a:pPr>
              <a:r>
                <a:rPr lang="nl-NL" dirty="0">
                  <a:solidFill>
                    <a:srgbClr val="0567B2"/>
                  </a:solidFill>
                  <a:latin typeface="Calibri" panose="020F0502020204030204"/>
                  <a:ea typeface="Calibri"/>
                  <a:cs typeface="Calibri"/>
                </a:rPr>
                <a:t>t.o.v. </a:t>
              </a:r>
              <a:r>
                <a:rPr lang="nl-NL" dirty="0" err="1">
                  <a:solidFill>
                    <a:srgbClr val="0567B2"/>
                  </a:solidFill>
                  <a:latin typeface="Calibri" panose="020F0502020204030204"/>
                  <a:ea typeface="Calibri"/>
                  <a:cs typeface="Calibri"/>
                </a:rPr>
                <a:t>summatieve</a:t>
              </a:r>
              <a:r>
                <a:rPr lang="nl-NL" dirty="0">
                  <a:solidFill>
                    <a:srgbClr val="0567B2"/>
                  </a:solidFill>
                  <a:latin typeface="Calibri" panose="020F0502020204030204"/>
                  <a:ea typeface="Calibri"/>
                  <a:cs typeface="Calibri"/>
                </a:rPr>
                <a:t> structuur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800" b="0" i="0" u="none" strike="noStrike" kern="1200" cap="none" spc="0" normalizeH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</a:t>
              </a:r>
              <a:endParaRPr lang="nl-NL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Calibri"/>
                <a:cs typeface="Calibri"/>
              </a:endParaRPr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C4D379E3-4B3B-5411-C53E-20677A92B080}"/>
                </a:ext>
              </a:extLst>
            </p:cNvPr>
            <p:cNvSpPr txBox="1"/>
            <p:nvPr/>
          </p:nvSpPr>
          <p:spPr>
            <a:xfrm>
              <a:off x="3799932" y="5471402"/>
              <a:ext cx="4332853" cy="92333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>
                <a:defRPr/>
              </a:pPr>
              <a:r>
                <a: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Fijn ontwerp:</a:t>
              </a:r>
              <a:r>
                <a:rPr lang="nl-NL">
                  <a:solidFill>
                    <a:srgbClr val="0070C0"/>
                  </a:solidFill>
                  <a:latin typeface="Calibri" panose="020F0502020204030204"/>
                </a:rPr>
                <a:t> </a:t>
              </a:r>
              <a:endParaRPr lang="nl-NL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endParaRPr>
            </a:p>
            <a:p>
              <a:pPr algn="ctr">
                <a:defRPr/>
              </a:pPr>
              <a:r>
                <a:rPr lang="nl-NL">
                  <a:solidFill>
                    <a:srgbClr val="0070C0"/>
                  </a:solidFill>
                  <a:latin typeface="Calibri" panose="020F0502020204030204"/>
                </a:rPr>
                <a:t>Inhouden, lessen, opdrachten, excursies, </a:t>
              </a:r>
              <a:r>
                <a:rPr lang="nl-NL" err="1">
                  <a:solidFill>
                    <a:srgbClr val="0070C0"/>
                  </a:solidFill>
                  <a:latin typeface="Calibri" panose="020F0502020204030204"/>
                </a:rPr>
                <a:t>etc</a:t>
              </a:r>
              <a:endParaRPr lang="nl-NL">
                <a:solidFill>
                  <a:srgbClr val="0070C0"/>
                </a:solidFill>
                <a:latin typeface="Calibri" panose="020F0502020204030204"/>
                <a:ea typeface="Calibri"/>
                <a:cs typeface="Calibri"/>
              </a:endParaRPr>
            </a:p>
            <a:p>
              <a:pPr algn="ctr">
                <a:defRPr/>
              </a:pPr>
              <a:r>
                <a:rPr lang="nl-NL">
                  <a:solidFill>
                    <a:srgbClr val="0070C0"/>
                  </a:solidFill>
                  <a:latin typeface="Calibri" panose="020F0502020204030204"/>
                </a:rPr>
                <a:t>invulling </a:t>
              </a:r>
              <a:r>
                <a:rPr kumimoji="0" lang="nl-NL" sz="1800" b="0" i="0" u="none" strike="noStrike" kern="1200" cap="none" spc="0" normalizeH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per dag/les/opdracht</a:t>
              </a:r>
              <a:r>
                <a:rPr lang="nl-NL">
                  <a:solidFill>
                    <a:srgbClr val="0070C0"/>
                  </a:solidFill>
                  <a:latin typeface="Calibri" panose="020F0502020204030204"/>
                </a:rPr>
                <a:t> </a:t>
              </a:r>
              <a:endParaRPr lang="nl-NL">
                <a:solidFill>
                  <a:srgbClr val="0070C0"/>
                </a:solidFill>
                <a:ea typeface="Calibri"/>
                <a:cs typeface="Calibri"/>
              </a:endParaRPr>
            </a:p>
          </p:txBody>
        </p:sp>
        <p:sp>
          <p:nvSpPr>
            <p:cNvPr id="29" name="Pijl: links/rechts 28">
              <a:extLst>
                <a:ext uri="{FF2B5EF4-FFF2-40B4-BE49-F238E27FC236}">
                  <a16:creationId xmlns:a16="http://schemas.microsoft.com/office/drawing/2014/main" id="{C4AC6E03-7D13-6ADD-EE51-9E43D935371D}"/>
                </a:ext>
              </a:extLst>
            </p:cNvPr>
            <p:cNvSpPr/>
            <p:nvPr/>
          </p:nvSpPr>
          <p:spPr>
            <a:xfrm rot="16200000">
              <a:off x="7232585" y="2825352"/>
              <a:ext cx="2432116" cy="688301"/>
            </a:xfrm>
            <a:prstGeom prst="leftRightArrow">
              <a:avLst/>
            </a:prstGeom>
            <a:solidFill>
              <a:srgbClr val="0CAC6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Singlepoint </a:t>
              </a:r>
              <a:r>
                <a:rPr kumimoji="0" lang="nl-NL" sz="1800" b="0" i="0" u="none" strike="noStrike" kern="1200" cap="none" spc="0" normalizeH="0" baseline="0" noProof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Rubric</a:t>
              </a: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Tekstvak 3">
              <a:extLst>
                <a:ext uri="{FF2B5EF4-FFF2-40B4-BE49-F238E27FC236}">
                  <a16:creationId xmlns:a16="http://schemas.microsoft.com/office/drawing/2014/main" id="{1AF927CA-1AD2-2DE9-D657-7B2997E8D2FC}"/>
                </a:ext>
              </a:extLst>
            </p:cNvPr>
            <p:cNvSpPr txBox="1"/>
            <p:nvPr/>
          </p:nvSpPr>
          <p:spPr>
            <a:xfrm>
              <a:off x="4979569" y="2852383"/>
              <a:ext cx="1990202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nl-NL" sz="2400" dirty="0">
                  <a:solidFill>
                    <a:srgbClr val="7030A0"/>
                  </a:solidFill>
                  <a:latin typeface="Calibri"/>
                  <a:ea typeface="Calibri"/>
                  <a:cs typeface="Calibri"/>
                </a:rPr>
                <a:t>Succescriteria</a:t>
              </a:r>
            </a:p>
          </p:txBody>
        </p:sp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C32FE94D-DA06-43B0-701B-2E25EBFBE385}"/>
                </a:ext>
              </a:extLst>
            </p:cNvPr>
            <p:cNvSpPr txBox="1"/>
            <p:nvPr/>
          </p:nvSpPr>
          <p:spPr>
            <a:xfrm>
              <a:off x="8848122" y="3047728"/>
              <a:ext cx="2749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>
                  <a:latin typeface="Calibri" panose="020F0502020204030204" pitchFamily="34" charset="0"/>
                  <a:cs typeface="Calibri" panose="020F0502020204030204" pitchFamily="34" charset="0"/>
                </a:rPr>
                <a:t>Begeleiding en beoordeling</a:t>
              </a:r>
            </a:p>
          </p:txBody>
        </p:sp>
        <p:sp>
          <p:nvSpPr>
            <p:cNvPr id="3" name="Tekstvak 2">
              <a:extLst>
                <a:ext uri="{FF2B5EF4-FFF2-40B4-BE49-F238E27FC236}">
                  <a16:creationId xmlns:a16="http://schemas.microsoft.com/office/drawing/2014/main" id="{1E29FEAA-0CFC-26A8-CB8D-550EF0BF46BB}"/>
                </a:ext>
              </a:extLst>
            </p:cNvPr>
            <p:cNvSpPr txBox="1"/>
            <p:nvPr/>
          </p:nvSpPr>
          <p:spPr>
            <a:xfrm>
              <a:off x="3958979" y="963127"/>
              <a:ext cx="182438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nl-NL" b="1">
                  <a:solidFill>
                    <a:srgbClr val="FF0000"/>
                  </a:solidFill>
                  <a:latin typeface="Calibri"/>
                  <a:ea typeface="Calibri"/>
                  <a:cs typeface="Calibri"/>
                </a:rPr>
                <a:t>Ontwikkelniveau</a:t>
              </a:r>
            </a:p>
          </p:txBody>
        </p:sp>
      </p:grpSp>
      <p:sp>
        <p:nvSpPr>
          <p:cNvPr id="5" name="Tekstvak 4">
            <a:extLst>
              <a:ext uri="{FF2B5EF4-FFF2-40B4-BE49-F238E27FC236}">
                <a16:creationId xmlns:a16="http://schemas.microsoft.com/office/drawing/2014/main" id="{0506486B-306B-E3EE-436A-F2796227D0FB}"/>
              </a:ext>
            </a:extLst>
          </p:cNvPr>
          <p:cNvSpPr txBox="1"/>
          <p:nvPr/>
        </p:nvSpPr>
        <p:spPr>
          <a:xfrm>
            <a:off x="443061" y="414779"/>
            <a:ext cx="8403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b="1">
                <a:solidFill>
                  <a:srgbClr val="0CAC65"/>
                </a:solidFill>
              </a:rPr>
              <a:t>Ontwerpfase – invulling ontwerpeenheden</a:t>
            </a:r>
          </a:p>
        </p:txBody>
      </p:sp>
      <p:pic>
        <p:nvPicPr>
          <p:cNvPr id="9" name="Afbeelding 8" descr="Afbeelding met tekst, schermopname, ontwerp">
            <a:extLst>
              <a:ext uri="{FF2B5EF4-FFF2-40B4-BE49-F238E27FC236}">
                <a16:creationId xmlns:a16="http://schemas.microsoft.com/office/drawing/2014/main" id="{2066ECB7-A145-C053-0B4E-39A4F71D8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41" y="4662296"/>
            <a:ext cx="2897551" cy="193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54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5F7FF39E-B2AC-B313-E34C-4D4BA2ADCDEB}"/>
              </a:ext>
            </a:extLst>
          </p:cNvPr>
          <p:cNvSpPr txBox="1"/>
          <p:nvPr/>
        </p:nvSpPr>
        <p:spPr>
          <a:xfrm>
            <a:off x="537328" y="697584"/>
            <a:ext cx="1250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b="1">
                <a:solidFill>
                  <a:srgbClr val="39B86F"/>
                </a:solidFill>
              </a:rPr>
              <a:t>Pilots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F7F3079-95AB-321A-7219-9563CDF22C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6622983"/>
              </p:ext>
            </p:extLst>
          </p:nvPr>
        </p:nvGraphicFramePr>
        <p:xfrm>
          <a:off x="2032000" y="719666"/>
          <a:ext cx="584249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7" name="Afbeelding 26" descr="Afbeelding met tekst, schermopname, ontwerp">
            <a:extLst>
              <a:ext uri="{FF2B5EF4-FFF2-40B4-BE49-F238E27FC236}">
                <a16:creationId xmlns:a16="http://schemas.microsoft.com/office/drawing/2014/main" id="{0AD2F695-50B2-63E0-41A8-C5F90B021C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41" y="5247735"/>
            <a:ext cx="2024039" cy="135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64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ep 6">
            <a:extLst>
              <a:ext uri="{FF2B5EF4-FFF2-40B4-BE49-F238E27FC236}">
                <a16:creationId xmlns:a16="http://schemas.microsoft.com/office/drawing/2014/main" id="{06CDA59D-F483-568F-05A0-5EB0496B9D8F}"/>
              </a:ext>
            </a:extLst>
          </p:cNvPr>
          <p:cNvGrpSpPr/>
          <p:nvPr/>
        </p:nvGrpSpPr>
        <p:grpSpPr>
          <a:xfrm>
            <a:off x="2499810" y="372862"/>
            <a:ext cx="7192379" cy="6075984"/>
            <a:chOff x="2499810" y="372862"/>
            <a:chExt cx="7192379" cy="6075984"/>
          </a:xfrm>
        </p:grpSpPr>
        <p:pic>
          <p:nvPicPr>
            <p:cNvPr id="3" name="Afbeelding 2">
              <a:extLst>
                <a:ext uri="{FF2B5EF4-FFF2-40B4-BE49-F238E27FC236}">
                  <a16:creationId xmlns:a16="http://schemas.microsoft.com/office/drawing/2014/main" id="{D241790C-3F75-1A3D-7EE3-6D077E4BA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9810" y="409153"/>
              <a:ext cx="7192379" cy="6039693"/>
            </a:xfrm>
            <a:prstGeom prst="rect">
              <a:avLst/>
            </a:prstGeom>
          </p:spPr>
        </p:pic>
        <p:sp>
          <p:nvSpPr>
            <p:cNvPr id="6" name="Vrije vorm: vorm 5">
              <a:extLst>
                <a:ext uri="{FF2B5EF4-FFF2-40B4-BE49-F238E27FC236}">
                  <a16:creationId xmlns:a16="http://schemas.microsoft.com/office/drawing/2014/main" id="{6A304F0F-A03E-D0F3-8ED2-D342A5DF09CC}"/>
                </a:ext>
              </a:extLst>
            </p:cNvPr>
            <p:cNvSpPr/>
            <p:nvPr/>
          </p:nvSpPr>
          <p:spPr>
            <a:xfrm>
              <a:off x="2876365" y="372862"/>
              <a:ext cx="3053918" cy="1660124"/>
            </a:xfrm>
            <a:custGeom>
              <a:avLst/>
              <a:gdLst>
                <a:gd name="connsiteX0" fmla="*/ 0 w 3053918"/>
                <a:gd name="connsiteY0" fmla="*/ 133165 h 1660124"/>
                <a:gd name="connsiteX1" fmla="*/ 0 w 3053918"/>
                <a:gd name="connsiteY1" fmla="*/ 133165 h 1660124"/>
                <a:gd name="connsiteX2" fmla="*/ 62144 w 3053918"/>
                <a:gd name="connsiteY2" fmla="*/ 550416 h 1660124"/>
                <a:gd name="connsiteX3" fmla="*/ 88777 w 3053918"/>
                <a:gd name="connsiteY3" fmla="*/ 674703 h 1660124"/>
                <a:gd name="connsiteX4" fmla="*/ 97654 w 3053918"/>
                <a:gd name="connsiteY4" fmla="*/ 834501 h 1660124"/>
                <a:gd name="connsiteX5" fmla="*/ 106532 w 3053918"/>
                <a:gd name="connsiteY5" fmla="*/ 1553592 h 1660124"/>
                <a:gd name="connsiteX6" fmla="*/ 142043 w 3053918"/>
                <a:gd name="connsiteY6" fmla="*/ 1606858 h 1660124"/>
                <a:gd name="connsiteX7" fmla="*/ 186431 w 3053918"/>
                <a:gd name="connsiteY7" fmla="*/ 1624614 h 1660124"/>
                <a:gd name="connsiteX8" fmla="*/ 292963 w 3053918"/>
                <a:gd name="connsiteY8" fmla="*/ 1651247 h 1660124"/>
                <a:gd name="connsiteX9" fmla="*/ 852256 w 3053918"/>
                <a:gd name="connsiteY9" fmla="*/ 1660124 h 1660124"/>
                <a:gd name="connsiteX10" fmla="*/ 1145219 w 3053918"/>
                <a:gd name="connsiteY10" fmla="*/ 1651247 h 1660124"/>
                <a:gd name="connsiteX11" fmla="*/ 1189608 w 3053918"/>
                <a:gd name="connsiteY11" fmla="*/ 1642369 h 1660124"/>
                <a:gd name="connsiteX12" fmla="*/ 1305018 w 3053918"/>
                <a:gd name="connsiteY12" fmla="*/ 1633491 h 1660124"/>
                <a:gd name="connsiteX13" fmla="*/ 1340528 w 3053918"/>
                <a:gd name="connsiteY13" fmla="*/ 1624614 h 1660124"/>
                <a:gd name="connsiteX14" fmla="*/ 1518082 w 3053918"/>
                <a:gd name="connsiteY14" fmla="*/ 1606858 h 1660124"/>
                <a:gd name="connsiteX15" fmla="*/ 1651247 w 3053918"/>
                <a:gd name="connsiteY15" fmla="*/ 1580225 h 1660124"/>
                <a:gd name="connsiteX16" fmla="*/ 1731146 w 3053918"/>
                <a:gd name="connsiteY16" fmla="*/ 1562470 h 1660124"/>
                <a:gd name="connsiteX17" fmla="*/ 1855433 w 3053918"/>
                <a:gd name="connsiteY17" fmla="*/ 1553592 h 1660124"/>
                <a:gd name="connsiteX18" fmla="*/ 1926454 w 3053918"/>
                <a:gd name="connsiteY18" fmla="*/ 1544715 h 1660124"/>
                <a:gd name="connsiteX19" fmla="*/ 1970843 w 3053918"/>
                <a:gd name="connsiteY19" fmla="*/ 1535837 h 1660124"/>
                <a:gd name="connsiteX20" fmla="*/ 2272684 w 3053918"/>
                <a:gd name="connsiteY20" fmla="*/ 1526959 h 1660124"/>
                <a:gd name="connsiteX21" fmla="*/ 2334827 w 3053918"/>
                <a:gd name="connsiteY21" fmla="*/ 1509204 h 1660124"/>
                <a:gd name="connsiteX22" fmla="*/ 2485748 w 3053918"/>
                <a:gd name="connsiteY22" fmla="*/ 1491449 h 1660124"/>
                <a:gd name="connsiteX23" fmla="*/ 2521258 w 3053918"/>
                <a:gd name="connsiteY23" fmla="*/ 1482571 h 1660124"/>
                <a:gd name="connsiteX24" fmla="*/ 2583402 w 3053918"/>
                <a:gd name="connsiteY24" fmla="*/ 1447060 h 1660124"/>
                <a:gd name="connsiteX25" fmla="*/ 2654423 w 3053918"/>
                <a:gd name="connsiteY25" fmla="*/ 1420427 h 1660124"/>
                <a:gd name="connsiteX26" fmla="*/ 2716567 w 3053918"/>
                <a:gd name="connsiteY26" fmla="*/ 1384917 h 1660124"/>
                <a:gd name="connsiteX27" fmla="*/ 2787588 w 3053918"/>
                <a:gd name="connsiteY27" fmla="*/ 1358284 h 1660124"/>
                <a:gd name="connsiteX28" fmla="*/ 2805344 w 3053918"/>
                <a:gd name="connsiteY28" fmla="*/ 1331651 h 1660124"/>
                <a:gd name="connsiteX29" fmla="*/ 2823099 w 3053918"/>
                <a:gd name="connsiteY29" fmla="*/ 1313895 h 1660124"/>
                <a:gd name="connsiteX30" fmla="*/ 2858610 w 3053918"/>
                <a:gd name="connsiteY30" fmla="*/ 1260629 h 1660124"/>
                <a:gd name="connsiteX31" fmla="*/ 2885243 w 3053918"/>
                <a:gd name="connsiteY31" fmla="*/ 1109709 h 1660124"/>
                <a:gd name="connsiteX32" fmla="*/ 2894120 w 3053918"/>
                <a:gd name="connsiteY32" fmla="*/ 923278 h 1660124"/>
                <a:gd name="connsiteX33" fmla="*/ 2920753 w 3053918"/>
                <a:gd name="connsiteY33" fmla="*/ 834501 h 1660124"/>
                <a:gd name="connsiteX34" fmla="*/ 2938509 w 3053918"/>
                <a:gd name="connsiteY34" fmla="*/ 754602 h 1660124"/>
                <a:gd name="connsiteX35" fmla="*/ 2965142 w 3053918"/>
                <a:gd name="connsiteY35" fmla="*/ 648070 h 1660124"/>
                <a:gd name="connsiteX36" fmla="*/ 2974019 w 3053918"/>
                <a:gd name="connsiteY36" fmla="*/ 594804 h 1660124"/>
                <a:gd name="connsiteX37" fmla="*/ 2982897 w 3053918"/>
                <a:gd name="connsiteY37" fmla="*/ 568171 h 1660124"/>
                <a:gd name="connsiteX38" fmla="*/ 3027285 w 3053918"/>
                <a:gd name="connsiteY38" fmla="*/ 372862 h 1660124"/>
                <a:gd name="connsiteX39" fmla="*/ 3036163 w 3053918"/>
                <a:gd name="connsiteY39" fmla="*/ 301841 h 1660124"/>
                <a:gd name="connsiteX40" fmla="*/ 3045041 w 3053918"/>
                <a:gd name="connsiteY40" fmla="*/ 266330 h 1660124"/>
                <a:gd name="connsiteX41" fmla="*/ 3053918 w 3053918"/>
                <a:gd name="connsiteY41" fmla="*/ 221942 h 1660124"/>
                <a:gd name="connsiteX42" fmla="*/ 2982897 w 3053918"/>
                <a:gd name="connsiteY42" fmla="*/ 53266 h 1660124"/>
                <a:gd name="connsiteX43" fmla="*/ 2982897 w 3053918"/>
                <a:gd name="connsiteY43" fmla="*/ 53266 h 1660124"/>
                <a:gd name="connsiteX44" fmla="*/ 2956264 w 3053918"/>
                <a:gd name="connsiteY44" fmla="*/ 26633 h 1660124"/>
                <a:gd name="connsiteX45" fmla="*/ 2858610 w 3053918"/>
                <a:gd name="connsiteY45" fmla="*/ 0 h 1660124"/>
                <a:gd name="connsiteX46" fmla="*/ 2237173 w 3053918"/>
                <a:gd name="connsiteY46" fmla="*/ 8878 h 1660124"/>
                <a:gd name="connsiteX47" fmla="*/ 2041864 w 3053918"/>
                <a:gd name="connsiteY47" fmla="*/ 26633 h 1660124"/>
                <a:gd name="connsiteX48" fmla="*/ 1828800 w 3053918"/>
                <a:gd name="connsiteY48" fmla="*/ 62144 h 1660124"/>
                <a:gd name="connsiteX49" fmla="*/ 1651247 w 3053918"/>
                <a:gd name="connsiteY49" fmla="*/ 106532 h 1660124"/>
                <a:gd name="connsiteX50" fmla="*/ 1526959 w 3053918"/>
                <a:gd name="connsiteY50" fmla="*/ 97655 h 1660124"/>
                <a:gd name="connsiteX51" fmla="*/ 1482571 w 3053918"/>
                <a:gd name="connsiteY51" fmla="*/ 88777 h 1660124"/>
                <a:gd name="connsiteX52" fmla="*/ 1242874 w 3053918"/>
                <a:gd name="connsiteY52" fmla="*/ 71021 h 1660124"/>
                <a:gd name="connsiteX53" fmla="*/ 426128 w 3053918"/>
                <a:gd name="connsiteY53" fmla="*/ 88777 h 1660124"/>
                <a:gd name="connsiteX54" fmla="*/ 301841 w 3053918"/>
                <a:gd name="connsiteY54" fmla="*/ 115410 h 1660124"/>
                <a:gd name="connsiteX55" fmla="*/ 97654 w 3053918"/>
                <a:gd name="connsiteY55" fmla="*/ 150921 h 1660124"/>
                <a:gd name="connsiteX56" fmla="*/ 0 w 3053918"/>
                <a:gd name="connsiteY56" fmla="*/ 133165 h 166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053918" h="1660124">
                  <a:moveTo>
                    <a:pt x="0" y="133165"/>
                  </a:moveTo>
                  <a:lnTo>
                    <a:pt x="0" y="133165"/>
                  </a:lnTo>
                  <a:cubicBezTo>
                    <a:pt x="13872" y="368982"/>
                    <a:pt x="-426" y="244520"/>
                    <a:pt x="62144" y="550416"/>
                  </a:cubicBezTo>
                  <a:cubicBezTo>
                    <a:pt x="70635" y="591926"/>
                    <a:pt x="88777" y="674703"/>
                    <a:pt x="88777" y="674703"/>
                  </a:cubicBezTo>
                  <a:cubicBezTo>
                    <a:pt x="91736" y="727969"/>
                    <a:pt x="96577" y="781164"/>
                    <a:pt x="97654" y="834501"/>
                  </a:cubicBezTo>
                  <a:cubicBezTo>
                    <a:pt x="102496" y="1074167"/>
                    <a:pt x="92778" y="1314272"/>
                    <a:pt x="106532" y="1553592"/>
                  </a:cubicBezTo>
                  <a:cubicBezTo>
                    <a:pt x="107756" y="1574896"/>
                    <a:pt x="126094" y="1592681"/>
                    <a:pt x="142043" y="1606858"/>
                  </a:cubicBezTo>
                  <a:cubicBezTo>
                    <a:pt x="153954" y="1617445"/>
                    <a:pt x="171143" y="1620117"/>
                    <a:pt x="186431" y="1624614"/>
                  </a:cubicBezTo>
                  <a:cubicBezTo>
                    <a:pt x="221547" y="1634942"/>
                    <a:pt x="256364" y="1650666"/>
                    <a:pt x="292963" y="1651247"/>
                  </a:cubicBezTo>
                  <a:lnTo>
                    <a:pt x="852256" y="1660124"/>
                  </a:lnTo>
                  <a:cubicBezTo>
                    <a:pt x="949910" y="1657165"/>
                    <a:pt x="1047655" y="1656382"/>
                    <a:pt x="1145219" y="1651247"/>
                  </a:cubicBezTo>
                  <a:cubicBezTo>
                    <a:pt x="1160288" y="1650454"/>
                    <a:pt x="1174611" y="1644035"/>
                    <a:pt x="1189608" y="1642369"/>
                  </a:cubicBezTo>
                  <a:cubicBezTo>
                    <a:pt x="1227956" y="1638108"/>
                    <a:pt x="1266548" y="1636450"/>
                    <a:pt x="1305018" y="1633491"/>
                  </a:cubicBezTo>
                  <a:cubicBezTo>
                    <a:pt x="1316855" y="1630532"/>
                    <a:pt x="1328402" y="1625961"/>
                    <a:pt x="1340528" y="1624614"/>
                  </a:cubicBezTo>
                  <a:cubicBezTo>
                    <a:pt x="1413460" y="1616511"/>
                    <a:pt x="1453884" y="1621673"/>
                    <a:pt x="1518082" y="1606858"/>
                  </a:cubicBezTo>
                  <a:cubicBezTo>
                    <a:pt x="1768330" y="1549108"/>
                    <a:pt x="1375934" y="1628809"/>
                    <a:pt x="1651247" y="1580225"/>
                  </a:cubicBezTo>
                  <a:cubicBezTo>
                    <a:pt x="1678115" y="1575484"/>
                    <a:pt x="1704093" y="1565999"/>
                    <a:pt x="1731146" y="1562470"/>
                  </a:cubicBezTo>
                  <a:cubicBezTo>
                    <a:pt x="1772332" y="1557098"/>
                    <a:pt x="1814069" y="1557352"/>
                    <a:pt x="1855433" y="1553592"/>
                  </a:cubicBezTo>
                  <a:cubicBezTo>
                    <a:pt x="1879193" y="1551432"/>
                    <a:pt x="1902874" y="1548343"/>
                    <a:pt x="1926454" y="1544715"/>
                  </a:cubicBezTo>
                  <a:cubicBezTo>
                    <a:pt x="1941368" y="1542421"/>
                    <a:pt x="1955773" y="1536610"/>
                    <a:pt x="1970843" y="1535837"/>
                  </a:cubicBezTo>
                  <a:cubicBezTo>
                    <a:pt x="2071368" y="1530682"/>
                    <a:pt x="2172070" y="1529918"/>
                    <a:pt x="2272684" y="1526959"/>
                  </a:cubicBezTo>
                  <a:cubicBezTo>
                    <a:pt x="2293398" y="1521041"/>
                    <a:pt x="2313547" y="1512564"/>
                    <a:pt x="2334827" y="1509204"/>
                  </a:cubicBezTo>
                  <a:cubicBezTo>
                    <a:pt x="2532548" y="1477985"/>
                    <a:pt x="2374170" y="1516244"/>
                    <a:pt x="2485748" y="1491449"/>
                  </a:cubicBezTo>
                  <a:cubicBezTo>
                    <a:pt x="2497658" y="1488802"/>
                    <a:pt x="2509834" y="1486855"/>
                    <a:pt x="2521258" y="1482571"/>
                  </a:cubicBezTo>
                  <a:cubicBezTo>
                    <a:pt x="2560289" y="1467934"/>
                    <a:pt x="2550614" y="1465796"/>
                    <a:pt x="2583402" y="1447060"/>
                  </a:cubicBezTo>
                  <a:cubicBezTo>
                    <a:pt x="2619507" y="1426429"/>
                    <a:pt x="2615588" y="1430136"/>
                    <a:pt x="2654423" y="1420427"/>
                  </a:cubicBezTo>
                  <a:cubicBezTo>
                    <a:pt x="2676501" y="1405709"/>
                    <a:pt x="2690821" y="1394572"/>
                    <a:pt x="2716567" y="1384917"/>
                  </a:cubicBezTo>
                  <a:cubicBezTo>
                    <a:pt x="2813261" y="1348657"/>
                    <a:pt x="2688730" y="1407713"/>
                    <a:pt x="2787588" y="1358284"/>
                  </a:cubicBezTo>
                  <a:cubicBezTo>
                    <a:pt x="2793507" y="1349406"/>
                    <a:pt x="2798679" y="1339983"/>
                    <a:pt x="2805344" y="1331651"/>
                  </a:cubicBezTo>
                  <a:cubicBezTo>
                    <a:pt x="2810573" y="1325115"/>
                    <a:pt x="2818077" y="1320591"/>
                    <a:pt x="2823099" y="1313895"/>
                  </a:cubicBezTo>
                  <a:cubicBezTo>
                    <a:pt x="2835903" y="1296823"/>
                    <a:pt x="2858610" y="1260629"/>
                    <a:pt x="2858610" y="1260629"/>
                  </a:cubicBezTo>
                  <a:cubicBezTo>
                    <a:pt x="2878423" y="1201186"/>
                    <a:pt x="2876438" y="1212434"/>
                    <a:pt x="2885243" y="1109709"/>
                  </a:cubicBezTo>
                  <a:cubicBezTo>
                    <a:pt x="2890556" y="1047722"/>
                    <a:pt x="2886159" y="984981"/>
                    <a:pt x="2894120" y="923278"/>
                  </a:cubicBezTo>
                  <a:cubicBezTo>
                    <a:pt x="2898074" y="892637"/>
                    <a:pt x="2912890" y="864379"/>
                    <a:pt x="2920753" y="834501"/>
                  </a:cubicBezTo>
                  <a:cubicBezTo>
                    <a:pt x="2927696" y="808117"/>
                    <a:pt x="2932190" y="781143"/>
                    <a:pt x="2938509" y="754602"/>
                  </a:cubicBezTo>
                  <a:cubicBezTo>
                    <a:pt x="2946987" y="718994"/>
                    <a:pt x="2957202" y="683802"/>
                    <a:pt x="2965142" y="648070"/>
                  </a:cubicBezTo>
                  <a:cubicBezTo>
                    <a:pt x="2969047" y="630498"/>
                    <a:pt x="2970114" y="612376"/>
                    <a:pt x="2974019" y="594804"/>
                  </a:cubicBezTo>
                  <a:cubicBezTo>
                    <a:pt x="2976049" y="585669"/>
                    <a:pt x="2980713" y="577271"/>
                    <a:pt x="2982897" y="568171"/>
                  </a:cubicBezTo>
                  <a:cubicBezTo>
                    <a:pt x="2998478" y="503251"/>
                    <a:pt x="3014192" y="438329"/>
                    <a:pt x="3027285" y="372862"/>
                  </a:cubicBezTo>
                  <a:cubicBezTo>
                    <a:pt x="3031964" y="349467"/>
                    <a:pt x="3032241" y="325374"/>
                    <a:pt x="3036163" y="301841"/>
                  </a:cubicBezTo>
                  <a:cubicBezTo>
                    <a:pt x="3038169" y="289806"/>
                    <a:pt x="3042394" y="278241"/>
                    <a:pt x="3045041" y="266330"/>
                  </a:cubicBezTo>
                  <a:cubicBezTo>
                    <a:pt x="3048314" y="251600"/>
                    <a:pt x="3050959" y="236738"/>
                    <a:pt x="3053918" y="221942"/>
                  </a:cubicBezTo>
                  <a:cubicBezTo>
                    <a:pt x="2974839" y="195581"/>
                    <a:pt x="3029790" y="222081"/>
                    <a:pt x="2982897" y="53266"/>
                  </a:cubicBezTo>
                  <a:lnTo>
                    <a:pt x="2982897" y="53266"/>
                  </a:lnTo>
                  <a:cubicBezTo>
                    <a:pt x="2974019" y="44388"/>
                    <a:pt x="2966480" y="33930"/>
                    <a:pt x="2956264" y="26633"/>
                  </a:cubicBezTo>
                  <a:cubicBezTo>
                    <a:pt x="2922373" y="2426"/>
                    <a:pt x="2901700" y="6156"/>
                    <a:pt x="2858610" y="0"/>
                  </a:cubicBezTo>
                  <a:lnTo>
                    <a:pt x="2237173" y="8878"/>
                  </a:lnTo>
                  <a:cubicBezTo>
                    <a:pt x="2171836" y="11009"/>
                    <a:pt x="2041864" y="26633"/>
                    <a:pt x="2041864" y="26633"/>
                  </a:cubicBezTo>
                  <a:cubicBezTo>
                    <a:pt x="1756599" y="104433"/>
                    <a:pt x="2149826" y="3776"/>
                    <a:pt x="1828800" y="62144"/>
                  </a:cubicBezTo>
                  <a:cubicBezTo>
                    <a:pt x="1768778" y="73057"/>
                    <a:pt x="1651247" y="106532"/>
                    <a:pt x="1651247" y="106532"/>
                  </a:cubicBezTo>
                  <a:cubicBezTo>
                    <a:pt x="1609818" y="103573"/>
                    <a:pt x="1568266" y="102003"/>
                    <a:pt x="1526959" y="97655"/>
                  </a:cubicBezTo>
                  <a:cubicBezTo>
                    <a:pt x="1511953" y="96075"/>
                    <a:pt x="1497544" y="90649"/>
                    <a:pt x="1482571" y="88777"/>
                  </a:cubicBezTo>
                  <a:cubicBezTo>
                    <a:pt x="1416707" y="80544"/>
                    <a:pt x="1302826" y="74768"/>
                    <a:pt x="1242874" y="71021"/>
                  </a:cubicBezTo>
                  <a:cubicBezTo>
                    <a:pt x="1147403" y="72329"/>
                    <a:pt x="651864" y="70717"/>
                    <a:pt x="426128" y="88777"/>
                  </a:cubicBezTo>
                  <a:cubicBezTo>
                    <a:pt x="373198" y="93012"/>
                    <a:pt x="357239" y="105023"/>
                    <a:pt x="301841" y="115410"/>
                  </a:cubicBezTo>
                  <a:cubicBezTo>
                    <a:pt x="211656" y="132320"/>
                    <a:pt x="205349" y="115023"/>
                    <a:pt x="97654" y="150921"/>
                  </a:cubicBezTo>
                  <a:cubicBezTo>
                    <a:pt x="30351" y="173355"/>
                    <a:pt x="16276" y="136124"/>
                    <a:pt x="0" y="1331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4" name="Afbeelding 3" descr="Afbeelding met tekst, schermopname, ontwerp">
            <a:extLst>
              <a:ext uri="{FF2B5EF4-FFF2-40B4-BE49-F238E27FC236}">
                <a16:creationId xmlns:a16="http://schemas.microsoft.com/office/drawing/2014/main" id="{B1B04B89-83C5-9DF4-2CF4-7A90B7498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41" y="5247735"/>
            <a:ext cx="2024039" cy="135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18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>
            <a:extLst>
              <a:ext uri="{FF2B5EF4-FFF2-40B4-BE49-F238E27FC236}">
                <a16:creationId xmlns:a16="http://schemas.microsoft.com/office/drawing/2014/main" id="{A024CE13-8385-41DD-8A0A-65DBA0DF0423}"/>
              </a:ext>
            </a:extLst>
          </p:cNvPr>
          <p:cNvSpPr txBox="1"/>
          <p:nvPr/>
        </p:nvSpPr>
        <p:spPr>
          <a:xfrm>
            <a:off x="477079" y="467139"/>
            <a:ext cx="3794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b="1">
                <a:solidFill>
                  <a:srgbClr val="0567B2"/>
                </a:solidFill>
              </a:rPr>
              <a:t>Implementatiefase</a:t>
            </a:r>
          </a:p>
        </p:txBody>
      </p:sp>
      <p:pic>
        <p:nvPicPr>
          <p:cNvPr id="3074" name="Picture 2" descr="PDCA-cyclus in de zorg + voorbeeld">
            <a:extLst>
              <a:ext uri="{FF2B5EF4-FFF2-40B4-BE49-F238E27FC236}">
                <a16:creationId xmlns:a16="http://schemas.microsoft.com/office/drawing/2014/main" id="{BFB0B681-0942-F522-257E-A86E52544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532" y="1120366"/>
            <a:ext cx="6718851" cy="573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fbeelding 3" descr="Afbeelding met tekst, schermopname, ontwerp">
            <a:extLst>
              <a:ext uri="{FF2B5EF4-FFF2-40B4-BE49-F238E27FC236}">
                <a16:creationId xmlns:a16="http://schemas.microsoft.com/office/drawing/2014/main" id="{52436446-00D8-53AE-F9DA-D39B90E75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41" y="5247735"/>
            <a:ext cx="2024039" cy="135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6365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6CDF2D77A41B458E6C09F48F75FBC4" ma:contentTypeVersion="3" ma:contentTypeDescription="Een nieuw document maken." ma:contentTypeScope="" ma:versionID="eff99fe0558a62ba5e84b71a845461d2">
  <xsd:schema xmlns:xsd="http://www.w3.org/2001/XMLSchema" xmlns:xs="http://www.w3.org/2001/XMLSchema" xmlns:p="http://schemas.microsoft.com/office/2006/metadata/properties" xmlns:ns2="1b821c3a-1bd8-49c7-a6c5-ddf4ae9bb8f1" targetNamespace="http://schemas.microsoft.com/office/2006/metadata/properties" ma:root="true" ma:fieldsID="14d464b576577ab2bfa9f3bd58965362" ns2:_="">
    <xsd:import namespace="1b821c3a-1bd8-49c7-a6c5-ddf4ae9bb8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821c3a-1bd8-49c7-a6c5-ddf4ae9bb8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35DC5E-C04A-498B-86E8-8A5D77E29D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BF51EC-F595-49D8-BDB6-7A164BD9E434}">
  <ds:schemaRefs>
    <ds:schemaRef ds:uri="a6d2d9fd-f3a5-492e-9fcc-803996d2b457"/>
    <ds:schemaRef ds:uri="f738f939-3427-42eb-ba50-9bd3581327ef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F15D7AC-22FE-4A59-B3E3-E9024CCD24EE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Office PowerPoint</Application>
  <PresentationFormat>Breedbeeld</PresentationFormat>
  <Paragraphs>61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Ilse Marks</dc:creator>
  <cp:lastModifiedBy>Tom Jansma</cp:lastModifiedBy>
  <cp:revision>8</cp:revision>
  <dcterms:created xsi:type="dcterms:W3CDTF">2023-08-21T15:05:36Z</dcterms:created>
  <dcterms:modified xsi:type="dcterms:W3CDTF">2023-11-27T16:11:03Z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0x0101003D6CDF2D77A41B458E6C09F48F75FBC4</vt:lpwstr>
  </property>
  <property fmtid="{D5CDD505-2E9C-101B-9397-08002B2CF9AE}" pid="3" name="MediaServiceImageTags">
    <vt:lpwstr/>
  </property>
</Properties>
</file>