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256" r:id="rId6"/>
    <p:sldId id="390" r:id="rId7"/>
    <p:sldId id="391" r:id="rId8"/>
    <p:sldId id="388" r:id="rId9"/>
    <p:sldId id="392" r:id="rId10"/>
    <p:sldId id="389" r:id="rId11"/>
    <p:sldId id="387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4354" autoAdjust="0"/>
  </p:normalViewPr>
  <p:slideViewPr>
    <p:cSldViewPr snapToGrid="0">
      <p:cViewPr>
        <p:scale>
          <a:sx n="67" d="100"/>
          <a:sy n="67" d="100"/>
        </p:scale>
        <p:origin x="61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2608CB26-A586-434D-8C74-81B1F5B7CBD8}"/>
    <pc:docChg chg="custSel addSld modSld">
      <pc:chgData name="Arjan Kamberg" userId="2cfeac95-aab1-41a7-bca5-796b19d85bc0" providerId="ADAL" clId="{2608CB26-A586-434D-8C74-81B1F5B7CBD8}" dt="2023-02-06T12:41:02.862" v="50" actId="20577"/>
      <pc:docMkLst>
        <pc:docMk/>
      </pc:docMkLst>
      <pc:sldChg chg="modSp mod">
        <pc:chgData name="Arjan Kamberg" userId="2cfeac95-aab1-41a7-bca5-796b19d85bc0" providerId="ADAL" clId="{2608CB26-A586-434D-8C74-81B1F5B7CBD8}" dt="2023-02-06T12:31:54.393" v="16" actId="20577"/>
        <pc:sldMkLst>
          <pc:docMk/>
          <pc:sldMk cId="248983296" sldId="256"/>
        </pc:sldMkLst>
        <pc:spChg chg="mod">
          <ac:chgData name="Arjan Kamberg" userId="2cfeac95-aab1-41a7-bca5-796b19d85bc0" providerId="ADAL" clId="{2608CB26-A586-434D-8C74-81B1F5B7CBD8}" dt="2023-02-06T12:31:54.393" v="1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mod">
        <pc:chgData name="Arjan Kamberg" userId="2cfeac95-aab1-41a7-bca5-796b19d85bc0" providerId="ADAL" clId="{2608CB26-A586-434D-8C74-81B1F5B7CBD8}" dt="2023-02-06T12:32:12.139" v="18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2608CB26-A586-434D-8C74-81B1F5B7CBD8}" dt="2023-02-06T12:32:12.139" v="18" actId="1076"/>
          <ac:picMkLst>
            <pc:docMk/>
            <pc:sldMk cId="1212195962" sldId="388"/>
            <ac:picMk id="4" creationId="{1E8E0415-5817-3FC0-6E30-BE282123D912}"/>
          </ac:picMkLst>
        </pc:picChg>
      </pc:sldChg>
      <pc:sldChg chg="addSp modSp new mod">
        <pc:chgData name="Arjan Kamberg" userId="2cfeac95-aab1-41a7-bca5-796b19d85bc0" providerId="ADAL" clId="{2608CB26-A586-434D-8C74-81B1F5B7CBD8}" dt="2023-02-06T12:32:52.938" v="21" actId="1076"/>
        <pc:sldMkLst>
          <pc:docMk/>
          <pc:sldMk cId="1089367850" sldId="389"/>
        </pc:sldMkLst>
        <pc:picChg chg="add mod">
          <ac:chgData name="Arjan Kamberg" userId="2cfeac95-aab1-41a7-bca5-796b19d85bc0" providerId="ADAL" clId="{2608CB26-A586-434D-8C74-81B1F5B7CBD8}" dt="2023-02-06T12:32:52.938" v="21" actId="1076"/>
          <ac:picMkLst>
            <pc:docMk/>
            <pc:sldMk cId="1089367850" sldId="389"/>
            <ac:picMk id="4" creationId="{41EB0045-406C-27BA-4142-01BEB3301648}"/>
          </ac:picMkLst>
        </pc:picChg>
      </pc:sldChg>
      <pc:sldChg chg="addSp delSp modSp new mod">
        <pc:chgData name="Arjan Kamberg" userId="2cfeac95-aab1-41a7-bca5-796b19d85bc0" providerId="ADAL" clId="{2608CB26-A586-434D-8C74-81B1F5B7CBD8}" dt="2023-02-06T12:40:07.640" v="37" actId="20577"/>
        <pc:sldMkLst>
          <pc:docMk/>
          <pc:sldMk cId="631429249" sldId="390"/>
        </pc:sldMkLst>
        <pc:spChg chg="mod">
          <ac:chgData name="Arjan Kamberg" userId="2cfeac95-aab1-41a7-bca5-796b19d85bc0" providerId="ADAL" clId="{2608CB26-A586-434D-8C74-81B1F5B7CBD8}" dt="2023-02-06T12:40:07.640" v="37" actId="20577"/>
          <ac:spMkLst>
            <pc:docMk/>
            <pc:sldMk cId="631429249" sldId="390"/>
            <ac:spMk id="2" creationId="{CE91908A-44DB-6F94-5011-4B09C76C8A3F}"/>
          </ac:spMkLst>
        </pc:spChg>
        <pc:spChg chg="del">
          <ac:chgData name="Arjan Kamberg" userId="2cfeac95-aab1-41a7-bca5-796b19d85bc0" providerId="ADAL" clId="{2608CB26-A586-434D-8C74-81B1F5B7CBD8}" dt="2023-02-06T12:40:01.283" v="25" actId="478"/>
          <ac:spMkLst>
            <pc:docMk/>
            <pc:sldMk cId="631429249" sldId="390"/>
            <ac:spMk id="3" creationId="{D7C111D0-93DC-E969-D547-1B497CAB7997}"/>
          </ac:spMkLst>
        </pc:spChg>
        <pc:picChg chg="add mod">
          <ac:chgData name="Arjan Kamberg" userId="2cfeac95-aab1-41a7-bca5-796b19d85bc0" providerId="ADAL" clId="{2608CB26-A586-434D-8C74-81B1F5B7CBD8}" dt="2023-02-06T12:39:59.408" v="24" actId="1076"/>
          <ac:picMkLst>
            <pc:docMk/>
            <pc:sldMk cId="631429249" sldId="390"/>
            <ac:picMk id="4" creationId="{4A2AE474-6C37-5B87-D5BB-7F234FF9D350}"/>
          </ac:picMkLst>
        </pc:picChg>
      </pc:sldChg>
      <pc:sldChg chg="addSp modSp new mod">
        <pc:chgData name="Arjan Kamberg" userId="2cfeac95-aab1-41a7-bca5-796b19d85bc0" providerId="ADAL" clId="{2608CB26-A586-434D-8C74-81B1F5B7CBD8}" dt="2023-02-06T12:41:02.862" v="50" actId="20577"/>
        <pc:sldMkLst>
          <pc:docMk/>
          <pc:sldMk cId="500412347" sldId="391"/>
        </pc:sldMkLst>
        <pc:spChg chg="mod">
          <ac:chgData name="Arjan Kamberg" userId="2cfeac95-aab1-41a7-bca5-796b19d85bc0" providerId="ADAL" clId="{2608CB26-A586-434D-8C74-81B1F5B7CBD8}" dt="2023-02-06T12:41:02.862" v="50" actId="20577"/>
          <ac:spMkLst>
            <pc:docMk/>
            <pc:sldMk cId="500412347" sldId="391"/>
            <ac:spMk id="2" creationId="{DAD0E8F0-6CA8-FB5A-01BB-312C27E8D97A}"/>
          </ac:spMkLst>
        </pc:spChg>
        <pc:picChg chg="add mod">
          <ac:chgData name="Arjan Kamberg" userId="2cfeac95-aab1-41a7-bca5-796b19d85bc0" providerId="ADAL" clId="{2608CB26-A586-434D-8C74-81B1F5B7CBD8}" dt="2023-02-06T12:40:58.851" v="41" actId="14100"/>
          <ac:picMkLst>
            <pc:docMk/>
            <pc:sldMk cId="500412347" sldId="391"/>
            <ac:picMk id="4" creationId="{A6E84DDF-EC60-C00C-F2AA-F4BF63094A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25-03-2024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25-03-2024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L01P03 - Lenspomp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908A-44DB-6F94-5011-4B09C76C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E474-6C37-5B87-D5BB-7F234FF9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7772400" cy="44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E8F0-6CA8-FB5A-01BB-312C27E8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Uitvoer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E0A8-7191-D2D0-21F2-3AC8DBF6D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84DDF-EC60-C00C-F2AA-F4BF6309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35149"/>
            <a:ext cx="9912462" cy="45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E0415-5817-3FC0-6E30-BE282123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200"/>
            <a:ext cx="7772400" cy="43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6053-62EC-9429-C27D-BA741916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Aansluiten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13654-0AE7-E3F8-5C6A-C97B5D93A4A7}"/>
              </a:ext>
            </a:extLst>
          </p:cNvPr>
          <p:cNvSpPr txBox="1"/>
          <p:nvPr/>
        </p:nvSpPr>
        <p:spPr>
          <a:xfrm>
            <a:off x="3157538" y="412454"/>
            <a:ext cx="3243262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BR = Bruin - +m 5 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BU - Blauw  GND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BK - Zwart   Signaal (dus naar een ingangspoort)</a:t>
            </a:r>
            <a:endParaRPr lang="en-US" sz="1700" dirty="0"/>
          </a:p>
        </p:txBody>
      </p:sp>
      <p:pic>
        <p:nvPicPr>
          <p:cNvPr id="5" name="Content Placeholder 4" descr="A close up of a tube&#10;&#10;Description automatically generated">
            <a:extLst>
              <a:ext uri="{FF2B5EF4-FFF2-40B4-BE49-F238E27FC236}">
                <a16:creationId xmlns:a16="http://schemas.microsoft.com/office/drawing/2014/main" id="{6E11285B-F77F-D630-534B-3F3D2E101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642"/>
          <a:stretch/>
        </p:blipFill>
        <p:spPr>
          <a:xfrm rot="16200000">
            <a:off x="1251215" y="1708414"/>
            <a:ext cx="3898370" cy="640080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6E86A05F-FD1D-9B19-D72D-243DDE6A02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6" b="8456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F03B4-AD6A-731A-FB0C-81CA846A9F17}"/>
              </a:ext>
            </a:extLst>
          </p:cNvPr>
          <p:cNvSpPr txBox="1"/>
          <p:nvPr/>
        </p:nvSpPr>
        <p:spPr>
          <a:xfrm>
            <a:off x="704850" y="762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280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EEF6-F685-0BCE-B4CD-0AFAA0F2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62C5-B9D8-FAD3-668C-8058FAAF6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B0045-406C-27BA-4142-01BEB330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1" y="1929172"/>
            <a:ext cx="7772400" cy="42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35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Template corporate</vt:lpstr>
      <vt:lpstr>1_Template corporate</vt:lpstr>
      <vt:lpstr>L01P03 - Lenspomp </vt:lpstr>
      <vt:lpstr>Het schema</vt:lpstr>
      <vt:lpstr>Uitvoer</vt:lpstr>
      <vt:lpstr>PowerPoint Presentation</vt:lpstr>
      <vt:lpstr>Aansluiten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2024-03-25T11:40:16Z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