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35"/>
  </p:notesMasterIdLst>
  <p:handoutMasterIdLst>
    <p:handoutMasterId r:id="rId36"/>
  </p:handoutMasterIdLst>
  <p:sldIdLst>
    <p:sldId id="256" r:id="rId6"/>
    <p:sldId id="390" r:id="rId7"/>
    <p:sldId id="391" r:id="rId8"/>
    <p:sldId id="392" r:id="rId9"/>
    <p:sldId id="393" r:id="rId10"/>
    <p:sldId id="394" r:id="rId11"/>
    <p:sldId id="388" r:id="rId12"/>
    <p:sldId id="389" r:id="rId13"/>
    <p:sldId id="395" r:id="rId14"/>
    <p:sldId id="396" r:id="rId15"/>
    <p:sldId id="397" r:id="rId16"/>
    <p:sldId id="398" r:id="rId17"/>
    <p:sldId id="399" r:id="rId18"/>
    <p:sldId id="401" r:id="rId19"/>
    <p:sldId id="400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387" r:id="rId3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smtClean="0"/>
              <a:t>Importeren CSV in </a:t>
            </a:r>
            <a:r>
              <a:rPr lang="nl-NL" sz="8800" dirty="0" err="1" smtClean="0"/>
              <a:t>db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nieuwe tabel importeren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11190"/>
            <a:ext cx="10698204" cy="49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 scheidingsteken (we gebruiken een </a:t>
            </a:r>
            <a:r>
              <a:rPr lang="nl-NL" dirty="0" err="1" smtClean="0"/>
              <a:t>comma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574454"/>
            <a:ext cx="935485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3" y="107004"/>
            <a:ext cx="10042423" cy="6677586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116732" y="2013626"/>
            <a:ext cx="836579" cy="4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2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record </a:t>
            </a:r>
            <a:r>
              <a:rPr lang="nl-NL" dirty="0" err="1" smtClean="0"/>
              <a:t>id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5" y="1825200"/>
            <a:ext cx="10737115" cy="43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Maand, dag en jaar zijn integers…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74" y="1538431"/>
            <a:ext cx="925006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Temperatuur staat ook NA in :S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7" y="1599466"/>
            <a:ext cx="926911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Primary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is het record </a:t>
            </a:r>
            <a:r>
              <a:rPr lang="nl-NL" dirty="0" err="1" smtClean="0"/>
              <a:t>id</a:t>
            </a:r>
            <a:r>
              <a:rPr lang="nl-NL" dirty="0" smtClean="0"/>
              <a:t>….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540714"/>
            <a:ext cx="9297698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42" y="3239215"/>
            <a:ext cx="801164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9" y="249722"/>
            <a:ext cx="9449859" cy="6461526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97277" y="6147044"/>
            <a:ext cx="1322961" cy="564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rechts 5"/>
          <p:cNvSpPr/>
          <p:nvPr/>
        </p:nvSpPr>
        <p:spPr>
          <a:xfrm rot="6765463">
            <a:off x="8083686" y="2509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6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</a:t>
            </a:r>
            <a:r>
              <a:rPr lang="nl-NL" dirty="0" err="1" smtClean="0"/>
              <a:t>geimporteerd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825200"/>
            <a:ext cx="11791137" cy="34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CSV bestand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17" y="1690688"/>
            <a:ext cx="10450383" cy="477269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75" y="5205"/>
            <a:ext cx="896427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Naam wijzigen naar WT_IMPORT (bijvoorbeeld)	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429637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valt je op aan de data 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310175" cy="30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Nieuwe tabellen </a:t>
            </a:r>
            <a:r>
              <a:rPr lang="nl-NL" dirty="0" smtClean="0"/>
              <a:t>aanmaken voor Country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7" y="1575250"/>
            <a:ext cx="3562847" cy="178142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4" y="1805094"/>
            <a:ext cx="5344271" cy="281979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88" y="4207212"/>
            <a:ext cx="5191850" cy="149563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513" y="5215540"/>
            <a:ext cx="301032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Ophalen welke data we willen gebruiken voor tabel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8" y="1590344"/>
            <a:ext cx="5334744" cy="18290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56" y="1590344"/>
            <a:ext cx="896427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Query uitvoeren… heel veel keer New </a:t>
            </a:r>
            <a:r>
              <a:rPr lang="nl-NL" dirty="0" err="1" smtClean="0"/>
              <a:t>Zealand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8699" y="4459034"/>
            <a:ext cx="7429667" cy="214075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1634107"/>
            <a:ext cx="3219899" cy="473458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04" y="1668852"/>
            <a:ext cx="411537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3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DISTINCT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825199"/>
            <a:ext cx="10515600" cy="2103121"/>
          </a:xfrm>
          <a:prstGeom prst="rect">
            <a:avLst/>
          </a:prstGeom>
        </p:spPr>
      </p:pic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64433" y="3266966"/>
            <a:ext cx="3890069" cy="34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tabel Country zetten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99" y="1825200"/>
            <a:ext cx="6909961" cy="206586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31" y="3526419"/>
            <a:ext cx="693516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3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Niet alle velden kunnen worden toegevoegd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02424" y="4019154"/>
            <a:ext cx="2781688" cy="283884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6" y="1690688"/>
            <a:ext cx="11450648" cy="226726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00" y="4085838"/>
            <a:ext cx="426779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Kijken welke data niet kon worden gebruikt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3" y="4076296"/>
            <a:ext cx="11034093" cy="223581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3" y="1900623"/>
            <a:ext cx="4782217" cy="17337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017" y="1860381"/>
            <a:ext cx="5609324" cy="17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een tekst editor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0" y="1690688"/>
            <a:ext cx="10787820" cy="33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een tekst editor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0" y="1690688"/>
            <a:ext cx="10787820" cy="3374739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107004" y="1825200"/>
            <a:ext cx="642026" cy="28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rechts 5"/>
          <p:cNvSpPr/>
          <p:nvPr/>
        </p:nvSpPr>
        <p:spPr>
          <a:xfrm>
            <a:off x="184826" y="2276272"/>
            <a:ext cx="381754" cy="291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-omlaag 6"/>
          <p:cNvSpPr/>
          <p:nvPr/>
        </p:nvSpPr>
        <p:spPr>
          <a:xfrm>
            <a:off x="3677055" y="1274323"/>
            <a:ext cx="486383" cy="550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5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valt op van de data…..?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0" y="1690688"/>
            <a:ext cx="10787820" cy="33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valt op van de data…..? Auckland, NZ </a:t>
            </a:r>
            <a:r>
              <a:rPr lang="nl-NL" dirty="0" err="1" smtClean="0"/>
              <a:t>etc</a:t>
            </a:r>
            <a:r>
              <a:rPr lang="nl-NL" dirty="0" smtClean="0"/>
              <a:t> dubbel.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0" y="1690688"/>
            <a:ext cx="10787820" cy="33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Lege database aanmaken</a:t>
            </a:r>
            <a:endParaRPr lang="en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62" y="2429555"/>
            <a:ext cx="742101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Importeren van gegevens in de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50" y="1690688"/>
            <a:ext cx="10675774" cy="4126452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2743200" y="4017524"/>
            <a:ext cx="1809344" cy="50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rechts 5"/>
          <p:cNvSpPr/>
          <p:nvPr/>
        </p:nvSpPr>
        <p:spPr>
          <a:xfrm rot="6313668">
            <a:off x="9562290" y="1014275"/>
            <a:ext cx="2003898" cy="931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Selecteren van </a:t>
            </a:r>
            <a:r>
              <a:rPr lang="nl-NL" dirty="0" err="1" smtClean="0"/>
              <a:t>csv</a:t>
            </a:r>
            <a:r>
              <a:rPr lang="nl-NL" dirty="0" smtClean="0"/>
              <a:t>-bestand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95" y="1996107"/>
            <a:ext cx="895475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145</Words>
  <Application>Microsoft Office PowerPoint</Application>
  <PresentationFormat>Breedbeeld</PresentationFormat>
  <Paragraphs>28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Template corporate</vt:lpstr>
      <vt:lpstr>1_Template corporate</vt:lpstr>
      <vt:lpstr>Importeren CSV in db</vt:lpstr>
      <vt:lpstr>CSV bestand</vt:lpstr>
      <vt:lpstr>In een tekst editor</vt:lpstr>
      <vt:lpstr>In een tekst editor</vt:lpstr>
      <vt:lpstr>Wat valt op van de data…..?</vt:lpstr>
      <vt:lpstr>Wat valt op van de data…..? Auckland, NZ etc dubbel.</vt:lpstr>
      <vt:lpstr>Lege database aanmaken</vt:lpstr>
      <vt:lpstr>Importeren van gegevens in de database</vt:lpstr>
      <vt:lpstr>Selecteren van csv-bestand</vt:lpstr>
      <vt:lpstr>In nieuwe tabel importeren</vt:lpstr>
      <vt:lpstr>Met scheidingsteken (we gebruiken een comma)</vt:lpstr>
      <vt:lpstr>PowerPoint-presentatie</vt:lpstr>
      <vt:lpstr>record id</vt:lpstr>
      <vt:lpstr>Maand, dag en jaar zijn integers…</vt:lpstr>
      <vt:lpstr>Temperatuur staat ook NA in :S</vt:lpstr>
      <vt:lpstr>Primary key is het record id….</vt:lpstr>
      <vt:lpstr>Shit</vt:lpstr>
      <vt:lpstr>PowerPoint-presentatie</vt:lpstr>
      <vt:lpstr>Tabel geimporteerd</vt:lpstr>
      <vt:lpstr>Naam wijzigen naar WT_IMPORT (bijvoorbeeld) </vt:lpstr>
      <vt:lpstr>Wat valt je op aan de data ?</vt:lpstr>
      <vt:lpstr>Nieuwe tabellen aanmaken voor Country</vt:lpstr>
      <vt:lpstr>Ophalen welke data we willen gebruiken voor tabel</vt:lpstr>
      <vt:lpstr>Query uitvoeren… heel veel keer New Zealand</vt:lpstr>
      <vt:lpstr>DISTINCT</vt:lpstr>
      <vt:lpstr>In tabel Country zetten</vt:lpstr>
      <vt:lpstr>Niet alle velden kunnen worden toegevoegd</vt:lpstr>
      <vt:lpstr>Kijken welke data niet kon worden gebruikt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127</cp:revision>
  <cp:lastPrinted>2018-06-12T11:35:17Z</cp:lastPrinted>
  <dcterms:created xsi:type="dcterms:W3CDTF">2017-08-11T14:21:04Z</dcterms:created>
  <dcterms:modified xsi:type="dcterms:W3CDTF">2023-03-17T09:02:33Z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