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35"/>
  </p:notesMasterIdLst>
  <p:handoutMasterIdLst>
    <p:handoutMasterId r:id="rId36"/>
  </p:handoutMasterIdLst>
  <p:sldIdLst>
    <p:sldId id="256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387" r:id="rId34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79" d="100"/>
          <a:sy n="79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447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276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 fontScale="90000"/>
          </a:bodyPr>
          <a:lstStyle/>
          <a:p>
            <a:r>
              <a:rPr lang="nl-NL" sz="8800" dirty="0" smtClean="0"/>
              <a:t>Maken van een relationele</a:t>
            </a:r>
            <a:br>
              <a:rPr lang="nl-NL" sz="8800" dirty="0" smtClean="0"/>
            </a:br>
            <a:r>
              <a:rPr lang="nl-NL" sz="8800" dirty="0" smtClean="0"/>
              <a:t>database</a:t>
            </a: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Maak de SELECT statement die de data bij elkaar zoekt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554622"/>
            <a:ext cx="6706536" cy="16099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21" y="3420489"/>
            <a:ext cx="6173061" cy="93358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572" y="2359597"/>
            <a:ext cx="503942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Zet de data in de nieuwe tabel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908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Zet de data in de nieuwe tabel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05503"/>
            <a:ext cx="10677705" cy="168244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41" y="3135712"/>
            <a:ext cx="8183117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9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Opschonen 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We kunnen nu alles uit de import tabel halen wat we al hebben.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40" y="2282475"/>
            <a:ext cx="1017412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4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6792" y="412473"/>
            <a:ext cx="10515600" cy="1325563"/>
          </a:xfrm>
        </p:spPr>
        <p:txBody>
          <a:bodyPr/>
          <a:lstStyle/>
          <a:p>
            <a:r>
              <a:rPr lang="nl-NL" dirty="0" smtClean="0"/>
              <a:t>Verwijderen 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50" y="1538553"/>
            <a:ext cx="10564699" cy="199100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0" y="3664068"/>
            <a:ext cx="10498015" cy="2896004"/>
          </a:xfrm>
          <a:prstGeom prst="rect">
            <a:avLst/>
          </a:prstGeom>
        </p:spPr>
      </p:pic>
      <p:sp>
        <p:nvSpPr>
          <p:cNvPr id="6" name="Pijl-rechts 5"/>
          <p:cNvSpPr/>
          <p:nvPr/>
        </p:nvSpPr>
        <p:spPr>
          <a:xfrm rot="7053598">
            <a:off x="7091465" y="14595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rechts 6"/>
          <p:cNvSpPr/>
          <p:nvPr/>
        </p:nvSpPr>
        <p:spPr>
          <a:xfrm rot="7053598">
            <a:off x="8167993" y="44133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213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Delete statement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Ga eerst weer een query maken die de data toont dat je wilt gaan deleten.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543098"/>
            <a:ext cx="7176791" cy="281272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817" y="2825475"/>
            <a:ext cx="310558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2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Delete statement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92" y="1652594"/>
            <a:ext cx="1140301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1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Delete statement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800" y="4718340"/>
            <a:ext cx="7531769" cy="1942977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00" y="1536546"/>
            <a:ext cx="9354856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7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Delete statement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1536546"/>
            <a:ext cx="9354856" cy="3181794"/>
          </a:xfrm>
          <a:prstGeom prst="rect">
            <a:avLst/>
          </a:prstGeom>
        </p:spPr>
      </p:pic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00" y="4718340"/>
            <a:ext cx="6276926" cy="18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3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 HERNOEMEN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24" y="1848450"/>
            <a:ext cx="5398127" cy="43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6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 hebben deze tabel ingevuld.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76" y="1690688"/>
            <a:ext cx="655411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2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idCity</a:t>
            </a:r>
            <a:r>
              <a:rPr lang="nl-NL" dirty="0" smtClean="0"/>
              <a:t> toevoegen, PK hernoemen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90688"/>
            <a:ext cx="12089799" cy="47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52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idCity</a:t>
            </a:r>
            <a:r>
              <a:rPr lang="nl-NL" dirty="0" smtClean="0"/>
              <a:t> invullen….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45" y="1825200"/>
            <a:ext cx="1307012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2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Relaties ziet Access een verbinding tussen </a:t>
            </a:r>
            <a:r>
              <a:rPr lang="nl-NL" dirty="0" err="1" smtClean="0"/>
              <a:t>city</a:t>
            </a:r>
            <a:r>
              <a:rPr lang="nl-NL" dirty="0" smtClean="0"/>
              <a:t> en </a:t>
            </a:r>
            <a:r>
              <a:rPr lang="nl-NL" dirty="0" err="1" smtClean="0"/>
              <a:t>Measurement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6887182" y="1825200"/>
            <a:ext cx="4467217" cy="4352400"/>
          </a:xfrm>
        </p:spPr>
        <p:txBody>
          <a:bodyPr/>
          <a:lstStyle/>
          <a:p>
            <a:r>
              <a:rPr lang="nl-NL" dirty="0" smtClean="0"/>
              <a:t>Dit is alleen niet de verbinding die er nu echt is.</a:t>
            </a:r>
          </a:p>
          <a:p>
            <a:endParaRPr lang="nl-NL" dirty="0"/>
          </a:p>
          <a:p>
            <a:r>
              <a:rPr lang="nl-NL" dirty="0" smtClean="0"/>
              <a:t>City en </a:t>
            </a:r>
            <a:r>
              <a:rPr lang="nl-NL" dirty="0" err="1" smtClean="0"/>
              <a:t>namecity</a:t>
            </a:r>
            <a:r>
              <a:rPr lang="nl-NL" dirty="0" smtClean="0"/>
              <a:t> is wel data die is ingevuld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90688"/>
            <a:ext cx="3645651" cy="201856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509" y="3460842"/>
            <a:ext cx="5772956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5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Maak een query die het resultaat laat zien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86" y="1453107"/>
            <a:ext cx="7659169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9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idCity</a:t>
            </a:r>
            <a:r>
              <a:rPr lang="nl-NL" dirty="0" smtClean="0"/>
              <a:t> van CITY verplaatsen naar </a:t>
            </a:r>
            <a:r>
              <a:rPr lang="nl-NL" dirty="0" err="1" smtClean="0"/>
              <a:t>Measurement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107"/>
            <a:ext cx="7659169" cy="509658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784" y="3230050"/>
            <a:ext cx="537285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6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90688"/>
            <a:ext cx="5941523" cy="198636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291" y="3173563"/>
            <a:ext cx="7544853" cy="182905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960" y="4976894"/>
            <a:ext cx="1302249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75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Opschonen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Verwijder City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81" y="1825200"/>
            <a:ext cx="517279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8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Maken van de relaties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838800" y="4873556"/>
            <a:ext cx="10515600" cy="1304043"/>
          </a:xfrm>
        </p:spPr>
        <p:txBody>
          <a:bodyPr/>
          <a:lstStyle/>
          <a:p>
            <a:r>
              <a:rPr lang="nl-NL" dirty="0" smtClean="0"/>
              <a:t>Relaties zorgen voor:</a:t>
            </a:r>
          </a:p>
          <a:p>
            <a:pPr lvl="1"/>
            <a:r>
              <a:rPr lang="nl-NL" dirty="0" smtClean="0"/>
              <a:t>Hogere snelheid</a:t>
            </a:r>
          </a:p>
          <a:p>
            <a:pPr lvl="1"/>
            <a:r>
              <a:rPr lang="nl-NL" dirty="0" smtClean="0"/>
              <a:t>Integriteit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04036"/>
            <a:ext cx="997406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3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Comprimeren en herstellen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825200"/>
            <a:ext cx="10507541" cy="4134427"/>
          </a:xfrm>
          <a:prstGeom prst="rect">
            <a:avLst/>
          </a:prstGeom>
        </p:spPr>
      </p:pic>
      <p:sp>
        <p:nvSpPr>
          <p:cNvPr id="5" name="Pijl-omlaag 4"/>
          <p:cNvSpPr/>
          <p:nvPr/>
        </p:nvSpPr>
        <p:spPr>
          <a:xfrm rot="7246502">
            <a:off x="2402732" y="2918297"/>
            <a:ext cx="1021405" cy="1673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662" y="6057003"/>
            <a:ext cx="760201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0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Cities</a:t>
            </a:r>
            <a:r>
              <a:rPr lang="nl-NL" dirty="0" smtClean="0"/>
              <a:t> tabel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We gaan nu een tabel maken met alle plaatsen (City)</a:t>
            </a:r>
          </a:p>
          <a:p>
            <a:endParaRPr lang="nl-NL" dirty="0"/>
          </a:p>
          <a:p>
            <a:r>
              <a:rPr lang="nl-NL" dirty="0" smtClean="0"/>
              <a:t>WELKE GEGEVENS MOETEN IN DIE TABEL KOMEN ?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" y="3631853"/>
            <a:ext cx="12120665" cy="20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1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Cities</a:t>
            </a:r>
            <a:r>
              <a:rPr lang="nl-NL" dirty="0" smtClean="0"/>
              <a:t> tabel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We gaan nu een tabel maken met alle plaatsen (City)</a:t>
            </a:r>
          </a:p>
          <a:p>
            <a:endParaRPr lang="nl-NL" dirty="0"/>
          </a:p>
          <a:p>
            <a:r>
              <a:rPr lang="nl-NL" dirty="0" smtClean="0"/>
              <a:t>WELKE GEGEVENS MOETEN IN DIE TABEL KOMEN ?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" y="3631853"/>
            <a:ext cx="12120665" cy="2084941"/>
          </a:xfrm>
          <a:prstGeom prst="rect">
            <a:avLst/>
          </a:prstGeom>
        </p:spPr>
      </p:pic>
      <p:sp>
        <p:nvSpPr>
          <p:cNvPr id="5" name="Pijl-omlaag 4"/>
          <p:cNvSpPr/>
          <p:nvPr/>
        </p:nvSpPr>
        <p:spPr>
          <a:xfrm>
            <a:off x="5856051" y="2937753"/>
            <a:ext cx="583660" cy="856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omlaag 5"/>
          <p:cNvSpPr/>
          <p:nvPr/>
        </p:nvSpPr>
        <p:spPr>
          <a:xfrm>
            <a:off x="6845030" y="2923409"/>
            <a:ext cx="583660" cy="856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omlaag 6"/>
          <p:cNvSpPr/>
          <p:nvPr/>
        </p:nvSpPr>
        <p:spPr>
          <a:xfrm>
            <a:off x="8627923" y="2937753"/>
            <a:ext cx="583660" cy="856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ijl-omlaag 7"/>
          <p:cNvSpPr/>
          <p:nvPr/>
        </p:nvSpPr>
        <p:spPr>
          <a:xfrm>
            <a:off x="9581234" y="2923409"/>
            <a:ext cx="583660" cy="856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20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City tabel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32" y="1690688"/>
            <a:ext cx="14385909" cy="41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Maak de SELECT statement die de data bij elkaar zoekt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069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Maak de SELECT statement die de data bij elkaar zoekt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79" y="1690688"/>
            <a:ext cx="10707932" cy="262045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054" y="4445651"/>
            <a:ext cx="493463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6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Maak de SELECT statement die de data bij elkaar zoekt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90688"/>
            <a:ext cx="10326185" cy="104900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47" y="2481877"/>
            <a:ext cx="494416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5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Maak de SELECT statement die de data bij elkaar zoekt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90688"/>
            <a:ext cx="10326185" cy="104900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47" y="2481877"/>
            <a:ext cx="4944165" cy="4267796"/>
          </a:xfrm>
          <a:prstGeom prst="rect">
            <a:avLst/>
          </a:prstGeom>
        </p:spPr>
      </p:pic>
      <p:sp>
        <p:nvSpPr>
          <p:cNvPr id="3" name="Pijl-rechts 2"/>
          <p:cNvSpPr/>
          <p:nvPr/>
        </p:nvSpPr>
        <p:spPr>
          <a:xfrm>
            <a:off x="1342417" y="5457217"/>
            <a:ext cx="2373549" cy="129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167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243</Words>
  <Application>Microsoft Office PowerPoint</Application>
  <PresentationFormat>Breedbeeld</PresentationFormat>
  <Paragraphs>46</Paragraphs>
  <Slides>29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Template corporate</vt:lpstr>
      <vt:lpstr>1_Template corporate</vt:lpstr>
      <vt:lpstr>Maken van een relationele database</vt:lpstr>
      <vt:lpstr>We hebben deze tabel ingevuld.</vt:lpstr>
      <vt:lpstr>Cities tabel</vt:lpstr>
      <vt:lpstr>Cities tabel</vt:lpstr>
      <vt:lpstr>City tabel</vt:lpstr>
      <vt:lpstr>Maak de SELECT statement die de data bij elkaar zoekt</vt:lpstr>
      <vt:lpstr>Maak de SELECT statement die de data bij elkaar zoekt</vt:lpstr>
      <vt:lpstr>Maak de SELECT statement die de data bij elkaar zoekt</vt:lpstr>
      <vt:lpstr>Maak de SELECT statement die de data bij elkaar zoekt</vt:lpstr>
      <vt:lpstr>Maak de SELECT statement die de data bij elkaar zoekt</vt:lpstr>
      <vt:lpstr>Zet de data in de nieuwe tabel</vt:lpstr>
      <vt:lpstr>Zet de data in de nieuwe tabel</vt:lpstr>
      <vt:lpstr>Opschonen data</vt:lpstr>
      <vt:lpstr>Verwijderen data</vt:lpstr>
      <vt:lpstr>Delete statement</vt:lpstr>
      <vt:lpstr>Delete statement</vt:lpstr>
      <vt:lpstr>Delete statement</vt:lpstr>
      <vt:lpstr>Delete statement</vt:lpstr>
      <vt:lpstr>TABEL HERNOEMEN</vt:lpstr>
      <vt:lpstr>idCity toevoegen, PK hernoemen</vt:lpstr>
      <vt:lpstr>idCity invullen….</vt:lpstr>
      <vt:lpstr>Relaties ziet Access een verbinding tussen city en Measurement</vt:lpstr>
      <vt:lpstr>Maak een query die het resultaat laat zien</vt:lpstr>
      <vt:lpstr>idCity van CITY verplaatsen naar Measurement</vt:lpstr>
      <vt:lpstr>PowerPoint-presentatie</vt:lpstr>
      <vt:lpstr>Opschonen Database</vt:lpstr>
      <vt:lpstr>Maken van de relaties</vt:lpstr>
      <vt:lpstr>Comprimeren en herstellen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134</cp:revision>
  <cp:lastPrinted>2018-06-12T11:35:17Z</cp:lastPrinted>
  <dcterms:created xsi:type="dcterms:W3CDTF">2017-08-11T14:21:04Z</dcterms:created>
  <dcterms:modified xsi:type="dcterms:W3CDTF">2023-03-17T14:17:51Z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