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88" r:id="rId7"/>
    <p:sldId id="389" r:id="rId8"/>
    <p:sldId id="387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36469CF-5989-E04F-A0A4-B036050B4AB4}"/>
    <pc:docChg chg="addSld delSld modSld">
      <pc:chgData name="Arjan Kamberg" userId="2cfeac95-aab1-41a7-bca5-796b19d85bc0" providerId="ADAL" clId="{F36469CF-5989-E04F-A0A4-B036050B4AB4}" dt="2022-11-04T07:17:57.441" v="257" actId="14100"/>
      <pc:docMkLst>
        <pc:docMk/>
      </pc:docMkLst>
      <pc:sldChg chg="modSp mod">
        <pc:chgData name="Arjan Kamberg" userId="2cfeac95-aab1-41a7-bca5-796b19d85bc0" providerId="ADAL" clId="{F36469CF-5989-E04F-A0A4-B036050B4AB4}" dt="2022-11-01T13:06:12.497" v="4" actId="20577"/>
        <pc:sldMkLst>
          <pc:docMk/>
          <pc:sldMk cId="248983296" sldId="256"/>
        </pc:sldMkLst>
        <pc:spChg chg="mod">
          <ac:chgData name="Arjan Kamberg" userId="2cfeac95-aab1-41a7-bca5-796b19d85bc0" providerId="ADAL" clId="{F36469CF-5989-E04F-A0A4-B036050B4AB4}" dt="2022-11-01T13:06:12.497" v="4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F36469CF-5989-E04F-A0A4-B036050B4AB4}" dt="2022-11-01T13:08:46.155" v="171" actId="20577"/>
        <pc:sldMkLst>
          <pc:docMk/>
          <pc:sldMk cId="45019516" sldId="388"/>
        </pc:sldMkLst>
        <pc:spChg chg="mod">
          <ac:chgData name="Arjan Kamberg" userId="2cfeac95-aab1-41a7-bca5-796b19d85bc0" providerId="ADAL" clId="{F36469CF-5989-E04F-A0A4-B036050B4AB4}" dt="2022-11-01T13:06:28.395" v="29" actId="20577"/>
          <ac:spMkLst>
            <pc:docMk/>
            <pc:sldMk cId="45019516" sldId="388"/>
            <ac:spMk id="2" creationId="{5E62E99B-192B-FF9B-2D4C-DEEFF58927BA}"/>
          </ac:spMkLst>
        </pc:spChg>
        <pc:spChg chg="mod">
          <ac:chgData name="Arjan Kamberg" userId="2cfeac95-aab1-41a7-bca5-796b19d85bc0" providerId="ADAL" clId="{F36469CF-5989-E04F-A0A4-B036050B4AB4}" dt="2022-11-01T13:08:46.155" v="171" actId="20577"/>
          <ac:spMkLst>
            <pc:docMk/>
            <pc:sldMk cId="45019516" sldId="388"/>
            <ac:spMk id="3" creationId="{BEE50482-9FD6-4A0D-09B1-27B770A51250}"/>
          </ac:spMkLst>
        </pc:spChg>
        <pc:picChg chg="add mod">
          <ac:chgData name="Arjan Kamberg" userId="2cfeac95-aab1-41a7-bca5-796b19d85bc0" providerId="ADAL" clId="{F36469CF-5989-E04F-A0A4-B036050B4AB4}" dt="2022-11-01T13:08:43.738" v="169" actId="1076"/>
          <ac:picMkLst>
            <pc:docMk/>
            <pc:sldMk cId="45019516" sldId="388"/>
            <ac:picMk id="4" creationId="{23481BD7-3E3C-8B39-F4D6-FF4D696A831C}"/>
          </ac:picMkLst>
        </pc:picChg>
      </pc:sldChg>
      <pc:sldChg chg="del">
        <pc:chgData name="Arjan Kamberg" userId="2cfeac95-aab1-41a7-bca5-796b19d85bc0" providerId="ADAL" clId="{F36469CF-5989-E04F-A0A4-B036050B4AB4}" dt="2022-11-01T13:06:17.866" v="13" actId="2696"/>
        <pc:sldMkLst>
          <pc:docMk/>
          <pc:sldMk cId="1212195962" sldId="388"/>
        </pc:sldMkLst>
      </pc:sldChg>
      <pc:sldChg chg="addSp modSp new mod">
        <pc:chgData name="Arjan Kamberg" userId="2cfeac95-aab1-41a7-bca5-796b19d85bc0" providerId="ADAL" clId="{F36469CF-5989-E04F-A0A4-B036050B4AB4}" dt="2022-11-01T13:12:47.474" v="186" actId="20577"/>
        <pc:sldMkLst>
          <pc:docMk/>
          <pc:sldMk cId="3177076018" sldId="389"/>
        </pc:sldMkLst>
        <pc:spChg chg="mod">
          <ac:chgData name="Arjan Kamberg" userId="2cfeac95-aab1-41a7-bca5-796b19d85bc0" providerId="ADAL" clId="{F36469CF-5989-E04F-A0A4-B036050B4AB4}" dt="2022-11-01T13:12:47.474" v="186" actId="20577"/>
          <ac:spMkLst>
            <pc:docMk/>
            <pc:sldMk cId="3177076018" sldId="389"/>
            <ac:spMk id="2" creationId="{79BF6DDE-E43B-0840-ACF9-795111401CEE}"/>
          </ac:spMkLst>
        </pc:spChg>
        <pc:picChg chg="add mod">
          <ac:chgData name="Arjan Kamberg" userId="2cfeac95-aab1-41a7-bca5-796b19d85bc0" providerId="ADAL" clId="{F36469CF-5989-E04F-A0A4-B036050B4AB4}" dt="2022-11-01T13:12:41.685" v="174" actId="1076"/>
          <ac:picMkLst>
            <pc:docMk/>
            <pc:sldMk cId="3177076018" sldId="389"/>
            <ac:picMk id="4" creationId="{9BF8CECB-2536-3B84-7127-65F3FD511EEF}"/>
          </ac:picMkLst>
        </pc:picChg>
      </pc:sldChg>
      <pc:sldChg chg="del">
        <pc:chgData name="Arjan Kamberg" userId="2cfeac95-aab1-41a7-bca5-796b19d85bc0" providerId="ADAL" clId="{F36469CF-5989-E04F-A0A4-B036050B4AB4}" dt="2022-11-01T13:06:18.227" v="14" actId="2696"/>
        <pc:sldMkLst>
          <pc:docMk/>
          <pc:sldMk cId="3574830922" sldId="389"/>
        </pc:sldMkLst>
      </pc:sldChg>
      <pc:sldChg chg="addSp modSp new mod">
        <pc:chgData name="Arjan Kamberg" userId="2cfeac95-aab1-41a7-bca5-796b19d85bc0" providerId="ADAL" clId="{F36469CF-5989-E04F-A0A4-B036050B4AB4}" dt="2022-11-04T07:17:57.441" v="257" actId="14100"/>
        <pc:sldMkLst>
          <pc:docMk/>
          <pc:sldMk cId="1453151221" sldId="390"/>
        </pc:sldMkLst>
        <pc:spChg chg="mod">
          <ac:chgData name="Arjan Kamberg" userId="2cfeac95-aab1-41a7-bca5-796b19d85bc0" providerId="ADAL" clId="{F36469CF-5989-E04F-A0A4-B036050B4AB4}" dt="2022-11-04T07:12:55.040" v="197" actId="20577"/>
          <ac:spMkLst>
            <pc:docMk/>
            <pc:sldMk cId="1453151221" sldId="390"/>
            <ac:spMk id="2" creationId="{34E91F4D-0014-1964-C7F7-7B99017F8EF3}"/>
          </ac:spMkLst>
        </pc:spChg>
        <pc:spChg chg="mod">
          <ac:chgData name="Arjan Kamberg" userId="2cfeac95-aab1-41a7-bca5-796b19d85bc0" providerId="ADAL" clId="{F36469CF-5989-E04F-A0A4-B036050B4AB4}" dt="2022-11-04T07:13:13.490" v="254" actId="20577"/>
          <ac:spMkLst>
            <pc:docMk/>
            <pc:sldMk cId="1453151221" sldId="390"/>
            <ac:spMk id="3" creationId="{9D0AED60-52A3-EB19-0BCB-4D3AE60390AB}"/>
          </ac:spMkLst>
        </pc:spChg>
        <pc:picChg chg="add mod">
          <ac:chgData name="Arjan Kamberg" userId="2cfeac95-aab1-41a7-bca5-796b19d85bc0" providerId="ADAL" clId="{F36469CF-5989-E04F-A0A4-B036050B4AB4}" dt="2022-11-04T07:17:57.441" v="257" actId="14100"/>
          <ac:picMkLst>
            <pc:docMk/>
            <pc:sldMk cId="1453151221" sldId="390"/>
            <ac:picMk id="4" creationId="{7BDBF6E0-D89C-7807-7441-8ED6F980B836}"/>
          </ac:picMkLst>
        </pc:picChg>
      </pc:sldChg>
      <pc:sldChg chg="del">
        <pc:chgData name="Arjan Kamberg" userId="2cfeac95-aab1-41a7-bca5-796b19d85bc0" providerId="ADAL" clId="{F36469CF-5989-E04F-A0A4-B036050B4AB4}" dt="2022-11-01T13:06:14.391" v="5" actId="2696"/>
        <pc:sldMkLst>
          <pc:docMk/>
          <pc:sldMk cId="2063924949" sldId="390"/>
        </pc:sldMkLst>
      </pc:sldChg>
      <pc:sldChg chg="del">
        <pc:chgData name="Arjan Kamberg" userId="2cfeac95-aab1-41a7-bca5-796b19d85bc0" providerId="ADAL" clId="{F36469CF-5989-E04F-A0A4-B036050B4AB4}" dt="2022-11-01T13:06:15.349" v="6" actId="2696"/>
        <pc:sldMkLst>
          <pc:docMk/>
          <pc:sldMk cId="1607714710" sldId="391"/>
        </pc:sldMkLst>
      </pc:sldChg>
      <pc:sldChg chg="del">
        <pc:chgData name="Arjan Kamberg" userId="2cfeac95-aab1-41a7-bca5-796b19d85bc0" providerId="ADAL" clId="{F36469CF-5989-E04F-A0A4-B036050B4AB4}" dt="2022-11-01T13:06:15.786" v="7" actId="2696"/>
        <pc:sldMkLst>
          <pc:docMk/>
          <pc:sldMk cId="2666179100" sldId="392"/>
        </pc:sldMkLst>
      </pc:sldChg>
      <pc:sldChg chg="del">
        <pc:chgData name="Arjan Kamberg" userId="2cfeac95-aab1-41a7-bca5-796b19d85bc0" providerId="ADAL" clId="{F36469CF-5989-E04F-A0A4-B036050B4AB4}" dt="2022-11-01T13:06:16.155" v="8" actId="2696"/>
        <pc:sldMkLst>
          <pc:docMk/>
          <pc:sldMk cId="4213083020" sldId="393"/>
        </pc:sldMkLst>
      </pc:sldChg>
      <pc:sldChg chg="del">
        <pc:chgData name="Arjan Kamberg" userId="2cfeac95-aab1-41a7-bca5-796b19d85bc0" providerId="ADAL" clId="{F36469CF-5989-E04F-A0A4-B036050B4AB4}" dt="2022-11-01T13:06:16.418" v="9" actId="2696"/>
        <pc:sldMkLst>
          <pc:docMk/>
          <pc:sldMk cId="3846129201" sldId="394"/>
        </pc:sldMkLst>
      </pc:sldChg>
      <pc:sldChg chg="del">
        <pc:chgData name="Arjan Kamberg" userId="2cfeac95-aab1-41a7-bca5-796b19d85bc0" providerId="ADAL" clId="{F36469CF-5989-E04F-A0A4-B036050B4AB4}" dt="2022-11-01T13:06:16.751" v="10" actId="2696"/>
        <pc:sldMkLst>
          <pc:docMk/>
          <pc:sldMk cId="2450999041" sldId="395"/>
        </pc:sldMkLst>
      </pc:sldChg>
      <pc:sldChg chg="del">
        <pc:chgData name="Arjan Kamberg" userId="2cfeac95-aab1-41a7-bca5-796b19d85bc0" providerId="ADAL" clId="{F36469CF-5989-E04F-A0A4-B036050B4AB4}" dt="2022-11-01T13:06:17.138" v="11" actId="2696"/>
        <pc:sldMkLst>
          <pc:docMk/>
          <pc:sldMk cId="242433062" sldId="396"/>
        </pc:sldMkLst>
      </pc:sldChg>
      <pc:sldChg chg="del">
        <pc:chgData name="Arjan Kamberg" userId="2cfeac95-aab1-41a7-bca5-796b19d85bc0" providerId="ADAL" clId="{F36469CF-5989-E04F-A0A4-B036050B4AB4}" dt="2022-11-01T13:06:17.467" v="12" actId="2696"/>
        <pc:sldMkLst>
          <pc:docMk/>
          <pc:sldMk cId="3948355616" sldId="397"/>
        </pc:sldMkLst>
      </pc:sldChg>
      <pc:sldChg chg="del">
        <pc:chgData name="Arjan Kamberg" userId="2cfeac95-aab1-41a7-bca5-796b19d85bc0" providerId="ADAL" clId="{F36469CF-5989-E04F-A0A4-B036050B4AB4}" dt="2022-11-01T13:06:19.373" v="17" actId="2696"/>
        <pc:sldMkLst>
          <pc:docMk/>
          <pc:sldMk cId="1603569516" sldId="398"/>
        </pc:sldMkLst>
      </pc:sldChg>
      <pc:sldChg chg="del">
        <pc:chgData name="Arjan Kamberg" userId="2cfeac95-aab1-41a7-bca5-796b19d85bc0" providerId="ADAL" clId="{F36469CF-5989-E04F-A0A4-B036050B4AB4}" dt="2022-11-01T13:06:19.716" v="18" actId="2696"/>
        <pc:sldMkLst>
          <pc:docMk/>
          <pc:sldMk cId="3934560588" sldId="399"/>
        </pc:sldMkLst>
      </pc:sldChg>
      <pc:sldChg chg="del">
        <pc:chgData name="Arjan Kamberg" userId="2cfeac95-aab1-41a7-bca5-796b19d85bc0" providerId="ADAL" clId="{F36469CF-5989-E04F-A0A4-B036050B4AB4}" dt="2022-11-01T13:06:18.627" v="15" actId="2696"/>
        <pc:sldMkLst>
          <pc:docMk/>
          <pc:sldMk cId="3162696690" sldId="400"/>
        </pc:sldMkLst>
      </pc:sldChg>
      <pc:sldChg chg="del">
        <pc:chgData name="Arjan Kamberg" userId="2cfeac95-aab1-41a7-bca5-796b19d85bc0" providerId="ADAL" clId="{F36469CF-5989-E04F-A0A4-B036050B4AB4}" dt="2022-11-01T13:06:18.987" v="16" actId="2696"/>
        <pc:sldMkLst>
          <pc:docMk/>
          <pc:sldMk cId="4032263451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7EFC3CA-72D0-5346-82A8-EA49A15EBFA0}"/>
    <pc:docChg chg="undo custSel addSld delSld modSld">
      <pc:chgData name="Arjan Kamberg" userId="2cfeac95-aab1-41a7-bca5-796b19d85bc0" providerId="ADAL" clId="{C7EFC3CA-72D0-5346-82A8-EA49A15EBFA0}" dt="2022-10-31T13:39:00.971" v="491" actId="1076"/>
      <pc:docMkLst>
        <pc:docMk/>
      </pc:docMkLst>
      <pc:sldChg chg="modSp mod">
        <pc:chgData name="Arjan Kamberg" userId="2cfeac95-aab1-41a7-bca5-796b19d85bc0" providerId="ADAL" clId="{C7EFC3CA-72D0-5346-82A8-EA49A15EBFA0}" dt="2022-10-31T13:16:31.439" v="30" actId="20577"/>
        <pc:sldMkLst>
          <pc:docMk/>
          <pc:sldMk cId="248983296" sldId="256"/>
        </pc:sldMkLst>
        <pc:spChg chg="mod">
          <ac:chgData name="Arjan Kamberg" userId="2cfeac95-aab1-41a7-bca5-796b19d85bc0" providerId="ADAL" clId="{C7EFC3CA-72D0-5346-82A8-EA49A15EBFA0}" dt="2022-10-31T13:16:31.439" v="3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C7EFC3CA-72D0-5346-82A8-EA49A15EBFA0}" dt="2022-10-31T13:18:42.370" v="67" actId="1076"/>
        <pc:sldMkLst>
          <pc:docMk/>
          <pc:sldMk cId="1212195962" sldId="388"/>
        </pc:sldMkLst>
        <pc:spChg chg="mod">
          <ac:chgData name="Arjan Kamberg" userId="2cfeac95-aab1-41a7-bca5-796b19d85bc0" providerId="ADAL" clId="{C7EFC3CA-72D0-5346-82A8-EA49A15EBFA0}" dt="2022-10-31T13:17:37.016" v="43" actId="20577"/>
          <ac:spMkLst>
            <pc:docMk/>
            <pc:sldMk cId="1212195962" sldId="388"/>
            <ac:spMk id="2" creationId="{4EBE90C1-9FA4-184C-92B9-F202C3AF56D6}"/>
          </ac:spMkLst>
        </pc:spChg>
        <pc:spChg chg="add del">
          <ac:chgData name="Arjan Kamberg" userId="2cfeac95-aab1-41a7-bca5-796b19d85bc0" providerId="ADAL" clId="{C7EFC3CA-72D0-5346-82A8-EA49A15EBFA0}" dt="2022-10-31T13:17:16.557" v="32" actId="22"/>
          <ac:spMkLst>
            <pc:docMk/>
            <pc:sldMk cId="1212195962" sldId="388"/>
            <ac:spMk id="5" creationId="{00FA6B7C-6CF3-B662-D8C4-965D630DDAB0}"/>
          </ac:spMkLst>
        </pc:spChg>
        <pc:picChg chg="add mod modCrop">
          <ac:chgData name="Arjan Kamberg" userId="2cfeac95-aab1-41a7-bca5-796b19d85bc0" providerId="ADAL" clId="{C7EFC3CA-72D0-5346-82A8-EA49A15EBFA0}" dt="2022-10-31T13:18:42.370" v="67" actId="1076"/>
          <ac:picMkLst>
            <pc:docMk/>
            <pc:sldMk cId="1212195962" sldId="388"/>
            <ac:picMk id="6" creationId="{9199AF71-045F-C9D9-E7E5-AAD643CCF797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18:18.164" v="63" actId="20577"/>
        <pc:sldMkLst>
          <pc:docMk/>
          <pc:sldMk cId="3574830922" sldId="389"/>
        </pc:sldMkLst>
        <pc:spChg chg="mod">
          <ac:chgData name="Arjan Kamberg" userId="2cfeac95-aab1-41a7-bca5-796b19d85bc0" providerId="ADAL" clId="{C7EFC3CA-72D0-5346-82A8-EA49A15EBFA0}" dt="2022-10-31T13:18:18.164" v="63" actId="20577"/>
          <ac:spMkLst>
            <pc:docMk/>
            <pc:sldMk cId="3574830922" sldId="389"/>
            <ac:spMk id="2" creationId="{2623E5F3-1597-B3DA-0467-3C6E09EF704A}"/>
          </ac:spMkLst>
        </pc:spChg>
        <pc:picChg chg="add mod">
          <ac:chgData name="Arjan Kamberg" userId="2cfeac95-aab1-41a7-bca5-796b19d85bc0" providerId="ADAL" clId="{C7EFC3CA-72D0-5346-82A8-EA49A15EBFA0}" dt="2022-10-31T13:18:12.465" v="46" actId="1076"/>
          <ac:picMkLst>
            <pc:docMk/>
            <pc:sldMk cId="3574830922" sldId="389"/>
            <ac:picMk id="4" creationId="{896051CE-8B87-F954-6360-4A99AEAC83F5}"/>
          </ac:picMkLst>
        </pc:picChg>
      </pc:sldChg>
      <pc:sldChg chg="modSp new mod">
        <pc:chgData name="Arjan Kamberg" userId="2cfeac95-aab1-41a7-bca5-796b19d85bc0" providerId="ADAL" clId="{C7EFC3CA-72D0-5346-82A8-EA49A15EBFA0}" dt="2022-10-31T13:18:55.321" v="78" actId="20577"/>
        <pc:sldMkLst>
          <pc:docMk/>
          <pc:sldMk cId="2063924949" sldId="390"/>
        </pc:sldMkLst>
        <pc:spChg chg="mod">
          <ac:chgData name="Arjan Kamberg" userId="2cfeac95-aab1-41a7-bca5-796b19d85bc0" providerId="ADAL" clId="{C7EFC3CA-72D0-5346-82A8-EA49A15EBFA0}" dt="2022-10-31T13:18:55.321" v="78" actId="20577"/>
          <ac:spMkLst>
            <pc:docMk/>
            <pc:sldMk cId="2063924949" sldId="390"/>
            <ac:spMk id="2" creationId="{3821C12A-3384-6C86-21DB-7C283AB8D15B}"/>
          </ac:spMkLst>
        </pc:spChg>
      </pc:sldChg>
      <pc:sldChg chg="modSp add mod">
        <pc:chgData name="Arjan Kamberg" userId="2cfeac95-aab1-41a7-bca5-796b19d85bc0" providerId="ADAL" clId="{C7EFC3CA-72D0-5346-82A8-EA49A15EBFA0}" dt="2022-10-31T13:21:04.902" v="199" actId="207"/>
        <pc:sldMkLst>
          <pc:docMk/>
          <pc:sldMk cId="1607714710" sldId="391"/>
        </pc:sldMkLst>
        <pc:spChg chg="mod">
          <ac:chgData name="Arjan Kamberg" userId="2cfeac95-aab1-41a7-bca5-796b19d85bc0" providerId="ADAL" clId="{C7EFC3CA-72D0-5346-82A8-EA49A15EBFA0}" dt="2022-10-31T13:21:04.902" v="199" actId="207"/>
          <ac:spMkLst>
            <pc:docMk/>
            <pc:sldMk cId="1607714710" sldId="391"/>
            <ac:spMk id="3" creationId="{77F0715F-B535-7217-F3B2-3D3B91FF61D5}"/>
          </ac:spMkLst>
        </pc:spChg>
      </pc:sldChg>
      <pc:sldChg chg="new del">
        <pc:chgData name="Arjan Kamberg" userId="2cfeac95-aab1-41a7-bca5-796b19d85bc0" providerId="ADAL" clId="{C7EFC3CA-72D0-5346-82A8-EA49A15EBFA0}" dt="2022-10-31T13:19:12.988" v="80" actId="2696"/>
        <pc:sldMkLst>
          <pc:docMk/>
          <pc:sldMk cId="1897972667" sldId="391"/>
        </pc:sldMkLst>
      </pc:sldChg>
      <pc:sldChg chg="modSp add mod">
        <pc:chgData name="Arjan Kamberg" userId="2cfeac95-aab1-41a7-bca5-796b19d85bc0" providerId="ADAL" clId="{C7EFC3CA-72D0-5346-82A8-EA49A15EBFA0}" dt="2022-10-31T13:20:54.603" v="195" actId="207"/>
        <pc:sldMkLst>
          <pc:docMk/>
          <pc:sldMk cId="2666179100" sldId="392"/>
        </pc:sldMkLst>
        <pc:spChg chg="mod">
          <ac:chgData name="Arjan Kamberg" userId="2cfeac95-aab1-41a7-bca5-796b19d85bc0" providerId="ADAL" clId="{C7EFC3CA-72D0-5346-82A8-EA49A15EBFA0}" dt="2022-10-31T13:20:54.603" v="195" actId="207"/>
          <ac:spMkLst>
            <pc:docMk/>
            <pc:sldMk cId="2666179100" sldId="392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1:49.367" v="253" actId="108"/>
        <pc:sldMkLst>
          <pc:docMk/>
          <pc:sldMk cId="4213083020" sldId="393"/>
        </pc:sldMkLst>
        <pc:spChg chg="mod">
          <ac:chgData name="Arjan Kamberg" userId="2cfeac95-aab1-41a7-bca5-796b19d85bc0" providerId="ADAL" clId="{C7EFC3CA-72D0-5346-82A8-EA49A15EBFA0}" dt="2022-10-31T13:21:49.367" v="253" actId="108"/>
          <ac:spMkLst>
            <pc:docMk/>
            <pc:sldMk cId="4213083020" sldId="393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2:21.366" v="295" actId="108"/>
        <pc:sldMkLst>
          <pc:docMk/>
          <pc:sldMk cId="3846129201" sldId="394"/>
        </pc:sldMkLst>
        <pc:spChg chg="mod">
          <ac:chgData name="Arjan Kamberg" userId="2cfeac95-aab1-41a7-bca5-796b19d85bc0" providerId="ADAL" clId="{C7EFC3CA-72D0-5346-82A8-EA49A15EBFA0}" dt="2022-10-31T13:22:21.366" v="295" actId="108"/>
          <ac:spMkLst>
            <pc:docMk/>
            <pc:sldMk cId="3846129201" sldId="394"/>
            <ac:spMk id="3" creationId="{77F0715F-B535-7217-F3B2-3D3B91FF61D5}"/>
          </ac:spMkLst>
        </pc:spChg>
      </pc:sldChg>
      <pc:sldChg chg="modSp new mod">
        <pc:chgData name="Arjan Kamberg" userId="2cfeac95-aab1-41a7-bca5-796b19d85bc0" providerId="ADAL" clId="{C7EFC3CA-72D0-5346-82A8-EA49A15EBFA0}" dt="2022-10-31T13:23:15.535" v="396" actId="403"/>
        <pc:sldMkLst>
          <pc:docMk/>
          <pc:sldMk cId="2450999041" sldId="395"/>
        </pc:sldMkLst>
        <pc:spChg chg="mod">
          <ac:chgData name="Arjan Kamberg" userId="2cfeac95-aab1-41a7-bca5-796b19d85bc0" providerId="ADAL" clId="{C7EFC3CA-72D0-5346-82A8-EA49A15EBFA0}" dt="2022-10-31T13:22:36.919" v="312" actId="20577"/>
          <ac:spMkLst>
            <pc:docMk/>
            <pc:sldMk cId="2450999041" sldId="395"/>
            <ac:spMk id="2" creationId="{2B36D85F-FBA0-AB05-38B4-085DDA533C4A}"/>
          </ac:spMkLst>
        </pc:spChg>
        <pc:spChg chg="mod">
          <ac:chgData name="Arjan Kamberg" userId="2cfeac95-aab1-41a7-bca5-796b19d85bc0" providerId="ADAL" clId="{C7EFC3CA-72D0-5346-82A8-EA49A15EBFA0}" dt="2022-10-31T13:23:15.535" v="396" actId="403"/>
          <ac:spMkLst>
            <pc:docMk/>
            <pc:sldMk cId="2450999041" sldId="395"/>
            <ac:spMk id="3" creationId="{F5C802E2-974F-F638-A26E-AE5CA1D09838}"/>
          </ac:spMkLst>
        </pc:spChg>
      </pc:sldChg>
      <pc:sldChg chg="modSp add mod">
        <pc:chgData name="Arjan Kamberg" userId="2cfeac95-aab1-41a7-bca5-796b19d85bc0" providerId="ADAL" clId="{C7EFC3CA-72D0-5346-82A8-EA49A15EBFA0}" dt="2022-10-31T13:23:28.750" v="412" actId="20577"/>
        <pc:sldMkLst>
          <pc:docMk/>
          <pc:sldMk cId="242433062" sldId="396"/>
        </pc:sldMkLst>
        <pc:spChg chg="mod">
          <ac:chgData name="Arjan Kamberg" userId="2cfeac95-aab1-41a7-bca5-796b19d85bc0" providerId="ADAL" clId="{C7EFC3CA-72D0-5346-82A8-EA49A15EBFA0}" dt="2022-10-31T13:23:28.750" v="412" actId="20577"/>
          <ac:spMkLst>
            <pc:docMk/>
            <pc:sldMk cId="242433062" sldId="396"/>
            <ac:spMk id="3" creationId="{F5C802E2-974F-F638-A26E-AE5CA1D09838}"/>
          </ac:spMkLst>
        </pc:spChg>
      </pc:sldChg>
      <pc:sldChg chg="addSp delSp modSp new mod">
        <pc:chgData name="Arjan Kamberg" userId="2cfeac95-aab1-41a7-bca5-796b19d85bc0" providerId="ADAL" clId="{C7EFC3CA-72D0-5346-82A8-EA49A15EBFA0}" dt="2022-10-31T13:26:02.860" v="440" actId="1076"/>
        <pc:sldMkLst>
          <pc:docMk/>
          <pc:sldMk cId="3948355616" sldId="397"/>
        </pc:sldMkLst>
        <pc:spChg chg="mod">
          <ac:chgData name="Arjan Kamberg" userId="2cfeac95-aab1-41a7-bca5-796b19d85bc0" providerId="ADAL" clId="{C7EFC3CA-72D0-5346-82A8-EA49A15EBFA0}" dt="2022-10-31T13:24:19.272" v="433" actId="20577"/>
          <ac:spMkLst>
            <pc:docMk/>
            <pc:sldMk cId="3948355616" sldId="397"/>
            <ac:spMk id="2" creationId="{5D615504-2E61-180B-D71A-6C2045FB31FD}"/>
          </ac:spMkLst>
        </pc:spChg>
        <pc:spChg chg="del">
          <ac:chgData name="Arjan Kamberg" userId="2cfeac95-aab1-41a7-bca5-796b19d85bc0" providerId="ADAL" clId="{C7EFC3CA-72D0-5346-82A8-EA49A15EBFA0}" dt="2022-10-31T13:25:53.523" v="437"/>
          <ac:spMkLst>
            <pc:docMk/>
            <pc:sldMk cId="3948355616" sldId="397"/>
            <ac:spMk id="3" creationId="{B3787BF2-C8DB-3041-79A0-04B981180CB4}"/>
          </ac:spMkLst>
        </pc:spChg>
        <pc:picChg chg="add mod">
          <ac:chgData name="Arjan Kamberg" userId="2cfeac95-aab1-41a7-bca5-796b19d85bc0" providerId="ADAL" clId="{C7EFC3CA-72D0-5346-82A8-EA49A15EBFA0}" dt="2022-10-31T13:24:29.845" v="436" actId="1076"/>
          <ac:picMkLst>
            <pc:docMk/>
            <pc:sldMk cId="3948355616" sldId="397"/>
            <ac:picMk id="4" creationId="{166B875F-AFAF-F949-9574-A085579223FF}"/>
          </ac:picMkLst>
        </pc:picChg>
        <pc:picChg chg="add mod">
          <ac:chgData name="Arjan Kamberg" userId="2cfeac95-aab1-41a7-bca5-796b19d85bc0" providerId="ADAL" clId="{C7EFC3CA-72D0-5346-82A8-EA49A15EBFA0}" dt="2022-10-31T13:26:02.860" v="440" actId="1076"/>
          <ac:picMkLst>
            <pc:docMk/>
            <pc:sldMk cId="3948355616" sldId="397"/>
            <ac:picMk id="5" creationId="{36C4DD32-86A2-A9DC-8581-BF69CF496FB6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29:11.858" v="451" actId="1076"/>
        <pc:sldMkLst>
          <pc:docMk/>
          <pc:sldMk cId="1603569516" sldId="398"/>
        </pc:sldMkLst>
        <pc:spChg chg="mod">
          <ac:chgData name="Arjan Kamberg" userId="2cfeac95-aab1-41a7-bca5-796b19d85bc0" providerId="ADAL" clId="{C7EFC3CA-72D0-5346-82A8-EA49A15EBFA0}" dt="2022-10-31T13:27:30.736" v="446" actId="20577"/>
          <ac:spMkLst>
            <pc:docMk/>
            <pc:sldMk cId="1603569516" sldId="398"/>
            <ac:spMk id="2" creationId="{8D84C11A-75F5-A412-7628-B8A597BC8944}"/>
          </ac:spMkLst>
        </pc:spChg>
        <pc:picChg chg="add mod">
          <ac:chgData name="Arjan Kamberg" userId="2cfeac95-aab1-41a7-bca5-796b19d85bc0" providerId="ADAL" clId="{C7EFC3CA-72D0-5346-82A8-EA49A15EBFA0}" dt="2022-10-31T13:27:37.043" v="449" actId="1076"/>
          <ac:picMkLst>
            <pc:docMk/>
            <pc:sldMk cId="1603569516" sldId="398"/>
            <ac:picMk id="4" creationId="{9FF75687-59A1-34C0-EBAB-856CCF0BC7B8}"/>
          </ac:picMkLst>
        </pc:picChg>
        <pc:picChg chg="add mod">
          <ac:chgData name="Arjan Kamberg" userId="2cfeac95-aab1-41a7-bca5-796b19d85bc0" providerId="ADAL" clId="{C7EFC3CA-72D0-5346-82A8-EA49A15EBFA0}" dt="2022-10-31T13:29:11.858" v="451" actId="1076"/>
          <ac:picMkLst>
            <pc:docMk/>
            <pc:sldMk cId="1603569516" sldId="398"/>
            <ac:picMk id="5" creationId="{442B8FEA-2F56-5575-99E7-036FAE1AAE94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36:14.822" v="472" actId="1076"/>
        <pc:sldMkLst>
          <pc:docMk/>
          <pc:sldMk cId="3934560588" sldId="399"/>
        </pc:sldMkLst>
        <pc:spChg chg="mod">
          <ac:chgData name="Arjan Kamberg" userId="2cfeac95-aab1-41a7-bca5-796b19d85bc0" providerId="ADAL" clId="{C7EFC3CA-72D0-5346-82A8-EA49A15EBFA0}" dt="2022-10-31T13:30:33.606" v="465" actId="20577"/>
          <ac:spMkLst>
            <pc:docMk/>
            <pc:sldMk cId="3934560588" sldId="399"/>
            <ac:spMk id="2" creationId="{9FA8974D-01AF-76CB-DDAF-DB4478EB112D}"/>
          </ac:spMkLst>
        </pc:spChg>
        <pc:picChg chg="add mod">
          <ac:chgData name="Arjan Kamberg" userId="2cfeac95-aab1-41a7-bca5-796b19d85bc0" providerId="ADAL" clId="{C7EFC3CA-72D0-5346-82A8-EA49A15EBFA0}" dt="2022-10-31T13:30:39.459" v="467" actId="1076"/>
          <ac:picMkLst>
            <pc:docMk/>
            <pc:sldMk cId="3934560588" sldId="399"/>
            <ac:picMk id="4" creationId="{20A7C7C7-377F-5041-FF06-5851881B57A3}"/>
          </ac:picMkLst>
        </pc:picChg>
        <pc:picChg chg="add mod">
          <ac:chgData name="Arjan Kamberg" userId="2cfeac95-aab1-41a7-bca5-796b19d85bc0" providerId="ADAL" clId="{C7EFC3CA-72D0-5346-82A8-EA49A15EBFA0}" dt="2022-10-31T13:36:14.822" v="472" actId="1076"/>
          <ac:picMkLst>
            <pc:docMk/>
            <pc:sldMk cId="3934560588" sldId="399"/>
            <ac:picMk id="5" creationId="{B209F411-CCB3-03E0-47C8-B3C569F1D86A}"/>
          </ac:picMkLst>
        </pc:picChg>
      </pc:sldChg>
      <pc:sldChg chg="addSp delSp modSp new mod">
        <pc:chgData name="Arjan Kamberg" userId="2cfeac95-aab1-41a7-bca5-796b19d85bc0" providerId="ADAL" clId="{C7EFC3CA-72D0-5346-82A8-EA49A15EBFA0}" dt="2022-10-31T13:39:00.971" v="491" actId="1076"/>
        <pc:sldMkLst>
          <pc:docMk/>
          <pc:sldMk cId="3162696690" sldId="400"/>
        </pc:sldMkLst>
        <pc:spChg chg="mod">
          <ac:chgData name="Arjan Kamberg" userId="2cfeac95-aab1-41a7-bca5-796b19d85bc0" providerId="ADAL" clId="{C7EFC3CA-72D0-5346-82A8-EA49A15EBFA0}" dt="2022-10-31T13:36:57.441" v="479" actId="20577"/>
          <ac:spMkLst>
            <pc:docMk/>
            <pc:sldMk cId="3162696690" sldId="400"/>
            <ac:spMk id="2" creationId="{4D8EC316-547F-D2D6-01FA-DC68ABA6ECED}"/>
          </ac:spMkLst>
        </pc:spChg>
        <pc:spChg chg="del">
          <ac:chgData name="Arjan Kamberg" userId="2cfeac95-aab1-41a7-bca5-796b19d85bc0" providerId="ADAL" clId="{C7EFC3CA-72D0-5346-82A8-EA49A15EBFA0}" dt="2022-10-31T13:37:31.075" v="480"/>
          <ac:spMkLst>
            <pc:docMk/>
            <pc:sldMk cId="3162696690" sldId="400"/>
            <ac:spMk id="3" creationId="{C1C56FB1-50FF-3481-9C24-EEE80D2F03A4}"/>
          </ac:spMkLst>
        </pc:spChg>
        <pc:spChg chg="add mod">
          <ac:chgData name="Arjan Kamberg" userId="2cfeac95-aab1-41a7-bca5-796b19d85bc0" providerId="ADAL" clId="{C7EFC3CA-72D0-5346-82A8-EA49A15EBFA0}" dt="2022-10-31T13:38:33.040" v="486" actId="478"/>
          <ac:spMkLst>
            <pc:docMk/>
            <pc:sldMk cId="3162696690" sldId="400"/>
            <ac:spMk id="6" creationId="{0F8057E9-85C8-38D3-4CD9-9FBEDFA32B5D}"/>
          </ac:spMkLst>
        </pc:spChg>
        <pc:picChg chg="add del mod">
          <ac:chgData name="Arjan Kamberg" userId="2cfeac95-aab1-41a7-bca5-796b19d85bc0" providerId="ADAL" clId="{C7EFC3CA-72D0-5346-82A8-EA49A15EBFA0}" dt="2022-10-31T13:38:33.040" v="486" actId="478"/>
          <ac:picMkLst>
            <pc:docMk/>
            <pc:sldMk cId="3162696690" sldId="400"/>
            <ac:picMk id="4" creationId="{87E5A8BE-F764-E410-134A-D4EF9C1282F3}"/>
          </ac:picMkLst>
        </pc:picChg>
        <pc:picChg chg="add del mod">
          <ac:chgData name="Arjan Kamberg" userId="2cfeac95-aab1-41a7-bca5-796b19d85bc0" providerId="ADAL" clId="{C7EFC3CA-72D0-5346-82A8-EA49A15EBFA0}" dt="2022-10-31T13:38:57.254" v="489" actId="478"/>
          <ac:picMkLst>
            <pc:docMk/>
            <pc:sldMk cId="3162696690" sldId="400"/>
            <ac:picMk id="7" creationId="{8109D813-B513-AF15-359C-7E76DBBDE317}"/>
          </ac:picMkLst>
        </pc:picChg>
        <pc:picChg chg="add mod">
          <ac:chgData name="Arjan Kamberg" userId="2cfeac95-aab1-41a7-bca5-796b19d85bc0" providerId="ADAL" clId="{C7EFC3CA-72D0-5346-82A8-EA49A15EBFA0}" dt="2022-10-31T13:39:00.971" v="491" actId="1076"/>
          <ac:picMkLst>
            <pc:docMk/>
            <pc:sldMk cId="3162696690" sldId="400"/>
            <ac:picMk id="8" creationId="{47BB5400-B8F7-34FF-E962-05E8BD9A644C}"/>
          </ac:picMkLst>
        </pc:picChg>
      </pc:sldChg>
      <pc:sldChg chg="addSp delSp modSp add mod">
        <pc:chgData name="Arjan Kamberg" userId="2cfeac95-aab1-41a7-bca5-796b19d85bc0" providerId="ADAL" clId="{C7EFC3CA-72D0-5346-82A8-EA49A15EBFA0}" dt="2022-10-31T13:38:30.655" v="485" actId="1076"/>
        <pc:sldMkLst>
          <pc:docMk/>
          <pc:sldMk cId="4032263451" sldId="401"/>
        </pc:sldMkLst>
        <pc:spChg chg="add mod">
          <ac:chgData name="Arjan Kamberg" userId="2cfeac95-aab1-41a7-bca5-796b19d85bc0" providerId="ADAL" clId="{C7EFC3CA-72D0-5346-82A8-EA49A15EBFA0}" dt="2022-10-31T13:38:28.317" v="483" actId="478"/>
          <ac:spMkLst>
            <pc:docMk/>
            <pc:sldMk cId="4032263451" sldId="401"/>
            <ac:spMk id="5" creationId="{53BEC402-A065-B083-2668-6C915D79A70A}"/>
          </ac:spMkLst>
        </pc:spChg>
        <pc:picChg chg="del">
          <ac:chgData name="Arjan Kamberg" userId="2cfeac95-aab1-41a7-bca5-796b19d85bc0" providerId="ADAL" clId="{C7EFC3CA-72D0-5346-82A8-EA49A15EBFA0}" dt="2022-10-31T13:38:28.317" v="483" actId="478"/>
          <ac:picMkLst>
            <pc:docMk/>
            <pc:sldMk cId="4032263451" sldId="401"/>
            <ac:picMk id="4" creationId="{87E5A8BE-F764-E410-134A-D4EF9C1282F3}"/>
          </ac:picMkLst>
        </pc:picChg>
        <pc:picChg chg="add mod">
          <ac:chgData name="Arjan Kamberg" userId="2cfeac95-aab1-41a7-bca5-796b19d85bc0" providerId="ADAL" clId="{C7EFC3CA-72D0-5346-82A8-EA49A15EBFA0}" dt="2022-10-31T13:38:30.655" v="485" actId="1076"/>
          <ac:picMkLst>
            <pc:docMk/>
            <pc:sldMk cId="4032263451" sldId="401"/>
            <ac:picMk id="6" creationId="{71E5CF41-08C7-A11C-9154-3378ABDD3592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03-11-2023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03-11-2023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dirty="0"/>
              <a:t>Toets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Edublocks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E99B-192B-FF9B-2D4C-DEEFF58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toets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0482-9FD6-4A0D-09B1-27B770A51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Iedereen zit los van elkaar.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Je maakt de code in edublocks.org</a:t>
            </a:r>
          </a:p>
          <a:p>
            <a:pPr marL="0" indent="0">
              <a:buNone/>
            </a:pPr>
            <a:r>
              <a:rPr lang="en-NL" dirty="0"/>
              <a:t>1. Lever je flowhart bij de opdracht.</a:t>
            </a:r>
          </a:p>
          <a:p>
            <a:pPr marL="0" indent="0">
              <a:buNone/>
            </a:pPr>
            <a:r>
              <a:rPr lang="en-NL" dirty="0"/>
              <a:t>2. Stuur een link naar je programma als antwoord: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1 uur de tijd.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Je mag GEEN gebruik maken van :</a:t>
            </a:r>
          </a:p>
          <a:p>
            <a:r>
              <a:rPr lang="en-NL" dirty="0"/>
              <a:t>For-Loops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81BD7-3E3C-8B39-F4D6-FF4D69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32" y="4185137"/>
            <a:ext cx="5731967" cy="17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6DDE-E43B-0840-ACF9-79511140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Rekenmachine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5820-FE10-A15F-6AD5-102CAC843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77" y="1465385"/>
            <a:ext cx="10861431" cy="471221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We gaan een rekenmachine maken. </a:t>
            </a:r>
            <a:br>
              <a:rPr lang="en-NL" dirty="0"/>
            </a:br>
            <a:r>
              <a:rPr lang="en-NL" dirty="0"/>
              <a:t>De operatoren die we ondersteunen zijn : =, +, -, en *   (antwoord, plus, min en keer)</a:t>
            </a:r>
          </a:p>
          <a:p>
            <a:pPr marL="0" indent="0">
              <a:buNone/>
            </a:pPr>
            <a:r>
              <a:rPr lang="en-NL" dirty="0"/>
              <a:t>We gaan alles in een lus doen die steeds doorgaat totdat je op de = drukt. Dan is het programma gelijk klaar.</a:t>
            </a:r>
            <a:br>
              <a:rPr lang="en-NL" dirty="0"/>
            </a:br>
            <a:r>
              <a:rPr lang="en-NL" dirty="0"/>
              <a:t>Het resultaat beginnen we met 0. </a:t>
            </a:r>
            <a:br>
              <a:rPr lang="en-NL" dirty="0"/>
            </a:br>
            <a:r>
              <a:rPr lang="en-NL" dirty="0"/>
              <a:t>Daar gaan we alle operaties op uitvoeren.</a:t>
            </a:r>
            <a:br>
              <a:rPr lang="en-NL" dirty="0"/>
            </a:br>
            <a:r>
              <a:rPr lang="en-NL" dirty="0"/>
              <a:t>Eerst vragen we welke operatie je wilt uitvoeren Indien dat geen = is (want dan waren we klaar) vragen we het geval waar we dit mee willen doen. </a:t>
            </a:r>
            <a:br>
              <a:rPr lang="en-NL" dirty="0"/>
            </a:br>
            <a:r>
              <a:rPr lang="en-NL" dirty="0"/>
              <a:t>Vervolgens wordt het nieuwe resultaat uitgevoerd en dit wordt op het scherm getoond in de zoals hieronder staat.</a:t>
            </a:r>
            <a:br>
              <a:rPr lang="en-NL" dirty="0"/>
            </a:br>
            <a:r>
              <a:rPr lang="en-NL" dirty="0"/>
              <a:t>Het zijn nu 10 streepjes, zet deze streepjes op de slimme manier die je hebt geleerd, zodat je er ook makkelijk 80 streepjes van kan maken.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6B010-3618-FCCD-6FC9-20928A71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7" y="3966748"/>
            <a:ext cx="7772400" cy="27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210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Toets  Edublocks</vt:lpstr>
      <vt:lpstr>Maak toets</vt:lpstr>
      <vt:lpstr>Rekenmachine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2023-11-03T12:28:47Z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