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5"/>
  </p:notesMasterIdLst>
  <p:handoutMasterIdLst>
    <p:handoutMasterId r:id="rId16"/>
  </p:handoutMasterIdLst>
  <p:sldIdLst>
    <p:sldId id="256" r:id="rId6"/>
    <p:sldId id="392" r:id="rId7"/>
    <p:sldId id="393" r:id="rId8"/>
    <p:sldId id="395" r:id="rId9"/>
    <p:sldId id="394" r:id="rId10"/>
    <p:sldId id="388" r:id="rId11"/>
    <p:sldId id="391" r:id="rId12"/>
    <p:sldId id="390" r:id="rId13"/>
    <p:sldId id="389" r:id="rId14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24-08-2023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24-08-2023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854594489" TargetMode="External"/><Relationship Id="rId2" Type="http://schemas.openxmlformats.org/officeDocument/2006/relationships/hyperlink" Target="https://vimeo.com/84628455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meo.com/846287900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vimeo.com/846870935" TargetMode="External"/><Relationship Id="rId3" Type="http://schemas.openxmlformats.org/officeDocument/2006/relationships/hyperlink" Target="https://vimeo.com/846210794" TargetMode="External"/><Relationship Id="rId7" Type="http://schemas.openxmlformats.org/officeDocument/2006/relationships/hyperlink" Target="https://vimeo.com/846864809" TargetMode="External"/><Relationship Id="rId2" Type="http://schemas.openxmlformats.org/officeDocument/2006/relationships/hyperlink" Target="https://vimeo.com/8462891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846361512" TargetMode="External"/><Relationship Id="rId5" Type="http://schemas.openxmlformats.org/officeDocument/2006/relationships/hyperlink" Target="https://vimeo.com/846292948" TargetMode="External"/><Relationship Id="rId4" Type="http://schemas.openxmlformats.org/officeDocument/2006/relationships/hyperlink" Target="https://vimeo.com/846291680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vimeo.com/847291455" TargetMode="External"/><Relationship Id="rId3" Type="http://schemas.openxmlformats.org/officeDocument/2006/relationships/hyperlink" Target="https://vimeo.com/855931546" TargetMode="External"/><Relationship Id="rId7" Type="http://schemas.openxmlformats.org/officeDocument/2006/relationships/hyperlink" Target="https://vimeo.com/847267876" TargetMode="External"/><Relationship Id="rId2" Type="http://schemas.openxmlformats.org/officeDocument/2006/relationships/hyperlink" Target="https://vimeo.com/85593142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847260003" TargetMode="External"/><Relationship Id="rId5" Type="http://schemas.openxmlformats.org/officeDocument/2006/relationships/hyperlink" Target="https://vimeo.com/847249280" TargetMode="External"/><Relationship Id="rId10" Type="http://schemas.openxmlformats.org/officeDocument/2006/relationships/hyperlink" Target="https://vimeo.com/854611057" TargetMode="External"/><Relationship Id="rId4" Type="http://schemas.openxmlformats.org/officeDocument/2006/relationships/hyperlink" Target="https://vimeo.com/847085285" TargetMode="External"/><Relationship Id="rId9" Type="http://schemas.openxmlformats.org/officeDocument/2006/relationships/hyperlink" Target="https://vimeo.com/84729783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 err="1"/>
              <a:t>DoBot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5B31-44AA-AC7C-BB05-0B780079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Robot armen bij assamblage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C2FF5B-AA15-A7F2-3D22-D03BB7ABF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16" y="1690688"/>
            <a:ext cx="6670431" cy="500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27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6F21-B39F-7B53-95A9-E4988388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Waar worden robot armen gebruikt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E056F-528C-86EF-777A-61BF2FB761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22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6F21-B39F-7B53-95A9-E4988388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Waar worden robot armen gebruikt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E056F-528C-86EF-777A-61BF2FB761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L" dirty="0"/>
              <a:t>Assamblage</a:t>
            </a:r>
          </a:p>
          <a:p>
            <a:r>
              <a:rPr lang="en-NL" dirty="0"/>
              <a:t>Lassen</a:t>
            </a:r>
          </a:p>
          <a:p>
            <a:endParaRPr lang="en-NL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9931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72F0-794F-B596-53AB-A855E9EB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Stages bij ontwikkelaars van robot oplossingen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3F44-F8B5-0F3A-BA10-6DF92A6DC4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L" dirty="0"/>
              <a:t>Valk Welding – Alblasserdam</a:t>
            </a:r>
          </a:p>
          <a:p>
            <a:r>
              <a:rPr lang="en-NL" dirty="0"/>
              <a:t>?? - Zwijndrecht</a:t>
            </a:r>
          </a:p>
          <a:p>
            <a:r>
              <a:rPr lang="en-NL" dirty="0"/>
              <a:t>?? - Zwijndrecht</a:t>
            </a:r>
          </a:p>
        </p:txBody>
      </p:sp>
    </p:spTree>
    <p:extLst>
      <p:ext uri="{BB962C8B-B14F-4D97-AF65-F5344CB8AC3E}">
        <p14:creationId xmlns:p14="http://schemas.microsoft.com/office/powerpoint/2010/main" val="331099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01 Connecting Dobot Magician on Vimeo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02 Start up Dobot Magician on Vimeo</a:t>
            </a:r>
            <a:r>
              <a:rPr lang="en-GB" dirty="0"/>
              <a:t> </a:t>
            </a:r>
          </a:p>
          <a:p>
            <a:r>
              <a:rPr lang="en-GB" dirty="0">
                <a:hlinkClick r:id="rId4"/>
              </a:rPr>
              <a:t>03 Start up DobotStudio on Vimeo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40C7-D6BA-CF01-7C30-490ABEE2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9B11-1F73-ADF6-D9B3-CE6BAF359A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RO 1.1</a:t>
            </a:r>
          </a:p>
          <a:p>
            <a:r>
              <a:rPr lang="en-GB" dirty="0">
                <a:hlinkClick r:id="rId2"/>
              </a:rPr>
              <a:t>04 Moving Joints on Vimeo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05 Angles of the joints on Vimeo</a:t>
            </a:r>
            <a:r>
              <a:rPr lang="en-GB" dirty="0"/>
              <a:t> </a:t>
            </a:r>
          </a:p>
          <a:p>
            <a:r>
              <a:rPr lang="en-GB" dirty="0">
                <a:hlinkClick r:id="rId4"/>
              </a:rPr>
              <a:t>06 Moving in X, Y and Z on Vimeo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RO1.2</a:t>
            </a:r>
          </a:p>
          <a:p>
            <a:r>
              <a:rPr lang="en-GB" dirty="0">
                <a:hlinkClick r:id="rId5"/>
              </a:rPr>
              <a:t>07 Writing and drawing on Vimeo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>
                <a:hlinkClick r:id="rId6"/>
              </a:rPr>
              <a:t>08 Teaching &amp; Playback, motion styles on Vimeo</a:t>
            </a:r>
            <a:r>
              <a:rPr lang="en-GB" dirty="0"/>
              <a:t> </a:t>
            </a:r>
          </a:p>
          <a:p>
            <a:r>
              <a:rPr lang="en-GB" dirty="0">
                <a:hlinkClick r:id="rId7"/>
              </a:rPr>
              <a:t>09 Programming &amp; drawing letters on Vimeo</a:t>
            </a:r>
            <a:r>
              <a:rPr lang="en-GB" dirty="0"/>
              <a:t> </a:t>
            </a:r>
          </a:p>
          <a:p>
            <a:r>
              <a:rPr lang="en-GB" dirty="0">
                <a:hlinkClick r:id="rId8"/>
              </a:rPr>
              <a:t>10 Drawing circels and circlebows on Vimeo</a:t>
            </a:r>
            <a:r>
              <a:rPr lang="en-GB" dirty="0"/>
              <a:t> 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9569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0B46-51DF-D407-FF06-AA54DAB2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548A-2D0D-FD96-A7AB-2A199A5AD8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hlinkClick r:id="rId2"/>
              </a:rPr>
              <a:t>011 Mounting a suction cup on Vimeo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012 Starting with Dobotblock on Vimeo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>
                <a:hlinkClick r:id="rId4"/>
              </a:rPr>
              <a:t>13 Moving one block on Vimeo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>
                <a:hlinkClick r:id="rId5"/>
              </a:rPr>
              <a:t>14 Moving 3 blocks on Vimeo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>
                <a:hlinkClick r:id="rId6"/>
              </a:rPr>
              <a:t>15 Moving 3 blocks using a loop on Vimeo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>
                <a:hlinkClick r:id="rId7"/>
              </a:rPr>
              <a:t>16 Moving 3 blocks in a loop horizontaly on Vimeo</a:t>
            </a:r>
            <a:r>
              <a:rPr lang="en-GB" dirty="0"/>
              <a:t> </a:t>
            </a:r>
          </a:p>
          <a:p>
            <a:r>
              <a:rPr lang="en-GB" dirty="0">
                <a:hlinkClick r:id="rId8"/>
              </a:rPr>
              <a:t>17 Place 3 cubes on top of each other using a loop. on Vimeo</a:t>
            </a:r>
            <a:r>
              <a:rPr lang="en-GB" dirty="0"/>
              <a:t> </a:t>
            </a:r>
          </a:p>
          <a:p>
            <a:r>
              <a:rPr lang="en-GB" dirty="0">
                <a:hlinkClick r:id="rId9"/>
              </a:rPr>
              <a:t>18 Moving 9 cubes and stack them. on Vimeo</a:t>
            </a:r>
            <a:r>
              <a:rPr lang="en-GB" dirty="0"/>
              <a:t> </a:t>
            </a:r>
          </a:p>
          <a:p>
            <a:r>
              <a:rPr lang="en-GB" dirty="0">
                <a:hlinkClick r:id="rId10"/>
              </a:rPr>
              <a:t>19 Moving nine cubes in a loop stacked vertically. on Vimeo</a:t>
            </a:r>
            <a:r>
              <a:rPr lang="en-GB" dirty="0"/>
              <a:t> 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6107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961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192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Template corporate</vt:lpstr>
      <vt:lpstr>1_Template corporate</vt:lpstr>
      <vt:lpstr>DoBot </vt:lpstr>
      <vt:lpstr>Robot armen bij assamblage</vt:lpstr>
      <vt:lpstr>Waar worden robot armen gebruikt</vt:lpstr>
      <vt:lpstr>Waar worden robot armen gebruikt</vt:lpstr>
      <vt:lpstr>Stages bij ontwikkelaars van robot oplossingen</vt:lpstr>
      <vt:lpstr>Introductie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121</cp:revision>
  <cp:lastPrinted>2018-06-12T11:35:17Z</cp:lastPrinted>
  <dcterms:created xsi:type="dcterms:W3CDTF">2017-08-11T14:21:04Z</dcterms:created>
  <dcterms:modified xsi:type="dcterms:W3CDTF">2023-08-24T17:47:31Z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