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670" r:id="rId5"/>
  </p:sldMasterIdLst>
  <p:notesMasterIdLst>
    <p:notesMasterId r:id="rId37"/>
  </p:notesMasterIdLst>
  <p:handoutMasterIdLst>
    <p:handoutMasterId r:id="rId38"/>
  </p:handoutMasterIdLst>
  <p:sldIdLst>
    <p:sldId id="256" r:id="rId6"/>
    <p:sldId id="407" r:id="rId7"/>
    <p:sldId id="433" r:id="rId8"/>
    <p:sldId id="432" r:id="rId9"/>
    <p:sldId id="409" r:id="rId10"/>
    <p:sldId id="389" r:id="rId11"/>
    <p:sldId id="408" r:id="rId12"/>
    <p:sldId id="434" r:id="rId13"/>
    <p:sldId id="388" r:id="rId14"/>
    <p:sldId id="411" r:id="rId15"/>
    <p:sldId id="410" r:id="rId16"/>
    <p:sldId id="435" r:id="rId17"/>
    <p:sldId id="436" r:id="rId18"/>
    <p:sldId id="390" r:id="rId19"/>
    <p:sldId id="391" r:id="rId20"/>
    <p:sldId id="392" r:id="rId21"/>
    <p:sldId id="393" r:id="rId22"/>
    <p:sldId id="394" r:id="rId23"/>
    <p:sldId id="395" r:id="rId24"/>
    <p:sldId id="397" r:id="rId25"/>
    <p:sldId id="398" r:id="rId26"/>
    <p:sldId id="399" r:id="rId27"/>
    <p:sldId id="396" r:id="rId28"/>
    <p:sldId id="400" r:id="rId29"/>
    <p:sldId id="401" r:id="rId30"/>
    <p:sldId id="402" r:id="rId31"/>
    <p:sldId id="403" r:id="rId32"/>
    <p:sldId id="404" r:id="rId33"/>
    <p:sldId id="405" r:id="rId34"/>
    <p:sldId id="406" r:id="rId35"/>
    <p:sldId id="387" r:id="rId36"/>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8E"/>
    <a:srgbClr val="9E9F9E"/>
    <a:srgbClr val="1EB7CE"/>
    <a:srgbClr val="7F807F"/>
    <a:srgbClr val="FD69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341" autoAdjust="0"/>
  </p:normalViewPr>
  <p:slideViewPr>
    <p:cSldViewPr snapToGrid="0">
      <p:cViewPr varScale="1">
        <p:scale>
          <a:sx n="109" d="100"/>
          <a:sy n="109" d="100"/>
        </p:scale>
        <p:origin x="21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an Kamberg" userId="2cfeac95-aab1-41a7-bca5-796b19d85bc0" providerId="ADAL" clId="{DCF37CA5-05A4-044C-9121-5CD5BDD894D3}"/>
    <pc:docChg chg="undo custSel addSld delSld modSld sldOrd">
      <pc:chgData name="Arjan Kamberg" userId="2cfeac95-aab1-41a7-bca5-796b19d85bc0" providerId="ADAL" clId="{DCF37CA5-05A4-044C-9121-5CD5BDD894D3}" dt="2022-12-09T14:01:38.551" v="4082" actId="20577"/>
      <pc:docMkLst>
        <pc:docMk/>
      </pc:docMkLst>
      <pc:sldChg chg="modSp mod">
        <pc:chgData name="Arjan Kamberg" userId="2cfeac95-aab1-41a7-bca5-796b19d85bc0" providerId="ADAL" clId="{DCF37CA5-05A4-044C-9121-5CD5BDD894D3}" dt="2022-03-07T16:59:10.762" v="17" actId="20577"/>
        <pc:sldMkLst>
          <pc:docMk/>
          <pc:sldMk cId="248983296" sldId="256"/>
        </pc:sldMkLst>
        <pc:spChg chg="mod">
          <ac:chgData name="Arjan Kamberg" userId="2cfeac95-aab1-41a7-bca5-796b19d85bc0" providerId="ADAL" clId="{DCF37CA5-05A4-044C-9121-5CD5BDD894D3}" dt="2022-03-07T16:59:10.762" v="17" actId="20577"/>
          <ac:spMkLst>
            <pc:docMk/>
            <pc:sldMk cId="248983296" sldId="256"/>
            <ac:spMk id="8" creationId="{504648F9-71D5-4088-A705-93B3953EDA91}"/>
          </ac:spMkLst>
        </pc:spChg>
      </pc:sldChg>
      <pc:sldChg chg="addSp delSp modSp mod">
        <pc:chgData name="Arjan Kamberg" userId="2cfeac95-aab1-41a7-bca5-796b19d85bc0" providerId="ADAL" clId="{DCF37CA5-05A4-044C-9121-5CD5BDD894D3}" dt="2022-10-14T12:17:01.566" v="894" actId="1076"/>
        <pc:sldMkLst>
          <pc:docMk/>
          <pc:sldMk cId="1212195962" sldId="388"/>
        </pc:sldMkLst>
        <pc:spChg chg="mod">
          <ac:chgData name="Arjan Kamberg" userId="2cfeac95-aab1-41a7-bca5-796b19d85bc0" providerId="ADAL" clId="{DCF37CA5-05A4-044C-9121-5CD5BDD894D3}" dt="2022-03-07T17:00:19.841" v="35" actId="20577"/>
          <ac:spMkLst>
            <pc:docMk/>
            <pc:sldMk cId="1212195962" sldId="388"/>
            <ac:spMk id="2" creationId="{4EBE90C1-9FA4-184C-92B9-F202C3AF56D6}"/>
          </ac:spMkLst>
        </pc:spChg>
        <pc:picChg chg="add del mod">
          <ac:chgData name="Arjan Kamberg" userId="2cfeac95-aab1-41a7-bca5-796b19d85bc0" providerId="ADAL" clId="{DCF37CA5-05A4-044C-9121-5CD5BDD894D3}" dt="2022-10-14T12:12:57.775" v="640" actId="478"/>
          <ac:picMkLst>
            <pc:docMk/>
            <pc:sldMk cId="1212195962" sldId="388"/>
            <ac:picMk id="4" creationId="{F2A8C4B1-BD63-8C43-B579-90DF1D471568}"/>
          </ac:picMkLst>
        </pc:picChg>
        <pc:picChg chg="add mod">
          <ac:chgData name="Arjan Kamberg" userId="2cfeac95-aab1-41a7-bca5-796b19d85bc0" providerId="ADAL" clId="{DCF37CA5-05A4-044C-9121-5CD5BDD894D3}" dt="2022-10-14T12:17:01.566" v="894" actId="1076"/>
          <ac:picMkLst>
            <pc:docMk/>
            <pc:sldMk cId="1212195962" sldId="388"/>
            <ac:picMk id="5" creationId="{14F1C7E2-E187-B51E-0F10-3AB5169A473D}"/>
          </ac:picMkLst>
        </pc:picChg>
        <pc:picChg chg="add del">
          <ac:chgData name="Arjan Kamberg" userId="2cfeac95-aab1-41a7-bca5-796b19d85bc0" providerId="ADAL" clId="{DCF37CA5-05A4-044C-9121-5CD5BDD894D3}" dt="2022-03-07T17:02:11.418" v="39"/>
          <ac:picMkLst>
            <pc:docMk/>
            <pc:sldMk cId="1212195962" sldId="388"/>
            <ac:picMk id="5" creationId="{58D2D57F-E8E5-EA48-AF7B-384C1B07513D}"/>
          </ac:picMkLst>
        </pc:picChg>
      </pc:sldChg>
      <pc:sldChg chg="addSp delSp modSp new mod ord">
        <pc:chgData name="Arjan Kamberg" userId="2cfeac95-aab1-41a7-bca5-796b19d85bc0" providerId="ADAL" clId="{DCF37CA5-05A4-044C-9121-5CD5BDD894D3}" dt="2022-10-14T12:30:31.607" v="2598" actId="478"/>
        <pc:sldMkLst>
          <pc:docMk/>
          <pc:sldMk cId="850237116" sldId="389"/>
        </pc:sldMkLst>
        <pc:spChg chg="mod">
          <ac:chgData name="Arjan Kamberg" userId="2cfeac95-aab1-41a7-bca5-796b19d85bc0" providerId="ADAL" clId="{DCF37CA5-05A4-044C-9121-5CD5BDD894D3}" dt="2022-03-07T17:02:27.663" v="54" actId="20577"/>
          <ac:spMkLst>
            <pc:docMk/>
            <pc:sldMk cId="850237116" sldId="389"/>
            <ac:spMk id="2" creationId="{9F334B51-9939-D74A-8FD4-2355C5610001}"/>
          </ac:spMkLst>
        </pc:spChg>
        <pc:spChg chg="del">
          <ac:chgData name="Arjan Kamberg" userId="2cfeac95-aab1-41a7-bca5-796b19d85bc0" providerId="ADAL" clId="{DCF37CA5-05A4-044C-9121-5CD5BDD894D3}" dt="2022-10-14T12:30:31.607" v="2598" actId="478"/>
          <ac:spMkLst>
            <pc:docMk/>
            <pc:sldMk cId="850237116" sldId="389"/>
            <ac:spMk id="3" creationId="{3F030C2F-BA25-3145-8204-F0DEB41A78E6}"/>
          </ac:spMkLst>
        </pc:spChg>
        <pc:picChg chg="add del mod">
          <ac:chgData name="Arjan Kamberg" userId="2cfeac95-aab1-41a7-bca5-796b19d85bc0" providerId="ADAL" clId="{DCF37CA5-05A4-044C-9121-5CD5BDD894D3}" dt="2022-10-14T12:29:48.272" v="2595" actId="478"/>
          <ac:picMkLst>
            <pc:docMk/>
            <pc:sldMk cId="850237116" sldId="389"/>
            <ac:picMk id="4" creationId="{F2E495D8-8F40-9B42-A50F-C317BF804A2F}"/>
          </ac:picMkLst>
        </pc:picChg>
        <pc:picChg chg="add mod">
          <ac:chgData name="Arjan Kamberg" userId="2cfeac95-aab1-41a7-bca5-796b19d85bc0" providerId="ADAL" clId="{DCF37CA5-05A4-044C-9121-5CD5BDD894D3}" dt="2022-10-14T12:30:28.309" v="2597" actId="1076"/>
          <ac:picMkLst>
            <pc:docMk/>
            <pc:sldMk cId="850237116" sldId="389"/>
            <ac:picMk id="5" creationId="{547C4F40-13FB-CF34-3D2A-244F1ECAE104}"/>
          </ac:picMkLst>
        </pc:picChg>
      </pc:sldChg>
      <pc:sldChg chg="addSp delSp modSp new mod">
        <pc:chgData name="Arjan Kamberg" userId="2cfeac95-aab1-41a7-bca5-796b19d85bc0" providerId="ADAL" clId="{DCF37CA5-05A4-044C-9121-5CD5BDD894D3}" dt="2022-10-14T12:30:52.278" v="2602" actId="20577"/>
        <pc:sldMkLst>
          <pc:docMk/>
          <pc:sldMk cId="1820095904" sldId="390"/>
        </pc:sldMkLst>
        <pc:spChg chg="mod">
          <ac:chgData name="Arjan Kamberg" userId="2cfeac95-aab1-41a7-bca5-796b19d85bc0" providerId="ADAL" clId="{DCF37CA5-05A4-044C-9121-5CD5BDD894D3}" dt="2022-10-14T12:30:52.278" v="2602" actId="20577"/>
          <ac:spMkLst>
            <pc:docMk/>
            <pc:sldMk cId="1820095904" sldId="390"/>
            <ac:spMk id="2" creationId="{7FC79D67-CFFB-BB42-84F9-E0E38F590C53}"/>
          </ac:spMkLst>
        </pc:spChg>
        <pc:spChg chg="del">
          <ac:chgData name="Arjan Kamberg" userId="2cfeac95-aab1-41a7-bca5-796b19d85bc0" providerId="ADAL" clId="{DCF37CA5-05A4-044C-9121-5CD5BDD894D3}" dt="2022-03-07T17:05:00.275" v="57"/>
          <ac:spMkLst>
            <pc:docMk/>
            <pc:sldMk cId="1820095904" sldId="390"/>
            <ac:spMk id="3" creationId="{DAC5D747-CA2C-E54B-A794-4BA2A5E837A8}"/>
          </ac:spMkLst>
        </pc:spChg>
        <pc:picChg chg="add mod">
          <ac:chgData name="Arjan Kamberg" userId="2cfeac95-aab1-41a7-bca5-796b19d85bc0" providerId="ADAL" clId="{DCF37CA5-05A4-044C-9121-5CD5BDD894D3}" dt="2022-03-07T17:05:02.098" v="58" actId="1076"/>
          <ac:picMkLst>
            <pc:docMk/>
            <pc:sldMk cId="1820095904" sldId="390"/>
            <ac:picMk id="4" creationId="{687A4DAA-E893-AF4B-8487-A6285800E37C}"/>
          </ac:picMkLst>
        </pc:picChg>
        <pc:picChg chg="add">
          <ac:chgData name="Arjan Kamberg" userId="2cfeac95-aab1-41a7-bca5-796b19d85bc0" providerId="ADAL" clId="{DCF37CA5-05A4-044C-9121-5CD5BDD894D3}" dt="2022-03-07T17:05:06.218" v="59"/>
          <ac:picMkLst>
            <pc:docMk/>
            <pc:sldMk cId="1820095904" sldId="390"/>
            <ac:picMk id="5" creationId="{96D8A05F-5578-F648-A4E4-4E3C3D176CBE}"/>
          </ac:picMkLst>
        </pc:picChg>
        <pc:picChg chg="add del">
          <ac:chgData name="Arjan Kamberg" userId="2cfeac95-aab1-41a7-bca5-796b19d85bc0" providerId="ADAL" clId="{DCF37CA5-05A4-044C-9121-5CD5BDD894D3}" dt="2022-03-07T17:06:16.462" v="61"/>
          <ac:picMkLst>
            <pc:docMk/>
            <pc:sldMk cId="1820095904" sldId="390"/>
            <ac:picMk id="6" creationId="{A2DF907A-DC55-8646-AF59-1C18A002CA74}"/>
          </ac:picMkLst>
        </pc:picChg>
      </pc:sldChg>
      <pc:sldChg chg="addSp new">
        <pc:chgData name="Arjan Kamberg" userId="2cfeac95-aab1-41a7-bca5-796b19d85bc0" providerId="ADAL" clId="{DCF37CA5-05A4-044C-9121-5CD5BDD894D3}" dt="2022-03-07T17:06:21.129" v="63"/>
        <pc:sldMkLst>
          <pc:docMk/>
          <pc:sldMk cId="1426886868" sldId="391"/>
        </pc:sldMkLst>
        <pc:picChg chg="add">
          <ac:chgData name="Arjan Kamberg" userId="2cfeac95-aab1-41a7-bca5-796b19d85bc0" providerId="ADAL" clId="{DCF37CA5-05A4-044C-9121-5CD5BDD894D3}" dt="2022-03-07T17:06:21.129" v="63"/>
          <ac:picMkLst>
            <pc:docMk/>
            <pc:sldMk cId="1426886868" sldId="391"/>
            <ac:picMk id="4" creationId="{2D75110B-E6F0-E840-8F89-1069E9B5C92B}"/>
          </ac:picMkLst>
        </pc:picChg>
      </pc:sldChg>
      <pc:sldChg chg="addSp modSp new mod">
        <pc:chgData name="Arjan Kamberg" userId="2cfeac95-aab1-41a7-bca5-796b19d85bc0" providerId="ADAL" clId="{DCF37CA5-05A4-044C-9121-5CD5BDD894D3}" dt="2022-03-07T17:07:53.231" v="66" actId="1076"/>
        <pc:sldMkLst>
          <pc:docMk/>
          <pc:sldMk cId="2205886978" sldId="392"/>
        </pc:sldMkLst>
        <pc:picChg chg="add mod">
          <ac:chgData name="Arjan Kamberg" userId="2cfeac95-aab1-41a7-bca5-796b19d85bc0" providerId="ADAL" clId="{DCF37CA5-05A4-044C-9121-5CD5BDD894D3}" dt="2022-03-07T17:07:53.231" v="66" actId="1076"/>
          <ac:picMkLst>
            <pc:docMk/>
            <pc:sldMk cId="2205886978" sldId="392"/>
            <ac:picMk id="4" creationId="{574F40D2-6403-7442-AF5A-60F5538DB248}"/>
          </ac:picMkLst>
        </pc:picChg>
      </pc:sldChg>
      <pc:sldChg chg="addSp modSp new mod">
        <pc:chgData name="Arjan Kamberg" userId="2cfeac95-aab1-41a7-bca5-796b19d85bc0" providerId="ADAL" clId="{DCF37CA5-05A4-044C-9121-5CD5BDD894D3}" dt="2022-03-07T17:08:51.233" v="77" actId="20577"/>
        <pc:sldMkLst>
          <pc:docMk/>
          <pc:sldMk cId="1019539585" sldId="393"/>
        </pc:sldMkLst>
        <pc:spChg chg="mod">
          <ac:chgData name="Arjan Kamberg" userId="2cfeac95-aab1-41a7-bca5-796b19d85bc0" providerId="ADAL" clId="{DCF37CA5-05A4-044C-9121-5CD5BDD894D3}" dt="2022-03-07T17:08:51.233" v="77" actId="20577"/>
          <ac:spMkLst>
            <pc:docMk/>
            <pc:sldMk cId="1019539585" sldId="393"/>
            <ac:spMk id="2" creationId="{0CBF177A-BB9F-5F4C-A62B-099A59EC74A4}"/>
          </ac:spMkLst>
        </pc:spChg>
        <pc:picChg chg="add">
          <ac:chgData name="Arjan Kamberg" userId="2cfeac95-aab1-41a7-bca5-796b19d85bc0" providerId="ADAL" clId="{DCF37CA5-05A4-044C-9121-5CD5BDD894D3}" dt="2022-03-07T17:08:41.876" v="68"/>
          <ac:picMkLst>
            <pc:docMk/>
            <pc:sldMk cId="1019539585" sldId="393"/>
            <ac:picMk id="4" creationId="{A39948E4-30D2-B04B-8177-54E8B0E8C6D8}"/>
          </ac:picMkLst>
        </pc:picChg>
      </pc:sldChg>
      <pc:sldChg chg="addSp modSp new mod">
        <pc:chgData name="Arjan Kamberg" userId="2cfeac95-aab1-41a7-bca5-796b19d85bc0" providerId="ADAL" clId="{DCF37CA5-05A4-044C-9121-5CD5BDD894D3}" dt="2022-03-07T17:09:59.407" v="86" actId="20577"/>
        <pc:sldMkLst>
          <pc:docMk/>
          <pc:sldMk cId="1616645509" sldId="394"/>
        </pc:sldMkLst>
        <pc:spChg chg="mod">
          <ac:chgData name="Arjan Kamberg" userId="2cfeac95-aab1-41a7-bca5-796b19d85bc0" providerId="ADAL" clId="{DCF37CA5-05A4-044C-9121-5CD5BDD894D3}" dt="2022-03-07T17:09:59.407" v="86" actId="20577"/>
          <ac:spMkLst>
            <pc:docMk/>
            <pc:sldMk cId="1616645509" sldId="394"/>
            <ac:spMk id="2" creationId="{89EF384F-B605-F24F-A3F2-5DE4273C272A}"/>
          </ac:spMkLst>
        </pc:spChg>
        <pc:picChg chg="add mod">
          <ac:chgData name="Arjan Kamberg" userId="2cfeac95-aab1-41a7-bca5-796b19d85bc0" providerId="ADAL" clId="{DCF37CA5-05A4-044C-9121-5CD5BDD894D3}" dt="2022-03-07T17:09:54.682" v="80" actId="1076"/>
          <ac:picMkLst>
            <pc:docMk/>
            <pc:sldMk cId="1616645509" sldId="394"/>
            <ac:picMk id="4" creationId="{0EB0B895-440A-AC46-B2A2-ACE1DC4CEB28}"/>
          </ac:picMkLst>
        </pc:picChg>
      </pc:sldChg>
      <pc:sldChg chg="addSp modSp new mod">
        <pc:chgData name="Arjan Kamberg" userId="2cfeac95-aab1-41a7-bca5-796b19d85bc0" providerId="ADAL" clId="{DCF37CA5-05A4-044C-9121-5CD5BDD894D3}" dt="2022-10-14T12:34:33.842" v="2620" actId="790"/>
        <pc:sldMkLst>
          <pc:docMk/>
          <pc:sldMk cId="2665404183" sldId="395"/>
        </pc:sldMkLst>
        <pc:spChg chg="mod">
          <ac:chgData name="Arjan Kamberg" userId="2cfeac95-aab1-41a7-bca5-796b19d85bc0" providerId="ADAL" clId="{DCF37CA5-05A4-044C-9121-5CD5BDD894D3}" dt="2022-03-07T17:15:05.767" v="122" actId="1076"/>
          <ac:spMkLst>
            <pc:docMk/>
            <pc:sldMk cId="2665404183" sldId="395"/>
            <ac:spMk id="2" creationId="{EFE0CBA1-ED6D-2047-9069-A09B7E6D4211}"/>
          </ac:spMkLst>
        </pc:spChg>
        <pc:spChg chg="mod">
          <ac:chgData name="Arjan Kamberg" userId="2cfeac95-aab1-41a7-bca5-796b19d85bc0" providerId="ADAL" clId="{DCF37CA5-05A4-044C-9121-5CD5BDD894D3}" dt="2022-10-14T12:34:33.842" v="2620" actId="790"/>
          <ac:spMkLst>
            <pc:docMk/>
            <pc:sldMk cId="2665404183" sldId="395"/>
            <ac:spMk id="3" creationId="{767B6DD9-EB6B-C44B-9EAB-C18E69FBF82D}"/>
          </ac:spMkLst>
        </pc:spChg>
        <pc:spChg chg="add mod">
          <ac:chgData name="Arjan Kamberg" userId="2cfeac95-aab1-41a7-bca5-796b19d85bc0" providerId="ADAL" clId="{DCF37CA5-05A4-044C-9121-5CD5BDD894D3}" dt="2022-03-07T17:15:50.850" v="154" actId="1076"/>
          <ac:spMkLst>
            <pc:docMk/>
            <pc:sldMk cId="2665404183" sldId="395"/>
            <ac:spMk id="4" creationId="{B81DC4AC-C9B5-0540-BF50-02B83FACB880}"/>
          </ac:spMkLst>
        </pc:spChg>
      </pc:sldChg>
      <pc:sldChg chg="addSp modSp new mod">
        <pc:chgData name="Arjan Kamberg" userId="2cfeac95-aab1-41a7-bca5-796b19d85bc0" providerId="ADAL" clId="{DCF37CA5-05A4-044C-9121-5CD5BDD894D3}" dt="2022-10-14T12:35:03.593" v="2624" actId="790"/>
        <pc:sldMkLst>
          <pc:docMk/>
          <pc:sldMk cId="1130874217" sldId="396"/>
        </pc:sldMkLst>
        <pc:spChg chg="mod">
          <ac:chgData name="Arjan Kamberg" userId="2cfeac95-aab1-41a7-bca5-796b19d85bc0" providerId="ADAL" clId="{DCF37CA5-05A4-044C-9121-5CD5BDD894D3}" dt="2022-03-07T17:13:36.087" v="103" actId="20577"/>
          <ac:spMkLst>
            <pc:docMk/>
            <pc:sldMk cId="1130874217" sldId="396"/>
            <ac:spMk id="2" creationId="{2C4E5ACD-0B1B-A943-9C4B-60B2A668D96E}"/>
          </ac:spMkLst>
        </pc:spChg>
        <pc:spChg chg="mod">
          <ac:chgData name="Arjan Kamberg" userId="2cfeac95-aab1-41a7-bca5-796b19d85bc0" providerId="ADAL" clId="{DCF37CA5-05A4-044C-9121-5CD5BDD894D3}" dt="2022-10-14T12:35:03.593" v="2624" actId="790"/>
          <ac:spMkLst>
            <pc:docMk/>
            <pc:sldMk cId="1130874217" sldId="396"/>
            <ac:spMk id="3" creationId="{D378F648-D00F-E646-8E38-342F605EFFC7}"/>
          </ac:spMkLst>
        </pc:spChg>
        <pc:spChg chg="add mod">
          <ac:chgData name="Arjan Kamberg" userId="2cfeac95-aab1-41a7-bca5-796b19d85bc0" providerId="ADAL" clId="{DCF37CA5-05A4-044C-9121-5CD5BDD894D3}" dt="2022-03-07T17:29:00.464" v="193" actId="20577"/>
          <ac:spMkLst>
            <pc:docMk/>
            <pc:sldMk cId="1130874217" sldId="396"/>
            <ac:spMk id="4" creationId="{1E3A80D4-E58E-9C43-9B02-1B1EBCE34894}"/>
          </ac:spMkLst>
        </pc:spChg>
      </pc:sldChg>
      <pc:sldChg chg="addSp modSp new mod">
        <pc:chgData name="Arjan Kamberg" userId="2cfeac95-aab1-41a7-bca5-796b19d85bc0" providerId="ADAL" clId="{DCF37CA5-05A4-044C-9121-5CD5BDD894D3}" dt="2022-10-14T12:34:41.957" v="2621" actId="790"/>
        <pc:sldMkLst>
          <pc:docMk/>
          <pc:sldMk cId="1028515003" sldId="397"/>
        </pc:sldMkLst>
        <pc:spChg chg="mod">
          <ac:chgData name="Arjan Kamberg" userId="2cfeac95-aab1-41a7-bca5-796b19d85bc0" providerId="ADAL" clId="{DCF37CA5-05A4-044C-9121-5CD5BDD894D3}" dt="2022-03-07T17:16:04.532" v="156"/>
          <ac:spMkLst>
            <pc:docMk/>
            <pc:sldMk cId="1028515003" sldId="397"/>
            <ac:spMk id="2" creationId="{F2F26F28-0AB8-6844-92D2-59401DE23D74}"/>
          </ac:spMkLst>
        </pc:spChg>
        <pc:spChg chg="mod">
          <ac:chgData name="Arjan Kamberg" userId="2cfeac95-aab1-41a7-bca5-796b19d85bc0" providerId="ADAL" clId="{DCF37CA5-05A4-044C-9121-5CD5BDD894D3}" dt="2022-10-14T12:34:41.957" v="2621" actId="790"/>
          <ac:spMkLst>
            <pc:docMk/>
            <pc:sldMk cId="1028515003" sldId="397"/>
            <ac:spMk id="3" creationId="{1541EF8B-3E21-5A4D-8F3C-F068C9BB4AF6}"/>
          </ac:spMkLst>
        </pc:spChg>
        <pc:spChg chg="add mod">
          <ac:chgData name="Arjan Kamberg" userId="2cfeac95-aab1-41a7-bca5-796b19d85bc0" providerId="ADAL" clId="{DCF37CA5-05A4-044C-9121-5CD5BDD894D3}" dt="2022-03-07T17:16:10.247" v="159" actId="20577"/>
          <ac:spMkLst>
            <pc:docMk/>
            <pc:sldMk cId="1028515003" sldId="397"/>
            <ac:spMk id="4" creationId="{7B258AF4-BA0B-AA40-9F3D-B943C0C30370}"/>
          </ac:spMkLst>
        </pc:spChg>
      </pc:sldChg>
      <pc:sldChg chg="modSp add mod">
        <pc:chgData name="Arjan Kamberg" userId="2cfeac95-aab1-41a7-bca5-796b19d85bc0" providerId="ADAL" clId="{DCF37CA5-05A4-044C-9121-5CD5BDD894D3}" dt="2022-10-14T12:34:49.693" v="2622" actId="790"/>
        <pc:sldMkLst>
          <pc:docMk/>
          <pc:sldMk cId="3387518662" sldId="398"/>
        </pc:sldMkLst>
        <pc:spChg chg="mod">
          <ac:chgData name="Arjan Kamberg" userId="2cfeac95-aab1-41a7-bca5-796b19d85bc0" providerId="ADAL" clId="{DCF37CA5-05A4-044C-9121-5CD5BDD894D3}" dt="2022-10-14T12:34:49.693" v="2622" actId="790"/>
          <ac:spMkLst>
            <pc:docMk/>
            <pc:sldMk cId="3387518662" sldId="398"/>
            <ac:spMk id="3" creationId="{1541EF8B-3E21-5A4D-8F3C-F068C9BB4AF6}"/>
          </ac:spMkLst>
        </pc:spChg>
        <pc:spChg chg="mod">
          <ac:chgData name="Arjan Kamberg" userId="2cfeac95-aab1-41a7-bca5-796b19d85bc0" providerId="ADAL" clId="{DCF37CA5-05A4-044C-9121-5CD5BDD894D3}" dt="2022-03-07T17:16:28.928" v="161" actId="20577"/>
          <ac:spMkLst>
            <pc:docMk/>
            <pc:sldMk cId="3387518662" sldId="398"/>
            <ac:spMk id="4" creationId="{7B258AF4-BA0B-AA40-9F3D-B943C0C30370}"/>
          </ac:spMkLst>
        </pc:spChg>
      </pc:sldChg>
      <pc:sldChg chg="modSp add mod">
        <pc:chgData name="Arjan Kamberg" userId="2cfeac95-aab1-41a7-bca5-796b19d85bc0" providerId="ADAL" clId="{DCF37CA5-05A4-044C-9121-5CD5BDD894D3}" dt="2022-10-14T12:34:56.781" v="2623" actId="790"/>
        <pc:sldMkLst>
          <pc:docMk/>
          <pc:sldMk cId="2526138987" sldId="399"/>
        </pc:sldMkLst>
        <pc:spChg chg="mod">
          <ac:chgData name="Arjan Kamberg" userId="2cfeac95-aab1-41a7-bca5-796b19d85bc0" providerId="ADAL" clId="{DCF37CA5-05A4-044C-9121-5CD5BDD894D3}" dt="2022-10-14T12:34:56.781" v="2623" actId="790"/>
          <ac:spMkLst>
            <pc:docMk/>
            <pc:sldMk cId="2526138987" sldId="399"/>
            <ac:spMk id="3" creationId="{1541EF8B-3E21-5A4D-8F3C-F068C9BB4AF6}"/>
          </ac:spMkLst>
        </pc:spChg>
        <pc:spChg chg="mod">
          <ac:chgData name="Arjan Kamberg" userId="2cfeac95-aab1-41a7-bca5-796b19d85bc0" providerId="ADAL" clId="{DCF37CA5-05A4-044C-9121-5CD5BDD894D3}" dt="2022-03-07T17:17:06.921" v="179" actId="20577"/>
          <ac:spMkLst>
            <pc:docMk/>
            <pc:sldMk cId="2526138987" sldId="399"/>
            <ac:spMk id="4" creationId="{7B258AF4-BA0B-AA40-9F3D-B943C0C30370}"/>
          </ac:spMkLst>
        </pc:spChg>
      </pc:sldChg>
      <pc:sldChg chg="modSp add mod">
        <pc:chgData name="Arjan Kamberg" userId="2cfeac95-aab1-41a7-bca5-796b19d85bc0" providerId="ADAL" clId="{DCF37CA5-05A4-044C-9121-5CD5BDD894D3}" dt="2022-10-14T12:35:10.319" v="2625" actId="790"/>
        <pc:sldMkLst>
          <pc:docMk/>
          <pc:sldMk cId="4064687873" sldId="400"/>
        </pc:sldMkLst>
        <pc:spChg chg="mod">
          <ac:chgData name="Arjan Kamberg" userId="2cfeac95-aab1-41a7-bca5-796b19d85bc0" providerId="ADAL" clId="{DCF37CA5-05A4-044C-9121-5CD5BDD894D3}" dt="2022-10-14T12:35:10.319" v="2625" actId="790"/>
          <ac:spMkLst>
            <pc:docMk/>
            <pc:sldMk cId="4064687873" sldId="400"/>
            <ac:spMk id="3" creationId="{D378F648-D00F-E646-8E38-342F605EFFC7}"/>
          </ac:spMkLst>
        </pc:spChg>
        <pc:spChg chg="mod">
          <ac:chgData name="Arjan Kamberg" userId="2cfeac95-aab1-41a7-bca5-796b19d85bc0" providerId="ADAL" clId="{DCF37CA5-05A4-044C-9121-5CD5BDD894D3}" dt="2022-03-07T17:29:26.805" v="195" actId="20577"/>
          <ac:spMkLst>
            <pc:docMk/>
            <pc:sldMk cId="4064687873" sldId="400"/>
            <ac:spMk id="4" creationId="{1E3A80D4-E58E-9C43-9B02-1B1EBCE34894}"/>
          </ac:spMkLst>
        </pc:spChg>
      </pc:sldChg>
      <pc:sldChg chg="modSp add mod">
        <pc:chgData name="Arjan Kamberg" userId="2cfeac95-aab1-41a7-bca5-796b19d85bc0" providerId="ADAL" clId="{DCF37CA5-05A4-044C-9121-5CD5BDD894D3}" dt="2022-10-14T12:35:18.796" v="2626" actId="790"/>
        <pc:sldMkLst>
          <pc:docMk/>
          <pc:sldMk cId="236116641" sldId="401"/>
        </pc:sldMkLst>
        <pc:spChg chg="mod">
          <ac:chgData name="Arjan Kamberg" userId="2cfeac95-aab1-41a7-bca5-796b19d85bc0" providerId="ADAL" clId="{DCF37CA5-05A4-044C-9121-5CD5BDD894D3}" dt="2022-10-14T12:35:18.796" v="2626" actId="790"/>
          <ac:spMkLst>
            <pc:docMk/>
            <pc:sldMk cId="236116641" sldId="401"/>
            <ac:spMk id="3" creationId="{D378F648-D00F-E646-8E38-342F605EFFC7}"/>
          </ac:spMkLst>
        </pc:spChg>
        <pc:spChg chg="mod">
          <ac:chgData name="Arjan Kamberg" userId="2cfeac95-aab1-41a7-bca5-796b19d85bc0" providerId="ADAL" clId="{DCF37CA5-05A4-044C-9121-5CD5BDD894D3}" dt="2022-03-07T17:29:59.112" v="207" actId="20577"/>
          <ac:spMkLst>
            <pc:docMk/>
            <pc:sldMk cId="236116641" sldId="401"/>
            <ac:spMk id="4" creationId="{1E3A80D4-E58E-9C43-9B02-1B1EBCE34894}"/>
          </ac:spMkLst>
        </pc:spChg>
      </pc:sldChg>
      <pc:sldChg chg="modSp add mod">
        <pc:chgData name="Arjan Kamberg" userId="2cfeac95-aab1-41a7-bca5-796b19d85bc0" providerId="ADAL" clId="{DCF37CA5-05A4-044C-9121-5CD5BDD894D3}" dt="2022-10-14T12:34:07.207" v="2619" actId="790"/>
        <pc:sldMkLst>
          <pc:docMk/>
          <pc:sldMk cId="1173519513" sldId="402"/>
        </pc:sldMkLst>
        <pc:spChg chg="mod">
          <ac:chgData name="Arjan Kamberg" userId="2cfeac95-aab1-41a7-bca5-796b19d85bc0" providerId="ADAL" clId="{DCF37CA5-05A4-044C-9121-5CD5BDD894D3}" dt="2022-10-14T12:34:07.207" v="2619" actId="790"/>
          <ac:spMkLst>
            <pc:docMk/>
            <pc:sldMk cId="1173519513" sldId="402"/>
            <ac:spMk id="3" creationId="{D378F648-D00F-E646-8E38-342F605EFFC7}"/>
          </ac:spMkLst>
        </pc:spChg>
        <pc:spChg chg="mod">
          <ac:chgData name="Arjan Kamberg" userId="2cfeac95-aab1-41a7-bca5-796b19d85bc0" providerId="ADAL" clId="{DCF37CA5-05A4-044C-9121-5CD5BDD894D3}" dt="2022-03-07T17:30:29.261" v="219" actId="20577"/>
          <ac:spMkLst>
            <pc:docMk/>
            <pc:sldMk cId="1173519513" sldId="402"/>
            <ac:spMk id="4" creationId="{1E3A80D4-E58E-9C43-9B02-1B1EBCE34894}"/>
          </ac:spMkLst>
        </pc:spChg>
      </pc:sldChg>
      <pc:sldChg chg="modSp add mod">
        <pc:chgData name="Arjan Kamberg" userId="2cfeac95-aab1-41a7-bca5-796b19d85bc0" providerId="ADAL" clId="{DCF37CA5-05A4-044C-9121-5CD5BDD894D3}" dt="2022-10-14T12:35:27.845" v="2627" actId="790"/>
        <pc:sldMkLst>
          <pc:docMk/>
          <pc:sldMk cId="778824485" sldId="403"/>
        </pc:sldMkLst>
        <pc:spChg chg="mod">
          <ac:chgData name="Arjan Kamberg" userId="2cfeac95-aab1-41a7-bca5-796b19d85bc0" providerId="ADAL" clId="{DCF37CA5-05A4-044C-9121-5CD5BDD894D3}" dt="2022-03-07T17:30:59.279" v="232"/>
          <ac:spMkLst>
            <pc:docMk/>
            <pc:sldMk cId="778824485" sldId="403"/>
            <ac:spMk id="2" creationId="{2C4E5ACD-0B1B-A943-9C4B-60B2A668D96E}"/>
          </ac:spMkLst>
        </pc:spChg>
        <pc:spChg chg="mod">
          <ac:chgData name="Arjan Kamberg" userId="2cfeac95-aab1-41a7-bca5-796b19d85bc0" providerId="ADAL" clId="{DCF37CA5-05A4-044C-9121-5CD5BDD894D3}" dt="2022-10-14T12:35:27.845" v="2627" actId="790"/>
          <ac:spMkLst>
            <pc:docMk/>
            <pc:sldMk cId="778824485" sldId="403"/>
            <ac:spMk id="3" creationId="{D378F648-D00F-E646-8E38-342F605EFFC7}"/>
          </ac:spMkLst>
        </pc:spChg>
        <pc:spChg chg="mod">
          <ac:chgData name="Arjan Kamberg" userId="2cfeac95-aab1-41a7-bca5-796b19d85bc0" providerId="ADAL" clId="{DCF37CA5-05A4-044C-9121-5CD5BDD894D3}" dt="2022-03-07T17:32:04.943" v="249" actId="20577"/>
          <ac:spMkLst>
            <pc:docMk/>
            <pc:sldMk cId="778824485" sldId="403"/>
            <ac:spMk id="4" creationId="{1E3A80D4-E58E-9C43-9B02-1B1EBCE34894}"/>
          </ac:spMkLst>
        </pc:spChg>
      </pc:sldChg>
      <pc:sldChg chg="modSp add mod">
        <pc:chgData name="Arjan Kamberg" userId="2cfeac95-aab1-41a7-bca5-796b19d85bc0" providerId="ADAL" clId="{DCF37CA5-05A4-044C-9121-5CD5BDD894D3}" dt="2022-10-14T12:35:33.964" v="2628" actId="790"/>
        <pc:sldMkLst>
          <pc:docMk/>
          <pc:sldMk cId="4080228395" sldId="404"/>
        </pc:sldMkLst>
        <pc:spChg chg="mod">
          <ac:chgData name="Arjan Kamberg" userId="2cfeac95-aab1-41a7-bca5-796b19d85bc0" providerId="ADAL" clId="{DCF37CA5-05A4-044C-9121-5CD5BDD894D3}" dt="2022-10-14T12:35:33.964" v="2628" actId="790"/>
          <ac:spMkLst>
            <pc:docMk/>
            <pc:sldMk cId="4080228395" sldId="404"/>
            <ac:spMk id="3" creationId="{D378F648-D00F-E646-8E38-342F605EFFC7}"/>
          </ac:spMkLst>
        </pc:spChg>
        <pc:spChg chg="mod">
          <ac:chgData name="Arjan Kamberg" userId="2cfeac95-aab1-41a7-bca5-796b19d85bc0" providerId="ADAL" clId="{DCF37CA5-05A4-044C-9121-5CD5BDD894D3}" dt="2022-03-07T17:32:26.025" v="262" actId="20577"/>
          <ac:spMkLst>
            <pc:docMk/>
            <pc:sldMk cId="4080228395" sldId="404"/>
            <ac:spMk id="4" creationId="{1E3A80D4-E58E-9C43-9B02-1B1EBCE34894}"/>
          </ac:spMkLst>
        </pc:spChg>
      </pc:sldChg>
      <pc:sldChg chg="modSp add mod">
        <pc:chgData name="Arjan Kamberg" userId="2cfeac95-aab1-41a7-bca5-796b19d85bc0" providerId="ADAL" clId="{DCF37CA5-05A4-044C-9121-5CD5BDD894D3}" dt="2022-10-14T12:33:54.042" v="2618" actId="790"/>
        <pc:sldMkLst>
          <pc:docMk/>
          <pc:sldMk cId="1319480038" sldId="405"/>
        </pc:sldMkLst>
        <pc:spChg chg="mod">
          <ac:chgData name="Arjan Kamberg" userId="2cfeac95-aab1-41a7-bca5-796b19d85bc0" providerId="ADAL" clId="{DCF37CA5-05A4-044C-9121-5CD5BDD894D3}" dt="2022-10-14T12:33:54.042" v="2618" actId="790"/>
          <ac:spMkLst>
            <pc:docMk/>
            <pc:sldMk cId="1319480038" sldId="405"/>
            <ac:spMk id="2" creationId="{2C4E5ACD-0B1B-A943-9C4B-60B2A668D96E}"/>
          </ac:spMkLst>
        </pc:spChg>
        <pc:spChg chg="mod">
          <ac:chgData name="Arjan Kamberg" userId="2cfeac95-aab1-41a7-bca5-796b19d85bc0" providerId="ADAL" clId="{DCF37CA5-05A4-044C-9121-5CD5BDD894D3}" dt="2022-10-14T12:33:54.042" v="2618" actId="790"/>
          <ac:spMkLst>
            <pc:docMk/>
            <pc:sldMk cId="1319480038" sldId="405"/>
            <ac:spMk id="3" creationId="{D378F648-D00F-E646-8E38-342F605EFFC7}"/>
          </ac:spMkLst>
        </pc:spChg>
        <pc:spChg chg="mod">
          <ac:chgData name="Arjan Kamberg" userId="2cfeac95-aab1-41a7-bca5-796b19d85bc0" providerId="ADAL" clId="{DCF37CA5-05A4-044C-9121-5CD5BDD894D3}" dt="2022-10-14T12:33:54.042" v="2618" actId="790"/>
          <ac:spMkLst>
            <pc:docMk/>
            <pc:sldMk cId="1319480038" sldId="405"/>
            <ac:spMk id="4" creationId="{1E3A80D4-E58E-9C43-9B02-1B1EBCE34894}"/>
          </ac:spMkLst>
        </pc:spChg>
      </pc:sldChg>
      <pc:sldChg chg="new del">
        <pc:chgData name="Arjan Kamberg" userId="2cfeac95-aab1-41a7-bca5-796b19d85bc0" providerId="ADAL" clId="{DCF37CA5-05A4-044C-9121-5CD5BDD894D3}" dt="2022-03-07T17:33:03.083" v="275" actId="680"/>
        <pc:sldMkLst>
          <pc:docMk/>
          <pc:sldMk cId="3459193729" sldId="405"/>
        </pc:sldMkLst>
      </pc:sldChg>
      <pc:sldChg chg="modSp add mod">
        <pc:chgData name="Arjan Kamberg" userId="2cfeac95-aab1-41a7-bca5-796b19d85bc0" providerId="ADAL" clId="{DCF37CA5-05A4-044C-9121-5CD5BDD894D3}" dt="2022-10-14T12:35:42.845" v="2629" actId="790"/>
        <pc:sldMkLst>
          <pc:docMk/>
          <pc:sldMk cId="3637456867" sldId="406"/>
        </pc:sldMkLst>
        <pc:spChg chg="mod">
          <ac:chgData name="Arjan Kamberg" userId="2cfeac95-aab1-41a7-bca5-796b19d85bc0" providerId="ADAL" clId="{DCF37CA5-05A4-044C-9121-5CD5BDD894D3}" dt="2022-10-14T12:35:42.845" v="2629" actId="790"/>
          <ac:spMkLst>
            <pc:docMk/>
            <pc:sldMk cId="3637456867" sldId="406"/>
            <ac:spMk id="3" creationId="{D378F648-D00F-E646-8E38-342F605EFFC7}"/>
          </ac:spMkLst>
        </pc:spChg>
        <pc:spChg chg="mod">
          <ac:chgData name="Arjan Kamberg" userId="2cfeac95-aab1-41a7-bca5-796b19d85bc0" providerId="ADAL" clId="{DCF37CA5-05A4-044C-9121-5CD5BDD894D3}" dt="2022-03-07T17:33:40.931" v="298" actId="20577"/>
          <ac:spMkLst>
            <pc:docMk/>
            <pc:sldMk cId="3637456867" sldId="406"/>
            <ac:spMk id="4" creationId="{1E3A80D4-E58E-9C43-9B02-1B1EBCE34894}"/>
          </ac:spMkLst>
        </pc:spChg>
      </pc:sldChg>
      <pc:sldChg chg="addSp modSp new del mod">
        <pc:chgData name="Arjan Kamberg" userId="2cfeac95-aab1-41a7-bca5-796b19d85bc0" providerId="ADAL" clId="{DCF37CA5-05A4-044C-9121-5CD5BDD894D3}" dt="2022-03-07T18:03:10.596" v="358" actId="2696"/>
        <pc:sldMkLst>
          <pc:docMk/>
          <pc:sldMk cId="61487499" sldId="407"/>
        </pc:sldMkLst>
        <pc:spChg chg="mod">
          <ac:chgData name="Arjan Kamberg" userId="2cfeac95-aab1-41a7-bca5-796b19d85bc0" providerId="ADAL" clId="{DCF37CA5-05A4-044C-9121-5CD5BDD894D3}" dt="2022-03-07T17:54:59.936" v="330" actId="20577"/>
          <ac:spMkLst>
            <pc:docMk/>
            <pc:sldMk cId="61487499" sldId="407"/>
            <ac:spMk id="2" creationId="{C9B2E597-6CE6-2D4E-A8F7-83DB806A5A37}"/>
          </ac:spMkLst>
        </pc:spChg>
        <pc:picChg chg="add mod">
          <ac:chgData name="Arjan Kamberg" userId="2cfeac95-aab1-41a7-bca5-796b19d85bc0" providerId="ADAL" clId="{DCF37CA5-05A4-044C-9121-5CD5BDD894D3}" dt="2022-03-07T17:54:53.763" v="310" actId="1076"/>
          <ac:picMkLst>
            <pc:docMk/>
            <pc:sldMk cId="61487499" sldId="407"/>
            <ac:picMk id="4" creationId="{B05B0833-FC47-3C49-91A9-FA50833EC7B6}"/>
          </ac:picMkLst>
        </pc:picChg>
      </pc:sldChg>
      <pc:sldChg chg="addSp delSp modSp add mod">
        <pc:chgData name="Arjan Kamberg" userId="2cfeac95-aab1-41a7-bca5-796b19d85bc0" providerId="ADAL" clId="{DCF37CA5-05A4-044C-9121-5CD5BDD894D3}" dt="2022-12-09T14:01:38.551" v="4082" actId="20577"/>
        <pc:sldMkLst>
          <pc:docMk/>
          <pc:sldMk cId="1265851133" sldId="407"/>
        </pc:sldMkLst>
        <pc:spChg chg="mod">
          <ac:chgData name="Arjan Kamberg" userId="2cfeac95-aab1-41a7-bca5-796b19d85bc0" providerId="ADAL" clId="{DCF37CA5-05A4-044C-9121-5CD5BDD894D3}" dt="2022-10-14T12:15:50.114" v="830" actId="20577"/>
          <ac:spMkLst>
            <pc:docMk/>
            <pc:sldMk cId="1265851133" sldId="407"/>
            <ac:spMk id="2" creationId="{C9B2E597-6CE6-2D4E-A8F7-83DB806A5A37}"/>
          </ac:spMkLst>
        </pc:spChg>
        <pc:spChg chg="del">
          <ac:chgData name="Arjan Kamberg" userId="2cfeac95-aab1-41a7-bca5-796b19d85bc0" providerId="ADAL" clId="{DCF37CA5-05A4-044C-9121-5CD5BDD894D3}" dt="2022-10-14T12:13:30.034" v="641" actId="3680"/>
          <ac:spMkLst>
            <pc:docMk/>
            <pc:sldMk cId="1265851133" sldId="407"/>
            <ac:spMk id="3" creationId="{537CC1F3-AEE6-4A4B-AB7F-63716EA0BC5C}"/>
          </ac:spMkLst>
        </pc:spChg>
        <pc:spChg chg="add del mod">
          <ac:chgData name="Arjan Kamberg" userId="2cfeac95-aab1-41a7-bca5-796b19d85bc0" providerId="ADAL" clId="{DCF37CA5-05A4-044C-9121-5CD5BDD894D3}" dt="2022-10-14T12:15:44.324" v="819" actId="478"/>
          <ac:spMkLst>
            <pc:docMk/>
            <pc:sldMk cId="1265851133" sldId="407"/>
            <ac:spMk id="6" creationId="{59A657F2-5700-49B2-5AEA-25656AECD05A}"/>
          </ac:spMkLst>
        </pc:spChg>
        <pc:graphicFrameChg chg="add mod ord modGraphic">
          <ac:chgData name="Arjan Kamberg" userId="2cfeac95-aab1-41a7-bca5-796b19d85bc0" providerId="ADAL" clId="{DCF37CA5-05A4-044C-9121-5CD5BDD894D3}" dt="2022-12-09T14:01:38.551" v="4082" actId="20577"/>
          <ac:graphicFrameMkLst>
            <pc:docMk/>
            <pc:sldMk cId="1265851133" sldId="407"/>
            <ac:graphicFrameMk id="5" creationId="{EC4FC53E-DB3C-788E-8C06-174A3F1A2C1A}"/>
          </ac:graphicFrameMkLst>
        </pc:graphicFrameChg>
        <pc:picChg chg="del mod">
          <ac:chgData name="Arjan Kamberg" userId="2cfeac95-aab1-41a7-bca5-796b19d85bc0" providerId="ADAL" clId="{DCF37CA5-05A4-044C-9121-5CD5BDD894D3}" dt="2022-10-14T12:15:13.329" v="806" actId="478"/>
          <ac:picMkLst>
            <pc:docMk/>
            <pc:sldMk cId="1265851133" sldId="407"/>
            <ac:picMk id="4" creationId="{B05B0833-FC47-3C49-91A9-FA50833EC7B6}"/>
          </ac:picMkLst>
        </pc:picChg>
      </pc:sldChg>
      <pc:sldChg chg="delSp modSp add mod">
        <pc:chgData name="Arjan Kamberg" userId="2cfeac95-aab1-41a7-bca5-796b19d85bc0" providerId="ADAL" clId="{DCF37CA5-05A4-044C-9121-5CD5BDD894D3}" dt="2022-10-14T12:43:16.499" v="3533" actId="20577"/>
        <pc:sldMkLst>
          <pc:docMk/>
          <pc:sldMk cId="262707247" sldId="408"/>
        </pc:sldMkLst>
        <pc:spChg chg="mod">
          <ac:chgData name="Arjan Kamberg" userId="2cfeac95-aab1-41a7-bca5-796b19d85bc0" providerId="ADAL" clId="{DCF37CA5-05A4-044C-9121-5CD5BDD894D3}" dt="2022-10-14T11:59:19.809" v="638" actId="20577"/>
          <ac:spMkLst>
            <pc:docMk/>
            <pc:sldMk cId="262707247" sldId="408"/>
            <ac:spMk id="2" creationId="{9F67A33C-30ED-FA49-8CAE-233A6619CFFF}"/>
          </ac:spMkLst>
        </pc:spChg>
        <pc:spChg chg="mod">
          <ac:chgData name="Arjan Kamberg" userId="2cfeac95-aab1-41a7-bca5-796b19d85bc0" providerId="ADAL" clId="{DCF37CA5-05A4-044C-9121-5CD5BDD894D3}" dt="2022-10-14T12:43:16.499" v="3533" actId="20577"/>
          <ac:spMkLst>
            <pc:docMk/>
            <pc:sldMk cId="262707247" sldId="408"/>
            <ac:spMk id="3" creationId="{4C5EE28C-7FBD-1B42-B382-47D69CB0619A}"/>
          </ac:spMkLst>
        </pc:spChg>
        <pc:picChg chg="del mod">
          <ac:chgData name="Arjan Kamberg" userId="2cfeac95-aab1-41a7-bca5-796b19d85bc0" providerId="ADAL" clId="{DCF37CA5-05A4-044C-9121-5CD5BDD894D3}" dt="2022-10-14T12:08:23.621" v="639" actId="478"/>
          <ac:picMkLst>
            <pc:docMk/>
            <pc:sldMk cId="262707247" sldId="408"/>
            <ac:picMk id="4" creationId="{C516097C-1285-6747-99D2-99020F867395}"/>
          </ac:picMkLst>
        </pc:picChg>
      </pc:sldChg>
      <pc:sldChg chg="addSp new del">
        <pc:chgData name="Arjan Kamberg" userId="2cfeac95-aab1-41a7-bca5-796b19d85bc0" providerId="ADAL" clId="{DCF37CA5-05A4-044C-9121-5CD5BDD894D3}" dt="2022-03-07T18:03:29.161" v="360" actId="2696"/>
        <pc:sldMkLst>
          <pc:docMk/>
          <pc:sldMk cId="3299004983" sldId="408"/>
        </pc:sldMkLst>
        <pc:picChg chg="add">
          <ac:chgData name="Arjan Kamberg" userId="2cfeac95-aab1-41a7-bca5-796b19d85bc0" providerId="ADAL" clId="{DCF37CA5-05A4-044C-9121-5CD5BDD894D3}" dt="2022-03-07T17:55:38.980" v="332"/>
          <ac:picMkLst>
            <pc:docMk/>
            <pc:sldMk cId="3299004983" sldId="408"/>
            <ac:picMk id="4" creationId="{C516097C-1285-6747-99D2-99020F867395}"/>
          </ac:picMkLst>
        </pc:picChg>
      </pc:sldChg>
      <pc:sldChg chg="addSp delSp modSp new mod ord">
        <pc:chgData name="Arjan Kamberg" userId="2cfeac95-aab1-41a7-bca5-796b19d85bc0" providerId="ADAL" clId="{DCF37CA5-05A4-044C-9121-5CD5BDD894D3}" dt="2022-10-14T12:29:13.911" v="2593" actId="20578"/>
        <pc:sldMkLst>
          <pc:docMk/>
          <pc:sldMk cId="695430614" sldId="409"/>
        </pc:sldMkLst>
        <pc:spChg chg="mod">
          <ac:chgData name="Arjan Kamberg" userId="2cfeac95-aab1-41a7-bca5-796b19d85bc0" providerId="ADAL" clId="{DCF37CA5-05A4-044C-9121-5CD5BDD894D3}" dt="2022-10-14T12:29:10.412" v="2592" actId="20577"/>
          <ac:spMkLst>
            <pc:docMk/>
            <pc:sldMk cId="695430614" sldId="409"/>
            <ac:spMk id="2" creationId="{76A329EF-1926-454C-BCA7-BD128018A446}"/>
          </ac:spMkLst>
        </pc:spChg>
        <pc:spChg chg="del">
          <ac:chgData name="Arjan Kamberg" userId="2cfeac95-aab1-41a7-bca5-796b19d85bc0" providerId="ADAL" clId="{DCF37CA5-05A4-044C-9121-5CD5BDD894D3}" dt="2022-03-07T17:57:31.067" v="353"/>
          <ac:spMkLst>
            <pc:docMk/>
            <pc:sldMk cId="695430614" sldId="409"/>
            <ac:spMk id="3" creationId="{2BE43277-4E38-4E45-8312-282E3D033BB7}"/>
          </ac:spMkLst>
        </pc:spChg>
        <pc:picChg chg="add mod">
          <ac:chgData name="Arjan Kamberg" userId="2cfeac95-aab1-41a7-bca5-796b19d85bc0" providerId="ADAL" clId="{DCF37CA5-05A4-044C-9121-5CD5BDD894D3}" dt="2022-03-07T17:57:31.067" v="353"/>
          <ac:picMkLst>
            <pc:docMk/>
            <pc:sldMk cId="695430614" sldId="409"/>
            <ac:picMk id="4" creationId="{1E19A66E-7A76-B846-B32F-FF2AF1C520E0}"/>
          </ac:picMkLst>
        </pc:picChg>
      </pc:sldChg>
      <pc:sldChg chg="addSp modSp new mod">
        <pc:chgData name="Arjan Kamberg" userId="2cfeac95-aab1-41a7-bca5-796b19d85bc0" providerId="ADAL" clId="{DCF37CA5-05A4-044C-9121-5CD5BDD894D3}" dt="2022-10-14T12:36:26.413" v="2634" actId="1076"/>
        <pc:sldMkLst>
          <pc:docMk/>
          <pc:sldMk cId="3782204265" sldId="410"/>
        </pc:sldMkLst>
        <pc:picChg chg="add mod modCrop">
          <ac:chgData name="Arjan Kamberg" userId="2cfeac95-aab1-41a7-bca5-796b19d85bc0" providerId="ADAL" clId="{DCF37CA5-05A4-044C-9121-5CD5BDD894D3}" dt="2022-10-14T12:36:26.413" v="2634" actId="1076"/>
          <ac:picMkLst>
            <pc:docMk/>
            <pc:sldMk cId="3782204265" sldId="410"/>
            <ac:picMk id="4" creationId="{35C1A49D-45DA-0148-AA5A-575156D99108}"/>
          </ac:picMkLst>
        </pc:picChg>
      </pc:sldChg>
      <pc:sldChg chg="addSp new">
        <pc:chgData name="Arjan Kamberg" userId="2cfeac95-aab1-41a7-bca5-796b19d85bc0" providerId="ADAL" clId="{DCF37CA5-05A4-044C-9121-5CD5BDD894D3}" dt="2022-03-07T18:01:13.462" v="357"/>
        <pc:sldMkLst>
          <pc:docMk/>
          <pc:sldMk cId="532999953" sldId="411"/>
        </pc:sldMkLst>
        <pc:picChg chg="add">
          <ac:chgData name="Arjan Kamberg" userId="2cfeac95-aab1-41a7-bca5-796b19d85bc0" providerId="ADAL" clId="{DCF37CA5-05A4-044C-9121-5CD5BDD894D3}" dt="2022-03-07T18:01:13.462" v="357"/>
          <ac:picMkLst>
            <pc:docMk/>
            <pc:sldMk cId="532999953" sldId="411"/>
            <ac:picMk id="4" creationId="{F74443B8-9ABC-FD40-BFFC-9EA4BFF387EF}"/>
          </ac:picMkLst>
        </pc:picChg>
      </pc:sldChg>
      <pc:sldChg chg="addSp delSp modSp new del mod ord">
        <pc:chgData name="Arjan Kamberg" userId="2cfeac95-aab1-41a7-bca5-796b19d85bc0" providerId="ADAL" clId="{DCF37CA5-05A4-044C-9121-5CD5BDD894D3}" dt="2022-10-14T12:33:05.443" v="2607" actId="2696"/>
        <pc:sldMkLst>
          <pc:docMk/>
          <pc:sldMk cId="4173109071" sldId="412"/>
        </pc:sldMkLst>
        <pc:spChg chg="mod">
          <ac:chgData name="Arjan Kamberg" userId="2cfeac95-aab1-41a7-bca5-796b19d85bc0" providerId="ADAL" clId="{DCF37CA5-05A4-044C-9121-5CD5BDD894D3}" dt="2022-03-07T18:06:20.192" v="375" actId="20577"/>
          <ac:spMkLst>
            <pc:docMk/>
            <pc:sldMk cId="4173109071" sldId="412"/>
            <ac:spMk id="2" creationId="{3E4D8EA9-1E7C-3946-99E1-78AC9DB674FC}"/>
          </ac:spMkLst>
        </pc:spChg>
        <pc:spChg chg="del mod">
          <ac:chgData name="Arjan Kamberg" userId="2cfeac95-aab1-41a7-bca5-796b19d85bc0" providerId="ADAL" clId="{DCF37CA5-05A4-044C-9121-5CD5BDD894D3}" dt="2022-03-07T18:04:50.650" v="366" actId="478"/>
          <ac:spMkLst>
            <pc:docMk/>
            <pc:sldMk cId="4173109071" sldId="412"/>
            <ac:spMk id="3" creationId="{49DF66B1-8E08-F04C-8B09-1DE94CF5EBC1}"/>
          </ac:spMkLst>
        </pc:spChg>
        <pc:graphicFrameChg chg="add del mod">
          <ac:chgData name="Arjan Kamberg" userId="2cfeac95-aab1-41a7-bca5-796b19d85bc0" providerId="ADAL" clId="{DCF37CA5-05A4-044C-9121-5CD5BDD894D3}" dt="2022-03-07T18:05:01.968" v="370" actId="478"/>
          <ac:graphicFrameMkLst>
            <pc:docMk/>
            <pc:sldMk cId="4173109071" sldId="412"/>
            <ac:graphicFrameMk id="4" creationId="{D52AE851-91B6-F847-8095-9CEBF58B6E23}"/>
          </ac:graphicFrameMkLst>
        </pc:graphicFrameChg>
        <pc:picChg chg="add mod">
          <ac:chgData name="Arjan Kamberg" userId="2cfeac95-aab1-41a7-bca5-796b19d85bc0" providerId="ADAL" clId="{DCF37CA5-05A4-044C-9121-5CD5BDD894D3}" dt="2022-03-07T18:06:17.166" v="372" actId="1076"/>
          <ac:picMkLst>
            <pc:docMk/>
            <pc:sldMk cId="4173109071" sldId="412"/>
            <ac:picMk id="5" creationId="{74F01074-9FD2-8846-8E0E-9C71F1AAC683}"/>
          </ac:picMkLst>
        </pc:picChg>
      </pc:sldChg>
      <pc:sldChg chg="addSp delSp modSp new del mod">
        <pc:chgData name="Arjan Kamberg" userId="2cfeac95-aab1-41a7-bca5-796b19d85bc0" providerId="ADAL" clId="{DCF37CA5-05A4-044C-9121-5CD5BDD894D3}" dt="2022-03-08T21:49:30.823" v="595" actId="2696"/>
        <pc:sldMkLst>
          <pc:docMk/>
          <pc:sldMk cId="3021011981" sldId="413"/>
        </pc:sldMkLst>
        <pc:spChg chg="mod">
          <ac:chgData name="Arjan Kamberg" userId="2cfeac95-aab1-41a7-bca5-796b19d85bc0" providerId="ADAL" clId="{DCF37CA5-05A4-044C-9121-5CD5BDD894D3}" dt="2022-03-07T18:07:02.344" v="387" actId="20577"/>
          <ac:spMkLst>
            <pc:docMk/>
            <pc:sldMk cId="3021011981" sldId="413"/>
            <ac:spMk id="2" creationId="{1C859515-EB5F-DC4F-90AD-D03DFA30A2BB}"/>
          </ac:spMkLst>
        </pc:spChg>
        <pc:spChg chg="del">
          <ac:chgData name="Arjan Kamberg" userId="2cfeac95-aab1-41a7-bca5-796b19d85bc0" providerId="ADAL" clId="{DCF37CA5-05A4-044C-9121-5CD5BDD894D3}" dt="2022-03-07T18:15:21.447" v="489" actId="478"/>
          <ac:spMkLst>
            <pc:docMk/>
            <pc:sldMk cId="3021011981" sldId="413"/>
            <ac:spMk id="3" creationId="{5D990992-E99E-D146-9A76-7E00D17895A5}"/>
          </ac:spMkLst>
        </pc:spChg>
        <pc:picChg chg="add mod">
          <ac:chgData name="Arjan Kamberg" userId="2cfeac95-aab1-41a7-bca5-796b19d85bc0" providerId="ADAL" clId="{DCF37CA5-05A4-044C-9121-5CD5BDD894D3}" dt="2022-03-07T18:07:59.050" v="390" actId="1076"/>
          <ac:picMkLst>
            <pc:docMk/>
            <pc:sldMk cId="3021011981" sldId="413"/>
            <ac:picMk id="4" creationId="{C911C0A1-FDE6-7B4D-94BF-B8CA4ED8EF63}"/>
          </ac:picMkLst>
        </pc:picChg>
        <pc:picChg chg="add del">
          <ac:chgData name="Arjan Kamberg" userId="2cfeac95-aab1-41a7-bca5-796b19d85bc0" providerId="ADAL" clId="{DCF37CA5-05A4-044C-9121-5CD5BDD894D3}" dt="2022-03-07T18:08:38.523" v="392"/>
          <ac:picMkLst>
            <pc:docMk/>
            <pc:sldMk cId="3021011981" sldId="413"/>
            <ac:picMk id="5" creationId="{4848F109-D953-034C-A707-FB4EDC223CD4}"/>
          </ac:picMkLst>
        </pc:picChg>
      </pc:sldChg>
      <pc:sldChg chg="addSp delSp modSp new del mod">
        <pc:chgData name="Arjan Kamberg" userId="2cfeac95-aab1-41a7-bca5-796b19d85bc0" providerId="ADAL" clId="{DCF37CA5-05A4-044C-9121-5CD5BDD894D3}" dt="2022-03-08T21:49:31.441" v="596" actId="2696"/>
        <pc:sldMkLst>
          <pc:docMk/>
          <pc:sldMk cId="2174826662" sldId="414"/>
        </pc:sldMkLst>
        <pc:spChg chg="mod">
          <ac:chgData name="Arjan Kamberg" userId="2cfeac95-aab1-41a7-bca5-796b19d85bc0" providerId="ADAL" clId="{DCF37CA5-05A4-044C-9121-5CD5BDD894D3}" dt="2022-03-07T18:08:52.807" v="396"/>
          <ac:spMkLst>
            <pc:docMk/>
            <pc:sldMk cId="2174826662" sldId="414"/>
            <ac:spMk id="2" creationId="{A1AB3A8C-A9D7-BC4A-8D3C-E5423549FCA3}"/>
          </ac:spMkLst>
        </pc:spChg>
        <pc:spChg chg="del mod">
          <ac:chgData name="Arjan Kamberg" userId="2cfeac95-aab1-41a7-bca5-796b19d85bc0" providerId="ADAL" clId="{DCF37CA5-05A4-044C-9121-5CD5BDD894D3}" dt="2022-03-07T18:15:18.841" v="488" actId="478"/>
          <ac:spMkLst>
            <pc:docMk/>
            <pc:sldMk cId="2174826662" sldId="414"/>
            <ac:spMk id="3" creationId="{3987BA5E-EEBA-BA42-BE2B-8D6BA81193FA}"/>
          </ac:spMkLst>
        </pc:spChg>
        <pc:picChg chg="add mod">
          <ac:chgData name="Arjan Kamberg" userId="2cfeac95-aab1-41a7-bca5-796b19d85bc0" providerId="ADAL" clId="{DCF37CA5-05A4-044C-9121-5CD5BDD894D3}" dt="2022-03-07T18:08:46.767" v="395" actId="1076"/>
          <ac:picMkLst>
            <pc:docMk/>
            <pc:sldMk cId="2174826662" sldId="414"/>
            <ac:picMk id="4" creationId="{07DFEE5C-9445-6146-BBA6-499506A100D5}"/>
          </ac:picMkLst>
        </pc:picChg>
      </pc:sldChg>
      <pc:sldChg chg="addSp modSp new del mod">
        <pc:chgData name="Arjan Kamberg" userId="2cfeac95-aab1-41a7-bca5-796b19d85bc0" providerId="ADAL" clId="{DCF37CA5-05A4-044C-9121-5CD5BDD894D3}" dt="2022-03-08T21:49:33.418" v="597" actId="2696"/>
        <pc:sldMkLst>
          <pc:docMk/>
          <pc:sldMk cId="1400226922" sldId="415"/>
        </pc:sldMkLst>
        <pc:spChg chg="mod">
          <ac:chgData name="Arjan Kamberg" userId="2cfeac95-aab1-41a7-bca5-796b19d85bc0" providerId="ADAL" clId="{DCF37CA5-05A4-044C-9121-5CD5BDD894D3}" dt="2022-03-07T18:09:45.814" v="411" actId="20577"/>
          <ac:spMkLst>
            <pc:docMk/>
            <pc:sldMk cId="1400226922" sldId="415"/>
            <ac:spMk id="2" creationId="{2C9EC80D-38C4-AE45-99C5-C659DCF20EA2}"/>
          </ac:spMkLst>
        </pc:spChg>
        <pc:picChg chg="add mod">
          <ac:chgData name="Arjan Kamberg" userId="2cfeac95-aab1-41a7-bca5-796b19d85bc0" providerId="ADAL" clId="{DCF37CA5-05A4-044C-9121-5CD5BDD894D3}" dt="2022-03-07T18:09:42.834" v="400" actId="1076"/>
          <ac:picMkLst>
            <pc:docMk/>
            <pc:sldMk cId="1400226922" sldId="415"/>
            <ac:picMk id="4" creationId="{F1467E1E-2831-F942-A582-6689D95C9EA8}"/>
          </ac:picMkLst>
        </pc:picChg>
      </pc:sldChg>
      <pc:sldChg chg="addSp delSp modSp new del mod">
        <pc:chgData name="Arjan Kamberg" userId="2cfeac95-aab1-41a7-bca5-796b19d85bc0" providerId="ADAL" clId="{DCF37CA5-05A4-044C-9121-5CD5BDD894D3}" dt="2022-03-08T21:49:34.431" v="598" actId="2696"/>
        <pc:sldMkLst>
          <pc:docMk/>
          <pc:sldMk cId="847362154" sldId="416"/>
        </pc:sldMkLst>
        <pc:spChg chg="mod">
          <ac:chgData name="Arjan Kamberg" userId="2cfeac95-aab1-41a7-bca5-796b19d85bc0" providerId="ADAL" clId="{DCF37CA5-05A4-044C-9121-5CD5BDD894D3}" dt="2022-03-07T18:10:30.378" v="425" actId="20577"/>
          <ac:spMkLst>
            <pc:docMk/>
            <pc:sldMk cId="847362154" sldId="416"/>
            <ac:spMk id="2" creationId="{1A31F06C-C7EF-DC4F-8451-7B42BA75A0D0}"/>
          </ac:spMkLst>
        </pc:spChg>
        <pc:spChg chg="del">
          <ac:chgData name="Arjan Kamberg" userId="2cfeac95-aab1-41a7-bca5-796b19d85bc0" providerId="ADAL" clId="{DCF37CA5-05A4-044C-9121-5CD5BDD894D3}" dt="2022-03-07T18:15:12.471" v="486" actId="478"/>
          <ac:spMkLst>
            <pc:docMk/>
            <pc:sldMk cId="847362154" sldId="416"/>
            <ac:spMk id="3" creationId="{6FD2794A-BA32-B846-A6B8-A0F55D801AF3}"/>
          </ac:spMkLst>
        </pc:spChg>
        <pc:picChg chg="add mod">
          <ac:chgData name="Arjan Kamberg" userId="2cfeac95-aab1-41a7-bca5-796b19d85bc0" providerId="ADAL" clId="{DCF37CA5-05A4-044C-9121-5CD5BDD894D3}" dt="2022-03-07T18:10:27.135" v="414" actId="1076"/>
          <ac:picMkLst>
            <pc:docMk/>
            <pc:sldMk cId="847362154" sldId="416"/>
            <ac:picMk id="4" creationId="{9FCFC094-4B7C-074F-BCBF-37DD991AE85E}"/>
          </ac:picMkLst>
        </pc:picChg>
      </pc:sldChg>
      <pc:sldChg chg="modSp new del mod">
        <pc:chgData name="Arjan Kamberg" userId="2cfeac95-aab1-41a7-bca5-796b19d85bc0" providerId="ADAL" clId="{DCF37CA5-05A4-044C-9121-5CD5BDD894D3}" dt="2022-10-14T12:33:05.988" v="2608" actId="2696"/>
        <pc:sldMkLst>
          <pc:docMk/>
          <pc:sldMk cId="3697153831" sldId="417"/>
        </pc:sldMkLst>
        <pc:spChg chg="mod">
          <ac:chgData name="Arjan Kamberg" userId="2cfeac95-aab1-41a7-bca5-796b19d85bc0" providerId="ADAL" clId="{DCF37CA5-05A4-044C-9121-5CD5BDD894D3}" dt="2022-03-07T18:10:58.592" v="439" actId="20577"/>
          <ac:spMkLst>
            <pc:docMk/>
            <pc:sldMk cId="3697153831" sldId="417"/>
            <ac:spMk id="2" creationId="{312A2B0D-7202-D24B-A8D9-C2FC72E2BCED}"/>
          </ac:spMkLst>
        </pc:spChg>
        <pc:spChg chg="mod">
          <ac:chgData name="Arjan Kamberg" userId="2cfeac95-aab1-41a7-bca5-796b19d85bc0" providerId="ADAL" clId="{DCF37CA5-05A4-044C-9121-5CD5BDD894D3}" dt="2022-03-07T18:11:15.319" v="456" actId="20577"/>
          <ac:spMkLst>
            <pc:docMk/>
            <pc:sldMk cId="3697153831" sldId="417"/>
            <ac:spMk id="3" creationId="{16FF19B1-5B19-534E-9ABE-E5210A1C10F4}"/>
          </ac:spMkLst>
        </pc:spChg>
      </pc:sldChg>
      <pc:sldChg chg="modSp new del mod">
        <pc:chgData name="Arjan Kamberg" userId="2cfeac95-aab1-41a7-bca5-796b19d85bc0" providerId="ADAL" clId="{DCF37CA5-05A4-044C-9121-5CD5BDD894D3}" dt="2022-10-14T12:33:06.837" v="2610" actId="2696"/>
        <pc:sldMkLst>
          <pc:docMk/>
          <pc:sldMk cId="3423254461" sldId="418"/>
        </pc:sldMkLst>
        <pc:spChg chg="mod">
          <ac:chgData name="Arjan Kamberg" userId="2cfeac95-aab1-41a7-bca5-796b19d85bc0" providerId="ADAL" clId="{DCF37CA5-05A4-044C-9121-5CD5BDD894D3}" dt="2022-03-07T18:14:08.331" v="480"/>
          <ac:spMkLst>
            <pc:docMk/>
            <pc:sldMk cId="3423254461" sldId="418"/>
            <ac:spMk id="2" creationId="{0EDFBC42-E7AB-6644-AA42-A552A9B78AC9}"/>
          </ac:spMkLst>
        </pc:spChg>
        <pc:spChg chg="mod">
          <ac:chgData name="Arjan Kamberg" userId="2cfeac95-aab1-41a7-bca5-796b19d85bc0" providerId="ADAL" clId="{DCF37CA5-05A4-044C-9121-5CD5BDD894D3}" dt="2022-03-07T18:13:55.138" v="479" actId="122"/>
          <ac:spMkLst>
            <pc:docMk/>
            <pc:sldMk cId="3423254461" sldId="418"/>
            <ac:spMk id="3" creationId="{7AB91FB7-539F-C940-B923-9216C2AC5FF8}"/>
          </ac:spMkLst>
        </pc:spChg>
      </pc:sldChg>
      <pc:sldChg chg="addSp delSp modSp new del mod">
        <pc:chgData name="Arjan Kamberg" userId="2cfeac95-aab1-41a7-bca5-796b19d85bc0" providerId="ADAL" clId="{DCF37CA5-05A4-044C-9121-5CD5BDD894D3}" dt="2022-03-08T21:49:36.319" v="599" actId="2696"/>
        <pc:sldMkLst>
          <pc:docMk/>
          <pc:sldMk cId="4106565531" sldId="419"/>
        </pc:sldMkLst>
        <pc:spChg chg="mod">
          <ac:chgData name="Arjan Kamberg" userId="2cfeac95-aab1-41a7-bca5-796b19d85bc0" providerId="ADAL" clId="{DCF37CA5-05A4-044C-9121-5CD5BDD894D3}" dt="2022-03-07T18:15:06.163" v="484"/>
          <ac:spMkLst>
            <pc:docMk/>
            <pc:sldMk cId="4106565531" sldId="419"/>
            <ac:spMk id="2" creationId="{6BA0B9ED-0115-A741-8AF5-5F62551FEE5B}"/>
          </ac:spMkLst>
        </pc:spChg>
        <pc:spChg chg="del">
          <ac:chgData name="Arjan Kamberg" userId="2cfeac95-aab1-41a7-bca5-796b19d85bc0" providerId="ADAL" clId="{DCF37CA5-05A4-044C-9121-5CD5BDD894D3}" dt="2022-03-07T18:15:08.566" v="485" actId="478"/>
          <ac:spMkLst>
            <pc:docMk/>
            <pc:sldMk cId="4106565531" sldId="419"/>
            <ac:spMk id="3" creationId="{009E3345-CA4A-7541-A39F-366DA66C4ECF}"/>
          </ac:spMkLst>
        </pc:spChg>
        <pc:picChg chg="add mod">
          <ac:chgData name="Arjan Kamberg" userId="2cfeac95-aab1-41a7-bca5-796b19d85bc0" providerId="ADAL" clId="{DCF37CA5-05A4-044C-9121-5CD5BDD894D3}" dt="2022-03-07T18:14:56.852" v="483" actId="1076"/>
          <ac:picMkLst>
            <pc:docMk/>
            <pc:sldMk cId="4106565531" sldId="419"/>
            <ac:picMk id="4" creationId="{8A8AB2EB-CF4D-EA4A-A1E6-F6B239FCDEF6}"/>
          </ac:picMkLst>
        </pc:picChg>
      </pc:sldChg>
      <pc:sldChg chg="addSp delSp modSp add del mod">
        <pc:chgData name="Arjan Kamberg" userId="2cfeac95-aab1-41a7-bca5-796b19d85bc0" providerId="ADAL" clId="{DCF37CA5-05A4-044C-9121-5CD5BDD894D3}" dt="2022-03-08T21:49:36.715" v="600" actId="2696"/>
        <pc:sldMkLst>
          <pc:docMk/>
          <pc:sldMk cId="188835730" sldId="420"/>
        </pc:sldMkLst>
        <pc:picChg chg="add mod">
          <ac:chgData name="Arjan Kamberg" userId="2cfeac95-aab1-41a7-bca5-796b19d85bc0" providerId="ADAL" clId="{DCF37CA5-05A4-044C-9121-5CD5BDD894D3}" dt="2022-03-07T18:16:09.852" v="493" actId="1076"/>
          <ac:picMkLst>
            <pc:docMk/>
            <pc:sldMk cId="188835730" sldId="420"/>
            <ac:picMk id="3" creationId="{24940750-E89C-5E4A-A102-9003A9F0A5C7}"/>
          </ac:picMkLst>
        </pc:picChg>
        <pc:picChg chg="del">
          <ac:chgData name="Arjan Kamberg" userId="2cfeac95-aab1-41a7-bca5-796b19d85bc0" providerId="ADAL" clId="{DCF37CA5-05A4-044C-9121-5CD5BDD894D3}" dt="2022-03-07T18:15:34.356" v="491" actId="478"/>
          <ac:picMkLst>
            <pc:docMk/>
            <pc:sldMk cId="188835730" sldId="420"/>
            <ac:picMk id="4" creationId="{8A8AB2EB-CF4D-EA4A-A1E6-F6B239FCDEF6}"/>
          </ac:picMkLst>
        </pc:picChg>
      </pc:sldChg>
      <pc:sldChg chg="addSp delSp modSp add del mod">
        <pc:chgData name="Arjan Kamberg" userId="2cfeac95-aab1-41a7-bca5-796b19d85bc0" providerId="ADAL" clId="{DCF37CA5-05A4-044C-9121-5CD5BDD894D3}" dt="2022-03-08T21:49:37.192" v="601" actId="2696"/>
        <pc:sldMkLst>
          <pc:docMk/>
          <pc:sldMk cId="804981213" sldId="421"/>
        </pc:sldMkLst>
        <pc:picChg chg="del">
          <ac:chgData name="Arjan Kamberg" userId="2cfeac95-aab1-41a7-bca5-796b19d85bc0" providerId="ADAL" clId="{DCF37CA5-05A4-044C-9121-5CD5BDD894D3}" dt="2022-03-07T18:16:28.426" v="497" actId="478"/>
          <ac:picMkLst>
            <pc:docMk/>
            <pc:sldMk cId="804981213" sldId="421"/>
            <ac:picMk id="3" creationId="{24940750-E89C-5E4A-A102-9003A9F0A5C7}"/>
          </ac:picMkLst>
        </pc:picChg>
        <pc:picChg chg="add mod">
          <ac:chgData name="Arjan Kamberg" userId="2cfeac95-aab1-41a7-bca5-796b19d85bc0" providerId="ADAL" clId="{DCF37CA5-05A4-044C-9121-5CD5BDD894D3}" dt="2022-03-07T18:16:51.886" v="501" actId="1076"/>
          <ac:picMkLst>
            <pc:docMk/>
            <pc:sldMk cId="804981213" sldId="421"/>
            <ac:picMk id="4" creationId="{B5A64AC7-6AC0-E14A-B884-00DA47AB8E4B}"/>
          </ac:picMkLst>
        </pc:picChg>
      </pc:sldChg>
      <pc:sldChg chg="addSp delSp modSp add del mod">
        <pc:chgData name="Arjan Kamberg" userId="2cfeac95-aab1-41a7-bca5-796b19d85bc0" providerId="ADAL" clId="{DCF37CA5-05A4-044C-9121-5CD5BDD894D3}" dt="2022-03-08T21:49:37.720" v="602" actId="2696"/>
        <pc:sldMkLst>
          <pc:docMk/>
          <pc:sldMk cId="3637690387" sldId="422"/>
        </pc:sldMkLst>
        <pc:picChg chg="add mod">
          <ac:chgData name="Arjan Kamberg" userId="2cfeac95-aab1-41a7-bca5-796b19d85bc0" providerId="ADAL" clId="{DCF37CA5-05A4-044C-9121-5CD5BDD894D3}" dt="2022-03-07T18:17:13.753" v="505" actId="1076"/>
          <ac:picMkLst>
            <pc:docMk/>
            <pc:sldMk cId="3637690387" sldId="422"/>
            <ac:picMk id="3" creationId="{AD82F88F-3016-F449-93D8-D91957D01099}"/>
          </ac:picMkLst>
        </pc:picChg>
        <pc:picChg chg="del">
          <ac:chgData name="Arjan Kamberg" userId="2cfeac95-aab1-41a7-bca5-796b19d85bc0" providerId="ADAL" clId="{DCF37CA5-05A4-044C-9121-5CD5BDD894D3}" dt="2022-03-07T18:17:11.472" v="503" actId="478"/>
          <ac:picMkLst>
            <pc:docMk/>
            <pc:sldMk cId="3637690387" sldId="422"/>
            <ac:picMk id="4" creationId="{B5A64AC7-6AC0-E14A-B884-00DA47AB8E4B}"/>
          </ac:picMkLst>
        </pc:picChg>
      </pc:sldChg>
      <pc:sldChg chg="modSp add del mod ord">
        <pc:chgData name="Arjan Kamberg" userId="2cfeac95-aab1-41a7-bca5-796b19d85bc0" providerId="ADAL" clId="{DCF37CA5-05A4-044C-9121-5CD5BDD894D3}" dt="2022-10-14T12:33:07.662" v="2612" actId="2696"/>
        <pc:sldMkLst>
          <pc:docMk/>
          <pc:sldMk cId="4233326724" sldId="423"/>
        </pc:sldMkLst>
        <pc:spChg chg="mod">
          <ac:chgData name="Arjan Kamberg" userId="2cfeac95-aab1-41a7-bca5-796b19d85bc0" providerId="ADAL" clId="{DCF37CA5-05A4-044C-9121-5CD5BDD894D3}" dt="2022-03-08T21:58:38.743" v="626" actId="27636"/>
          <ac:spMkLst>
            <pc:docMk/>
            <pc:sldMk cId="4233326724" sldId="423"/>
            <ac:spMk id="3" creationId="{7AB91FB7-539F-C940-B923-9216C2AC5FF8}"/>
          </ac:spMkLst>
        </pc:spChg>
      </pc:sldChg>
      <pc:sldChg chg="addSp delSp modSp add del mod ord">
        <pc:chgData name="Arjan Kamberg" userId="2cfeac95-aab1-41a7-bca5-796b19d85bc0" providerId="ADAL" clId="{DCF37CA5-05A4-044C-9121-5CD5BDD894D3}" dt="2022-03-08T21:49:38.581" v="603" actId="2696"/>
        <pc:sldMkLst>
          <pc:docMk/>
          <pc:sldMk cId="1584549684" sldId="424"/>
        </pc:sldMkLst>
        <pc:picChg chg="del">
          <ac:chgData name="Arjan Kamberg" userId="2cfeac95-aab1-41a7-bca5-796b19d85bc0" providerId="ADAL" clId="{DCF37CA5-05A4-044C-9121-5CD5BDD894D3}" dt="2022-03-07T18:18:32.126" v="513" actId="478"/>
          <ac:picMkLst>
            <pc:docMk/>
            <pc:sldMk cId="1584549684" sldId="424"/>
            <ac:picMk id="3" creationId="{AD82F88F-3016-F449-93D8-D91957D01099}"/>
          </ac:picMkLst>
        </pc:picChg>
        <pc:picChg chg="add mod">
          <ac:chgData name="Arjan Kamberg" userId="2cfeac95-aab1-41a7-bca5-796b19d85bc0" providerId="ADAL" clId="{DCF37CA5-05A4-044C-9121-5CD5BDD894D3}" dt="2022-03-07T18:18:43.303" v="517" actId="14100"/>
          <ac:picMkLst>
            <pc:docMk/>
            <pc:sldMk cId="1584549684" sldId="424"/>
            <ac:picMk id="4" creationId="{90041DBB-3C92-764B-8123-D4F3BA67ED0A}"/>
          </ac:picMkLst>
        </pc:picChg>
      </pc:sldChg>
      <pc:sldChg chg="addSp delSp modSp add del mod">
        <pc:chgData name="Arjan Kamberg" userId="2cfeac95-aab1-41a7-bca5-796b19d85bc0" providerId="ADAL" clId="{DCF37CA5-05A4-044C-9121-5CD5BDD894D3}" dt="2022-03-08T21:49:39.017" v="604" actId="2696"/>
        <pc:sldMkLst>
          <pc:docMk/>
          <pc:sldMk cId="3898982847" sldId="425"/>
        </pc:sldMkLst>
        <pc:picChg chg="add mod">
          <ac:chgData name="Arjan Kamberg" userId="2cfeac95-aab1-41a7-bca5-796b19d85bc0" providerId="ADAL" clId="{DCF37CA5-05A4-044C-9121-5CD5BDD894D3}" dt="2022-03-07T18:19:58.820" v="541" actId="1076"/>
          <ac:picMkLst>
            <pc:docMk/>
            <pc:sldMk cId="3898982847" sldId="425"/>
            <ac:picMk id="3" creationId="{9A0E307C-DF21-E74F-A58D-85650DB96D8A}"/>
          </ac:picMkLst>
        </pc:picChg>
        <pc:picChg chg="del">
          <ac:chgData name="Arjan Kamberg" userId="2cfeac95-aab1-41a7-bca5-796b19d85bc0" providerId="ADAL" clId="{DCF37CA5-05A4-044C-9121-5CD5BDD894D3}" dt="2022-03-07T18:19:55.341" v="539" actId="478"/>
          <ac:picMkLst>
            <pc:docMk/>
            <pc:sldMk cId="3898982847" sldId="425"/>
            <ac:picMk id="4" creationId="{90041DBB-3C92-764B-8123-D4F3BA67ED0A}"/>
          </ac:picMkLst>
        </pc:picChg>
      </pc:sldChg>
      <pc:sldChg chg="addSp delSp modSp add del mod">
        <pc:chgData name="Arjan Kamberg" userId="2cfeac95-aab1-41a7-bca5-796b19d85bc0" providerId="ADAL" clId="{DCF37CA5-05A4-044C-9121-5CD5BDD894D3}" dt="2022-03-08T21:49:39.830" v="605" actId="2696"/>
        <pc:sldMkLst>
          <pc:docMk/>
          <pc:sldMk cId="572749125" sldId="426"/>
        </pc:sldMkLst>
        <pc:picChg chg="del">
          <ac:chgData name="Arjan Kamberg" userId="2cfeac95-aab1-41a7-bca5-796b19d85bc0" providerId="ADAL" clId="{DCF37CA5-05A4-044C-9121-5CD5BDD894D3}" dt="2022-03-07T18:21:26.737" v="543" actId="478"/>
          <ac:picMkLst>
            <pc:docMk/>
            <pc:sldMk cId="572749125" sldId="426"/>
            <ac:picMk id="3" creationId="{9A0E307C-DF21-E74F-A58D-85650DB96D8A}"/>
          </ac:picMkLst>
        </pc:picChg>
        <pc:picChg chg="add mod">
          <ac:chgData name="Arjan Kamberg" userId="2cfeac95-aab1-41a7-bca5-796b19d85bc0" providerId="ADAL" clId="{DCF37CA5-05A4-044C-9121-5CD5BDD894D3}" dt="2022-03-07T18:21:30.271" v="545" actId="1076"/>
          <ac:picMkLst>
            <pc:docMk/>
            <pc:sldMk cId="572749125" sldId="426"/>
            <ac:picMk id="4" creationId="{74270768-DAFA-9446-963E-06DC7C790566}"/>
          </ac:picMkLst>
        </pc:picChg>
      </pc:sldChg>
      <pc:sldChg chg="modSp add del mod ord">
        <pc:chgData name="Arjan Kamberg" userId="2cfeac95-aab1-41a7-bca5-796b19d85bc0" providerId="ADAL" clId="{DCF37CA5-05A4-044C-9121-5CD5BDD894D3}" dt="2022-10-14T12:33:08.511" v="2614" actId="2696"/>
        <pc:sldMkLst>
          <pc:docMk/>
          <pc:sldMk cId="426658290" sldId="427"/>
        </pc:sldMkLst>
        <pc:spChg chg="mod">
          <ac:chgData name="Arjan Kamberg" userId="2cfeac95-aab1-41a7-bca5-796b19d85bc0" providerId="ADAL" clId="{DCF37CA5-05A4-044C-9121-5CD5BDD894D3}" dt="2022-03-07T18:22:40.006" v="581" actId="122"/>
          <ac:spMkLst>
            <pc:docMk/>
            <pc:sldMk cId="426658290" sldId="427"/>
            <ac:spMk id="3" creationId="{7AB91FB7-539F-C940-B923-9216C2AC5FF8}"/>
          </ac:spMkLst>
        </pc:spChg>
      </pc:sldChg>
      <pc:sldChg chg="addSp delSp new del mod ord">
        <pc:chgData name="Arjan Kamberg" userId="2cfeac95-aab1-41a7-bca5-796b19d85bc0" providerId="ADAL" clId="{DCF37CA5-05A4-044C-9121-5CD5BDD894D3}" dt="2022-10-14T12:33:06.412" v="2609" actId="2696"/>
        <pc:sldMkLst>
          <pc:docMk/>
          <pc:sldMk cId="621598525" sldId="428"/>
        </pc:sldMkLst>
        <pc:picChg chg="add del">
          <ac:chgData name="Arjan Kamberg" userId="2cfeac95-aab1-41a7-bca5-796b19d85bc0" providerId="ADAL" clId="{DCF37CA5-05A4-044C-9121-5CD5BDD894D3}" dt="2022-10-14T12:32:45.602" v="2603" actId="478"/>
          <ac:picMkLst>
            <pc:docMk/>
            <pc:sldMk cId="621598525" sldId="428"/>
            <ac:picMk id="4" creationId="{FAE73F02-AEEC-C347-ABCE-2D377D195E55}"/>
          </ac:picMkLst>
        </pc:picChg>
      </pc:sldChg>
      <pc:sldChg chg="addSp delSp modSp add del mod ord">
        <pc:chgData name="Arjan Kamberg" userId="2cfeac95-aab1-41a7-bca5-796b19d85bc0" providerId="ADAL" clId="{DCF37CA5-05A4-044C-9121-5CD5BDD894D3}" dt="2022-03-08T21:49:41.353" v="607" actId="2696"/>
        <pc:sldMkLst>
          <pc:docMk/>
          <pc:sldMk cId="2689080923" sldId="428"/>
        </pc:sldMkLst>
        <pc:picChg chg="add mod">
          <ac:chgData name="Arjan Kamberg" userId="2cfeac95-aab1-41a7-bca5-796b19d85bc0" providerId="ADAL" clId="{DCF37CA5-05A4-044C-9121-5CD5BDD894D3}" dt="2022-03-07T18:23:29.120" v="588" actId="1076"/>
          <ac:picMkLst>
            <pc:docMk/>
            <pc:sldMk cId="2689080923" sldId="428"/>
            <ac:picMk id="3" creationId="{B4042854-8A1D-8C4A-BFE4-024D889249C8}"/>
          </ac:picMkLst>
        </pc:picChg>
        <pc:picChg chg="del">
          <ac:chgData name="Arjan Kamberg" userId="2cfeac95-aab1-41a7-bca5-796b19d85bc0" providerId="ADAL" clId="{DCF37CA5-05A4-044C-9121-5CD5BDD894D3}" dt="2022-03-07T18:23:00.982" v="586" actId="478"/>
          <ac:picMkLst>
            <pc:docMk/>
            <pc:sldMk cId="2689080923" sldId="428"/>
            <ac:picMk id="4" creationId="{74270768-DAFA-9446-963E-06DC7C790566}"/>
          </ac:picMkLst>
        </pc:picChg>
      </pc:sldChg>
      <pc:sldChg chg="new del">
        <pc:chgData name="Arjan Kamberg" userId="2cfeac95-aab1-41a7-bca5-796b19d85bc0" providerId="ADAL" clId="{DCF37CA5-05A4-044C-9121-5CD5BDD894D3}" dt="2022-03-07T18:22:51.890" v="583" actId="2696"/>
        <pc:sldMkLst>
          <pc:docMk/>
          <pc:sldMk cId="4275345424" sldId="428"/>
        </pc:sldMkLst>
      </pc:sldChg>
      <pc:sldChg chg="addSp new add del">
        <pc:chgData name="Arjan Kamberg" userId="2cfeac95-aab1-41a7-bca5-796b19d85bc0" providerId="ADAL" clId="{DCF37CA5-05A4-044C-9121-5CD5BDD894D3}" dt="2022-10-14T12:33:07.214" v="2611" actId="2696"/>
        <pc:sldMkLst>
          <pc:docMk/>
          <pc:sldMk cId="1480114550" sldId="429"/>
        </pc:sldMkLst>
        <pc:picChg chg="add">
          <ac:chgData name="Arjan Kamberg" userId="2cfeac95-aab1-41a7-bca5-796b19d85bc0" providerId="ADAL" clId="{DCF37CA5-05A4-044C-9121-5CD5BDD894D3}" dt="2022-03-08T21:57:43.225" v="613"/>
          <ac:picMkLst>
            <pc:docMk/>
            <pc:sldMk cId="1480114550" sldId="429"/>
            <ac:picMk id="4" creationId="{23BD6A6C-FE61-A047-83FC-A6E07154918D}"/>
          </ac:picMkLst>
        </pc:picChg>
      </pc:sldChg>
      <pc:sldChg chg="addSp delSp modSp add del mod ord">
        <pc:chgData name="Arjan Kamberg" userId="2cfeac95-aab1-41a7-bca5-796b19d85bc0" providerId="ADAL" clId="{DCF37CA5-05A4-044C-9121-5CD5BDD894D3}" dt="2022-03-08T21:49:40.826" v="606" actId="2696"/>
        <pc:sldMkLst>
          <pc:docMk/>
          <pc:sldMk cId="2715786948" sldId="429"/>
        </pc:sldMkLst>
        <pc:picChg chg="del">
          <ac:chgData name="Arjan Kamberg" userId="2cfeac95-aab1-41a7-bca5-796b19d85bc0" providerId="ADAL" clId="{DCF37CA5-05A4-044C-9121-5CD5BDD894D3}" dt="2022-03-07T18:23:35.371" v="590" actId="478"/>
          <ac:picMkLst>
            <pc:docMk/>
            <pc:sldMk cId="2715786948" sldId="429"/>
            <ac:picMk id="3" creationId="{B4042854-8A1D-8C4A-BFE4-024D889249C8}"/>
          </ac:picMkLst>
        </pc:picChg>
        <pc:picChg chg="add mod">
          <ac:chgData name="Arjan Kamberg" userId="2cfeac95-aab1-41a7-bca5-796b19d85bc0" providerId="ADAL" clId="{DCF37CA5-05A4-044C-9121-5CD5BDD894D3}" dt="2022-03-07T18:24:26.170" v="593" actId="1076"/>
          <ac:picMkLst>
            <pc:docMk/>
            <pc:sldMk cId="2715786948" sldId="429"/>
            <ac:picMk id="4" creationId="{8B492700-66BF-1346-B793-875FCDBCF66D}"/>
          </ac:picMkLst>
        </pc:picChg>
      </pc:sldChg>
      <pc:sldChg chg="addSp new del">
        <pc:chgData name="Arjan Kamberg" userId="2cfeac95-aab1-41a7-bca5-796b19d85bc0" providerId="ADAL" clId="{DCF37CA5-05A4-044C-9121-5CD5BDD894D3}" dt="2022-10-14T12:33:08.063" v="2613" actId="2696"/>
        <pc:sldMkLst>
          <pc:docMk/>
          <pc:sldMk cId="3030285417" sldId="430"/>
        </pc:sldMkLst>
        <pc:picChg chg="add">
          <ac:chgData name="Arjan Kamberg" userId="2cfeac95-aab1-41a7-bca5-796b19d85bc0" providerId="ADAL" clId="{DCF37CA5-05A4-044C-9121-5CD5BDD894D3}" dt="2022-03-08T21:58:30.623" v="616"/>
          <ac:picMkLst>
            <pc:docMk/>
            <pc:sldMk cId="3030285417" sldId="430"/>
            <ac:picMk id="4" creationId="{AC5320DE-CB1E-F94D-AA02-6B9DEDB2CBDE}"/>
          </ac:picMkLst>
        </pc:picChg>
      </pc:sldChg>
      <pc:sldChg chg="addSp delSp new del mod">
        <pc:chgData name="Arjan Kamberg" userId="2cfeac95-aab1-41a7-bca5-796b19d85bc0" providerId="ADAL" clId="{DCF37CA5-05A4-044C-9121-5CD5BDD894D3}" dt="2022-10-14T12:33:09.210" v="2615" actId="2696"/>
        <pc:sldMkLst>
          <pc:docMk/>
          <pc:sldMk cId="3169471358" sldId="431"/>
        </pc:sldMkLst>
        <pc:picChg chg="add del">
          <ac:chgData name="Arjan Kamberg" userId="2cfeac95-aab1-41a7-bca5-796b19d85bc0" providerId="ADAL" clId="{DCF37CA5-05A4-044C-9121-5CD5BDD894D3}" dt="2022-10-14T12:32:54.907" v="2606" actId="478"/>
          <ac:picMkLst>
            <pc:docMk/>
            <pc:sldMk cId="3169471358" sldId="431"/>
            <ac:picMk id="4" creationId="{24EA9EA1-D53E-EE45-BEA0-C476E532645A}"/>
          </ac:picMkLst>
        </pc:picChg>
      </pc:sldChg>
      <pc:sldChg chg="modSp new mod">
        <pc:chgData name="Arjan Kamberg" userId="2cfeac95-aab1-41a7-bca5-796b19d85bc0" providerId="ADAL" clId="{DCF37CA5-05A4-044C-9121-5CD5BDD894D3}" dt="2022-10-14T12:21:44.885" v="1563" actId="20577"/>
        <pc:sldMkLst>
          <pc:docMk/>
          <pc:sldMk cId="2382262646" sldId="432"/>
        </pc:sldMkLst>
        <pc:spChg chg="mod">
          <ac:chgData name="Arjan Kamberg" userId="2cfeac95-aab1-41a7-bca5-796b19d85bc0" providerId="ADAL" clId="{DCF37CA5-05A4-044C-9121-5CD5BDD894D3}" dt="2022-10-14T12:19:46.400" v="1344" actId="20577"/>
          <ac:spMkLst>
            <pc:docMk/>
            <pc:sldMk cId="2382262646" sldId="432"/>
            <ac:spMk id="2" creationId="{E973A7FA-E1FE-B219-63CE-D01EBF3358F9}"/>
          </ac:spMkLst>
        </pc:spChg>
        <pc:spChg chg="mod">
          <ac:chgData name="Arjan Kamberg" userId="2cfeac95-aab1-41a7-bca5-796b19d85bc0" providerId="ADAL" clId="{DCF37CA5-05A4-044C-9121-5CD5BDD894D3}" dt="2022-10-14T12:21:44.885" v="1563" actId="20577"/>
          <ac:spMkLst>
            <pc:docMk/>
            <pc:sldMk cId="2382262646" sldId="432"/>
            <ac:spMk id="3" creationId="{27DA0C4A-7EEF-F4EC-7790-B46ABB93B179}"/>
          </ac:spMkLst>
        </pc:spChg>
      </pc:sldChg>
      <pc:sldChg chg="modSp new mod">
        <pc:chgData name="Arjan Kamberg" userId="2cfeac95-aab1-41a7-bca5-796b19d85bc0" providerId="ADAL" clId="{DCF37CA5-05A4-044C-9121-5CD5BDD894D3}" dt="2022-10-14T12:23:14.873" v="1812" actId="313"/>
        <pc:sldMkLst>
          <pc:docMk/>
          <pc:sldMk cId="1122850347" sldId="433"/>
        </pc:sldMkLst>
        <pc:spChg chg="mod">
          <ac:chgData name="Arjan Kamberg" userId="2cfeac95-aab1-41a7-bca5-796b19d85bc0" providerId="ADAL" clId="{DCF37CA5-05A4-044C-9121-5CD5BDD894D3}" dt="2022-10-14T12:21:59.797" v="1574" actId="20577"/>
          <ac:spMkLst>
            <pc:docMk/>
            <pc:sldMk cId="1122850347" sldId="433"/>
            <ac:spMk id="2" creationId="{207EE5D4-B15B-B309-CC12-FD44091D656A}"/>
          </ac:spMkLst>
        </pc:spChg>
        <pc:spChg chg="mod">
          <ac:chgData name="Arjan Kamberg" userId="2cfeac95-aab1-41a7-bca5-796b19d85bc0" providerId="ADAL" clId="{DCF37CA5-05A4-044C-9121-5CD5BDD894D3}" dt="2022-10-14T12:23:14.873" v="1812" actId="313"/>
          <ac:spMkLst>
            <pc:docMk/>
            <pc:sldMk cId="1122850347" sldId="433"/>
            <ac:spMk id="3" creationId="{D671B121-9010-BABA-3953-E5E4C550D428}"/>
          </ac:spMkLst>
        </pc:spChg>
      </pc:sldChg>
      <pc:sldChg chg="modSp new mod">
        <pc:chgData name="Arjan Kamberg" userId="2cfeac95-aab1-41a7-bca5-796b19d85bc0" providerId="ADAL" clId="{DCF37CA5-05A4-044C-9121-5CD5BDD894D3}" dt="2022-10-14T12:44:31.141" v="3538" actId="207"/>
        <pc:sldMkLst>
          <pc:docMk/>
          <pc:sldMk cId="3580455833" sldId="434"/>
        </pc:sldMkLst>
        <pc:spChg chg="mod">
          <ac:chgData name="Arjan Kamberg" userId="2cfeac95-aab1-41a7-bca5-796b19d85bc0" providerId="ADAL" clId="{DCF37CA5-05A4-044C-9121-5CD5BDD894D3}" dt="2022-10-14T12:36:48.820" v="2645" actId="20577"/>
          <ac:spMkLst>
            <pc:docMk/>
            <pc:sldMk cId="3580455833" sldId="434"/>
            <ac:spMk id="2" creationId="{0BFD6825-8F00-890F-F113-2CAFE90F1379}"/>
          </ac:spMkLst>
        </pc:spChg>
        <pc:spChg chg="mod">
          <ac:chgData name="Arjan Kamberg" userId="2cfeac95-aab1-41a7-bca5-796b19d85bc0" providerId="ADAL" clId="{DCF37CA5-05A4-044C-9121-5CD5BDD894D3}" dt="2022-10-14T12:44:31.141" v="3538" actId="207"/>
          <ac:spMkLst>
            <pc:docMk/>
            <pc:sldMk cId="3580455833" sldId="434"/>
            <ac:spMk id="3" creationId="{658CF409-F898-700B-5CB4-972FC15DDA5B}"/>
          </ac:spMkLst>
        </pc:spChg>
      </pc:sldChg>
      <pc:sldChg chg="modSp new mod">
        <pc:chgData name="Arjan Kamberg" userId="2cfeac95-aab1-41a7-bca5-796b19d85bc0" providerId="ADAL" clId="{DCF37CA5-05A4-044C-9121-5CD5BDD894D3}" dt="2022-10-14T12:47:58.750" v="3831" actId="27636"/>
        <pc:sldMkLst>
          <pc:docMk/>
          <pc:sldMk cId="1323071975" sldId="435"/>
        </pc:sldMkLst>
        <pc:spChg chg="mod">
          <ac:chgData name="Arjan Kamberg" userId="2cfeac95-aab1-41a7-bca5-796b19d85bc0" providerId="ADAL" clId="{DCF37CA5-05A4-044C-9121-5CD5BDD894D3}" dt="2022-10-14T12:46:18.474" v="3573" actId="20577"/>
          <ac:spMkLst>
            <pc:docMk/>
            <pc:sldMk cId="1323071975" sldId="435"/>
            <ac:spMk id="2" creationId="{CD76433D-4145-2B64-DF8F-8D9358CA91CF}"/>
          </ac:spMkLst>
        </pc:spChg>
        <pc:spChg chg="mod">
          <ac:chgData name="Arjan Kamberg" userId="2cfeac95-aab1-41a7-bca5-796b19d85bc0" providerId="ADAL" clId="{DCF37CA5-05A4-044C-9121-5CD5BDD894D3}" dt="2022-10-14T12:47:58.750" v="3831" actId="27636"/>
          <ac:spMkLst>
            <pc:docMk/>
            <pc:sldMk cId="1323071975" sldId="435"/>
            <ac:spMk id="3" creationId="{E97B26A8-2CB0-5A68-1F87-615C78C60C2C}"/>
          </ac:spMkLst>
        </pc:spChg>
      </pc:sldChg>
    </pc:docChg>
  </pc:docChgLst>
  <pc:docChgLst>
    <pc:chgData name="Arjan Kamberg" userId="2cfeac95-aab1-41a7-bca5-796b19d85bc0" providerId="ADAL" clId="{F79FAF97-4546-FA4E-8B77-E1D705A7800E}"/>
    <pc:docChg chg="modSld">
      <pc:chgData name="Arjan Kamberg" userId="2cfeac95-aab1-41a7-bca5-796b19d85bc0" providerId="ADAL" clId="{F79FAF97-4546-FA4E-8B77-E1D705A7800E}" dt="2021-03-25T21:17:23.177" v="4"/>
      <pc:docMkLst>
        <pc:docMk/>
      </pc:docMkLst>
      <pc:sldChg chg="addSp delSp modSp mod">
        <pc:chgData name="Arjan Kamberg" userId="2cfeac95-aab1-41a7-bca5-796b19d85bc0" providerId="ADAL" clId="{F79FAF97-4546-FA4E-8B77-E1D705A7800E}" dt="2021-03-25T21:17:23.177" v="4"/>
        <pc:sldMkLst>
          <pc:docMk/>
          <pc:sldMk cId="2141729157" sldId="360"/>
        </pc:sldMkLst>
        <pc:spChg chg="mod">
          <ac:chgData name="Arjan Kamberg" userId="2cfeac95-aab1-41a7-bca5-796b19d85bc0" providerId="ADAL" clId="{F79FAF97-4546-FA4E-8B77-E1D705A7800E}" dt="2021-03-25T21:17:13.513" v="1" actId="20577"/>
          <ac:spMkLst>
            <pc:docMk/>
            <pc:sldMk cId="2141729157" sldId="360"/>
            <ac:spMk id="2" creationId="{FF96216C-A868-884D-9867-B0E0AF546CB8}"/>
          </ac:spMkLst>
        </pc:spChg>
        <pc:spChg chg="add del mod">
          <ac:chgData name="Arjan Kamberg" userId="2cfeac95-aab1-41a7-bca5-796b19d85bc0" providerId="ADAL" clId="{F79FAF97-4546-FA4E-8B77-E1D705A7800E}" dt="2021-03-25T21:17:23.177" v="4"/>
          <ac:spMkLst>
            <pc:docMk/>
            <pc:sldMk cId="2141729157" sldId="360"/>
            <ac:spMk id="4" creationId="{E3D4887B-CD36-2E4E-A77F-025BC5A699B5}"/>
          </ac:spMkLst>
        </pc:spChg>
      </pc:sldChg>
      <pc:sldChg chg="modSp mod">
        <pc:chgData name="Arjan Kamberg" userId="2cfeac95-aab1-41a7-bca5-796b19d85bc0" providerId="ADAL" clId="{F79FAF97-4546-FA4E-8B77-E1D705A7800E}" dt="2021-03-25T21:17:17.820" v="2" actId="20577"/>
        <pc:sldMkLst>
          <pc:docMk/>
          <pc:sldMk cId="3714023842" sldId="361"/>
        </pc:sldMkLst>
        <pc:spChg chg="mod">
          <ac:chgData name="Arjan Kamberg" userId="2cfeac95-aab1-41a7-bca5-796b19d85bc0" providerId="ADAL" clId="{F79FAF97-4546-FA4E-8B77-E1D705A7800E}" dt="2021-03-25T21:17:17.820" v="2" actId="20577"/>
          <ac:spMkLst>
            <pc:docMk/>
            <pc:sldMk cId="3714023842" sldId="361"/>
            <ac:spMk id="2" creationId="{FF96216C-A868-884D-9867-B0E0AF546CB8}"/>
          </ac:spMkLst>
        </pc:spChg>
      </pc:sldChg>
    </pc:docChg>
  </pc:docChgLst>
  <pc:docChgLst>
    <pc:chgData name="Arjan Kamberg" userId="2cfeac95-aab1-41a7-bca5-796b19d85bc0" providerId="ADAL" clId="{CAC0DE05-FB81-B247-909C-B48A7A198DF2}"/>
    <pc:docChg chg="custSel delSld modSld">
      <pc:chgData name="Arjan Kamberg" userId="2cfeac95-aab1-41a7-bca5-796b19d85bc0" providerId="ADAL" clId="{CAC0DE05-FB81-B247-909C-B48A7A198DF2}" dt="2022-03-07T16:47:46.935" v="12" actId="2696"/>
      <pc:docMkLst>
        <pc:docMk/>
      </pc:docMkLst>
      <pc:sldChg chg="delSp mod">
        <pc:chgData name="Arjan Kamberg" userId="2cfeac95-aab1-41a7-bca5-796b19d85bc0" providerId="ADAL" clId="{CAC0DE05-FB81-B247-909C-B48A7A198DF2}" dt="2022-03-07T16:47:39.715" v="0" actId="478"/>
        <pc:sldMkLst>
          <pc:docMk/>
          <pc:sldMk cId="1212195962" sldId="388"/>
        </pc:sldMkLst>
        <pc:picChg chg="del">
          <ac:chgData name="Arjan Kamberg" userId="2cfeac95-aab1-41a7-bca5-796b19d85bc0" providerId="ADAL" clId="{CAC0DE05-FB81-B247-909C-B48A7A198DF2}" dt="2022-03-07T16:47:39.715" v="0" actId="478"/>
          <ac:picMkLst>
            <pc:docMk/>
            <pc:sldMk cId="1212195962" sldId="388"/>
            <ac:picMk id="4" creationId="{28B0F8B2-CE90-BF47-8DC1-374E488D84FD}"/>
          </ac:picMkLst>
        </pc:picChg>
      </pc:sldChg>
      <pc:sldChg chg="del">
        <pc:chgData name="Arjan Kamberg" userId="2cfeac95-aab1-41a7-bca5-796b19d85bc0" providerId="ADAL" clId="{CAC0DE05-FB81-B247-909C-B48A7A198DF2}" dt="2022-03-07T16:47:42.187" v="1" actId="2696"/>
        <pc:sldMkLst>
          <pc:docMk/>
          <pc:sldMk cId="3665043672" sldId="389"/>
        </pc:sldMkLst>
      </pc:sldChg>
      <pc:sldChg chg="del">
        <pc:chgData name="Arjan Kamberg" userId="2cfeac95-aab1-41a7-bca5-796b19d85bc0" providerId="ADAL" clId="{CAC0DE05-FB81-B247-909C-B48A7A198DF2}" dt="2022-03-07T16:47:42.654" v="2" actId="2696"/>
        <pc:sldMkLst>
          <pc:docMk/>
          <pc:sldMk cId="2283350102" sldId="390"/>
        </pc:sldMkLst>
      </pc:sldChg>
      <pc:sldChg chg="del">
        <pc:chgData name="Arjan Kamberg" userId="2cfeac95-aab1-41a7-bca5-796b19d85bc0" providerId="ADAL" clId="{CAC0DE05-FB81-B247-909C-B48A7A198DF2}" dt="2022-03-07T16:47:43.018" v="3" actId="2696"/>
        <pc:sldMkLst>
          <pc:docMk/>
          <pc:sldMk cId="2079557222" sldId="391"/>
        </pc:sldMkLst>
      </pc:sldChg>
      <pc:sldChg chg="del">
        <pc:chgData name="Arjan Kamberg" userId="2cfeac95-aab1-41a7-bca5-796b19d85bc0" providerId="ADAL" clId="{CAC0DE05-FB81-B247-909C-B48A7A198DF2}" dt="2022-03-07T16:47:43.422" v="4" actId="2696"/>
        <pc:sldMkLst>
          <pc:docMk/>
          <pc:sldMk cId="899573104" sldId="392"/>
        </pc:sldMkLst>
      </pc:sldChg>
      <pc:sldChg chg="del">
        <pc:chgData name="Arjan Kamberg" userId="2cfeac95-aab1-41a7-bca5-796b19d85bc0" providerId="ADAL" clId="{CAC0DE05-FB81-B247-909C-B48A7A198DF2}" dt="2022-03-07T16:47:44.253" v="6" actId="2696"/>
        <pc:sldMkLst>
          <pc:docMk/>
          <pc:sldMk cId="3808281892" sldId="393"/>
        </pc:sldMkLst>
      </pc:sldChg>
      <pc:sldChg chg="del">
        <pc:chgData name="Arjan Kamberg" userId="2cfeac95-aab1-41a7-bca5-796b19d85bc0" providerId="ADAL" clId="{CAC0DE05-FB81-B247-909C-B48A7A198DF2}" dt="2022-03-07T16:47:43.841" v="5" actId="2696"/>
        <pc:sldMkLst>
          <pc:docMk/>
          <pc:sldMk cId="599577290" sldId="395"/>
        </pc:sldMkLst>
      </pc:sldChg>
      <pc:sldChg chg="del">
        <pc:chgData name="Arjan Kamberg" userId="2cfeac95-aab1-41a7-bca5-796b19d85bc0" providerId="ADAL" clId="{CAC0DE05-FB81-B247-909C-B48A7A198DF2}" dt="2022-03-07T16:47:45.184" v="8" actId="2696"/>
        <pc:sldMkLst>
          <pc:docMk/>
          <pc:sldMk cId="1216635248" sldId="396"/>
        </pc:sldMkLst>
      </pc:sldChg>
      <pc:sldChg chg="del">
        <pc:chgData name="Arjan Kamberg" userId="2cfeac95-aab1-41a7-bca5-796b19d85bc0" providerId="ADAL" clId="{CAC0DE05-FB81-B247-909C-B48A7A198DF2}" dt="2022-03-07T16:47:44.647" v="7" actId="2696"/>
        <pc:sldMkLst>
          <pc:docMk/>
          <pc:sldMk cId="3301830037" sldId="397"/>
        </pc:sldMkLst>
      </pc:sldChg>
      <pc:sldChg chg="del">
        <pc:chgData name="Arjan Kamberg" userId="2cfeac95-aab1-41a7-bca5-796b19d85bc0" providerId="ADAL" clId="{CAC0DE05-FB81-B247-909C-B48A7A198DF2}" dt="2022-03-07T16:47:45.622" v="9" actId="2696"/>
        <pc:sldMkLst>
          <pc:docMk/>
          <pc:sldMk cId="4032235498" sldId="398"/>
        </pc:sldMkLst>
      </pc:sldChg>
      <pc:sldChg chg="del">
        <pc:chgData name="Arjan Kamberg" userId="2cfeac95-aab1-41a7-bca5-796b19d85bc0" providerId="ADAL" clId="{CAC0DE05-FB81-B247-909C-B48A7A198DF2}" dt="2022-03-07T16:47:46.124" v="10" actId="2696"/>
        <pc:sldMkLst>
          <pc:docMk/>
          <pc:sldMk cId="3447936170" sldId="399"/>
        </pc:sldMkLst>
      </pc:sldChg>
      <pc:sldChg chg="del">
        <pc:chgData name="Arjan Kamberg" userId="2cfeac95-aab1-41a7-bca5-796b19d85bc0" providerId="ADAL" clId="{CAC0DE05-FB81-B247-909C-B48A7A198DF2}" dt="2022-03-07T16:47:46.533" v="11" actId="2696"/>
        <pc:sldMkLst>
          <pc:docMk/>
          <pc:sldMk cId="1869224072" sldId="400"/>
        </pc:sldMkLst>
      </pc:sldChg>
      <pc:sldChg chg="del">
        <pc:chgData name="Arjan Kamberg" userId="2cfeac95-aab1-41a7-bca5-796b19d85bc0" providerId="ADAL" clId="{CAC0DE05-FB81-B247-909C-B48A7A198DF2}" dt="2022-03-07T16:47:46.935" v="12" actId="2696"/>
        <pc:sldMkLst>
          <pc:docMk/>
          <pc:sldMk cId="239890730" sldId="401"/>
        </pc:sldMkLst>
      </pc:sldChg>
    </pc:docChg>
  </pc:docChgLst>
  <pc:docChgLst>
    <pc:chgData name="Arjan Kamberg" userId="2cfeac95-aab1-41a7-bca5-796b19d85bc0" providerId="ADAL" clId="{D45726F3-9156-7844-92AC-D2DC3CD1AD03}"/>
    <pc:docChg chg="undo custSel addSld delSld modSld sldOrd">
      <pc:chgData name="Arjan Kamberg" userId="2cfeac95-aab1-41a7-bca5-796b19d85bc0" providerId="ADAL" clId="{D45726F3-9156-7844-92AC-D2DC3CD1AD03}" dt="2021-11-08T17:58:15.562" v="982" actId="20577"/>
      <pc:docMkLst>
        <pc:docMk/>
      </pc:docMkLst>
      <pc:sldChg chg="modSp mod">
        <pc:chgData name="Arjan Kamberg" userId="2cfeac95-aab1-41a7-bca5-796b19d85bc0" providerId="ADAL" clId="{D45726F3-9156-7844-92AC-D2DC3CD1AD03}" dt="2021-11-03T20:50:29.714" v="6" actId="20577"/>
        <pc:sldMkLst>
          <pc:docMk/>
          <pc:sldMk cId="248983296" sldId="256"/>
        </pc:sldMkLst>
        <pc:spChg chg="mod">
          <ac:chgData name="Arjan Kamberg" userId="2cfeac95-aab1-41a7-bca5-796b19d85bc0" providerId="ADAL" clId="{D45726F3-9156-7844-92AC-D2DC3CD1AD03}" dt="2021-11-03T20:50:29.714" v="6" actId="20577"/>
          <ac:spMkLst>
            <pc:docMk/>
            <pc:sldMk cId="248983296" sldId="256"/>
            <ac:spMk id="8" creationId="{504648F9-71D5-4088-A705-93B3953EDA91}"/>
          </ac:spMkLst>
        </pc:spChg>
      </pc:sldChg>
      <pc:sldChg chg="add del">
        <pc:chgData name="Arjan Kamberg" userId="2cfeac95-aab1-41a7-bca5-796b19d85bc0" providerId="ADAL" clId="{D45726F3-9156-7844-92AC-D2DC3CD1AD03}" dt="2021-11-04T09:05:35.466" v="130" actId="2696"/>
        <pc:sldMkLst>
          <pc:docMk/>
          <pc:sldMk cId="1527427677" sldId="358"/>
        </pc:sldMkLst>
      </pc:sldChg>
      <pc:sldChg chg="addSp delSp add del mod">
        <pc:chgData name="Arjan Kamberg" userId="2cfeac95-aab1-41a7-bca5-796b19d85bc0" providerId="ADAL" clId="{D45726F3-9156-7844-92AC-D2DC3CD1AD03}" dt="2021-11-04T09:04:20.192" v="121" actId="478"/>
        <pc:sldMkLst>
          <pc:docMk/>
          <pc:sldMk cId="2519029509" sldId="359"/>
        </pc:sldMkLst>
        <pc:picChg chg="add del">
          <ac:chgData name="Arjan Kamberg" userId="2cfeac95-aab1-41a7-bca5-796b19d85bc0" providerId="ADAL" clId="{D45726F3-9156-7844-92AC-D2DC3CD1AD03}" dt="2021-11-04T09:04:20.192" v="121" actId="478"/>
          <ac:picMkLst>
            <pc:docMk/>
            <pc:sldMk cId="2519029509" sldId="359"/>
            <ac:picMk id="7" creationId="{B424769C-E0D7-7349-B9F8-0E5AE49B693B}"/>
          </ac:picMkLst>
        </pc:picChg>
      </pc:sldChg>
      <pc:sldChg chg="del">
        <pc:chgData name="Arjan Kamberg" userId="2cfeac95-aab1-41a7-bca5-796b19d85bc0" providerId="ADAL" clId="{D45726F3-9156-7844-92AC-D2DC3CD1AD03}" dt="2021-11-03T21:32:21.994" v="90" actId="2696"/>
        <pc:sldMkLst>
          <pc:docMk/>
          <pc:sldMk cId="3622289142" sldId="359"/>
        </pc:sldMkLst>
      </pc:sldChg>
      <pc:sldChg chg="del">
        <pc:chgData name="Arjan Kamberg" userId="2cfeac95-aab1-41a7-bca5-796b19d85bc0" providerId="ADAL" clId="{D45726F3-9156-7844-92AC-D2DC3CD1AD03}" dt="2021-11-03T20:50:42.803" v="9" actId="2696"/>
        <pc:sldMkLst>
          <pc:docMk/>
          <pc:sldMk cId="2141729157" sldId="360"/>
        </pc:sldMkLst>
      </pc:sldChg>
      <pc:sldChg chg="del">
        <pc:chgData name="Arjan Kamberg" userId="2cfeac95-aab1-41a7-bca5-796b19d85bc0" providerId="ADAL" clId="{D45726F3-9156-7844-92AC-D2DC3CD1AD03}" dt="2021-11-03T20:50:45.665" v="10" actId="2696"/>
        <pc:sldMkLst>
          <pc:docMk/>
          <pc:sldMk cId="3714023842" sldId="361"/>
        </pc:sldMkLst>
      </pc:sldChg>
      <pc:sldChg chg="del">
        <pc:chgData name="Arjan Kamberg" userId="2cfeac95-aab1-41a7-bca5-796b19d85bc0" providerId="ADAL" clId="{D45726F3-9156-7844-92AC-D2DC3CD1AD03}" dt="2021-11-03T20:50:39.239" v="8" actId="2696"/>
        <pc:sldMkLst>
          <pc:docMk/>
          <pc:sldMk cId="868713278" sldId="362"/>
        </pc:sldMkLst>
      </pc:sldChg>
      <pc:sldChg chg="del">
        <pc:chgData name="Arjan Kamberg" userId="2cfeac95-aab1-41a7-bca5-796b19d85bc0" providerId="ADAL" clId="{D45726F3-9156-7844-92AC-D2DC3CD1AD03}" dt="2021-11-03T20:50:46.690" v="11" actId="2696"/>
        <pc:sldMkLst>
          <pc:docMk/>
          <pc:sldMk cId="2901008432" sldId="363"/>
        </pc:sldMkLst>
      </pc:sldChg>
      <pc:sldChg chg="del">
        <pc:chgData name="Arjan Kamberg" userId="2cfeac95-aab1-41a7-bca5-796b19d85bc0" providerId="ADAL" clId="{D45726F3-9156-7844-92AC-D2DC3CD1AD03}" dt="2021-11-03T20:50:47.902" v="12" actId="2696"/>
        <pc:sldMkLst>
          <pc:docMk/>
          <pc:sldMk cId="3590793152" sldId="364"/>
        </pc:sldMkLst>
      </pc:sldChg>
      <pc:sldChg chg="del">
        <pc:chgData name="Arjan Kamberg" userId="2cfeac95-aab1-41a7-bca5-796b19d85bc0" providerId="ADAL" clId="{D45726F3-9156-7844-92AC-D2DC3CD1AD03}" dt="2021-11-04T08:57:37.404" v="110" actId="2696"/>
        <pc:sldMkLst>
          <pc:docMk/>
          <pc:sldMk cId="1470196129" sldId="365"/>
        </pc:sldMkLst>
      </pc:sldChg>
      <pc:sldChg chg="del">
        <pc:chgData name="Arjan Kamberg" userId="2cfeac95-aab1-41a7-bca5-796b19d85bc0" providerId="ADAL" clId="{D45726F3-9156-7844-92AC-D2DC3CD1AD03}" dt="2021-11-04T08:57:39.632" v="111" actId="2696"/>
        <pc:sldMkLst>
          <pc:docMk/>
          <pc:sldMk cId="193403394" sldId="366"/>
        </pc:sldMkLst>
      </pc:sldChg>
      <pc:sldChg chg="del">
        <pc:chgData name="Arjan Kamberg" userId="2cfeac95-aab1-41a7-bca5-796b19d85bc0" providerId="ADAL" clId="{D45726F3-9156-7844-92AC-D2DC3CD1AD03}" dt="2021-11-04T08:57:40.369" v="112" actId="2696"/>
        <pc:sldMkLst>
          <pc:docMk/>
          <pc:sldMk cId="4210046883" sldId="367"/>
        </pc:sldMkLst>
      </pc:sldChg>
      <pc:sldChg chg="del">
        <pc:chgData name="Arjan Kamberg" userId="2cfeac95-aab1-41a7-bca5-796b19d85bc0" providerId="ADAL" clId="{D45726F3-9156-7844-92AC-D2DC3CD1AD03}" dt="2021-11-04T08:57:47.397" v="115" actId="2696"/>
        <pc:sldMkLst>
          <pc:docMk/>
          <pc:sldMk cId="1493555660" sldId="368"/>
        </pc:sldMkLst>
      </pc:sldChg>
      <pc:sldChg chg="del">
        <pc:chgData name="Arjan Kamberg" userId="2cfeac95-aab1-41a7-bca5-796b19d85bc0" providerId="ADAL" clId="{D45726F3-9156-7844-92AC-D2DC3CD1AD03}" dt="2021-11-04T08:57:46.645" v="114" actId="2696"/>
        <pc:sldMkLst>
          <pc:docMk/>
          <pc:sldMk cId="2227513843" sldId="369"/>
        </pc:sldMkLst>
      </pc:sldChg>
      <pc:sldChg chg="addSp delSp modSp mod ord">
        <pc:chgData name="Arjan Kamberg" userId="2cfeac95-aab1-41a7-bca5-796b19d85bc0" providerId="ADAL" clId="{D45726F3-9156-7844-92AC-D2DC3CD1AD03}" dt="2021-11-04T08:55:48.870" v="109" actId="1076"/>
        <pc:sldMkLst>
          <pc:docMk/>
          <pc:sldMk cId="1479149824" sldId="370"/>
        </pc:sldMkLst>
        <pc:spChg chg="mod">
          <ac:chgData name="Arjan Kamberg" userId="2cfeac95-aab1-41a7-bca5-796b19d85bc0" providerId="ADAL" clId="{D45726F3-9156-7844-92AC-D2DC3CD1AD03}" dt="2021-11-03T21:11:10.344" v="39" actId="20577"/>
          <ac:spMkLst>
            <pc:docMk/>
            <pc:sldMk cId="1479149824" sldId="370"/>
            <ac:spMk id="2" creationId="{BD9A825D-71F1-C845-8433-12D14D20A14D}"/>
          </ac:spMkLst>
        </pc:spChg>
        <pc:spChg chg="del mod">
          <ac:chgData name="Arjan Kamberg" userId="2cfeac95-aab1-41a7-bca5-796b19d85bc0" providerId="ADAL" clId="{D45726F3-9156-7844-92AC-D2DC3CD1AD03}" dt="2021-11-03T21:23:52.855" v="68" actId="478"/>
          <ac:spMkLst>
            <pc:docMk/>
            <pc:sldMk cId="1479149824" sldId="370"/>
            <ac:spMk id="3" creationId="{D79D14D5-3E28-DD4F-8CD2-3D03C3FA74B6}"/>
          </ac:spMkLst>
        </pc:spChg>
        <pc:picChg chg="add mod">
          <ac:chgData name="Arjan Kamberg" userId="2cfeac95-aab1-41a7-bca5-796b19d85bc0" providerId="ADAL" clId="{D45726F3-9156-7844-92AC-D2DC3CD1AD03}" dt="2021-11-04T08:55:46.966" v="108" actId="1076"/>
          <ac:picMkLst>
            <pc:docMk/>
            <pc:sldMk cId="1479149824" sldId="370"/>
            <ac:picMk id="3" creationId="{28DDBE7F-7F63-0249-B404-7781458E4429}"/>
          </ac:picMkLst>
        </pc:picChg>
        <pc:picChg chg="add mod">
          <ac:chgData name="Arjan Kamberg" userId="2cfeac95-aab1-41a7-bca5-796b19d85bc0" providerId="ADAL" clId="{D45726F3-9156-7844-92AC-D2DC3CD1AD03}" dt="2021-11-04T08:55:48.870" v="109" actId="1076"/>
          <ac:picMkLst>
            <pc:docMk/>
            <pc:sldMk cId="1479149824" sldId="370"/>
            <ac:picMk id="4" creationId="{0A41541C-BF7E-CA48-A964-9B3097886A2D}"/>
          </ac:picMkLst>
        </pc:picChg>
        <pc:picChg chg="add del mod">
          <ac:chgData name="Arjan Kamberg" userId="2cfeac95-aab1-41a7-bca5-796b19d85bc0" providerId="ADAL" clId="{D45726F3-9156-7844-92AC-D2DC3CD1AD03}" dt="2021-11-03T21:32:03.621" v="85" actId="478"/>
          <ac:picMkLst>
            <pc:docMk/>
            <pc:sldMk cId="1479149824" sldId="370"/>
            <ac:picMk id="4" creationId="{A8C2B208-B306-5E4A-B6F4-7C1EB5B272C3}"/>
          </ac:picMkLst>
        </pc:picChg>
      </pc:sldChg>
      <pc:sldChg chg="del">
        <pc:chgData name="Arjan Kamberg" userId="2cfeac95-aab1-41a7-bca5-796b19d85bc0" providerId="ADAL" clId="{D45726F3-9156-7844-92AC-D2DC3CD1AD03}" dt="2021-11-04T08:57:48.069" v="116" actId="2696"/>
        <pc:sldMkLst>
          <pc:docMk/>
          <pc:sldMk cId="292082514" sldId="371"/>
        </pc:sldMkLst>
      </pc:sldChg>
      <pc:sldChg chg="del">
        <pc:chgData name="Arjan Kamberg" userId="2cfeac95-aab1-41a7-bca5-796b19d85bc0" providerId="ADAL" clId="{D45726F3-9156-7844-92AC-D2DC3CD1AD03}" dt="2021-11-04T09:07:32.447" v="134" actId="2696"/>
        <pc:sldMkLst>
          <pc:docMk/>
          <pc:sldMk cId="1438217074" sldId="372"/>
        </pc:sldMkLst>
      </pc:sldChg>
      <pc:sldChg chg="addSp delSp modSp del mod">
        <pc:chgData name="Arjan Kamberg" userId="2cfeac95-aab1-41a7-bca5-796b19d85bc0" providerId="ADAL" clId="{D45726F3-9156-7844-92AC-D2DC3CD1AD03}" dt="2021-11-04T09:05:28.307" v="128" actId="2696"/>
        <pc:sldMkLst>
          <pc:docMk/>
          <pc:sldMk cId="141463542" sldId="373"/>
        </pc:sldMkLst>
        <pc:spChg chg="add mod">
          <ac:chgData name="Arjan Kamberg" userId="2cfeac95-aab1-41a7-bca5-796b19d85bc0" providerId="ADAL" clId="{D45726F3-9156-7844-92AC-D2DC3CD1AD03}" dt="2021-11-03T21:54:14.341" v="94" actId="1076"/>
          <ac:spMkLst>
            <pc:docMk/>
            <pc:sldMk cId="141463542" sldId="373"/>
            <ac:spMk id="6" creationId="{DBD8E810-C3B8-9846-8E19-EA53561D9C9B}"/>
          </ac:spMkLst>
        </pc:spChg>
        <pc:picChg chg="del">
          <ac:chgData name="Arjan Kamberg" userId="2cfeac95-aab1-41a7-bca5-796b19d85bc0" providerId="ADAL" clId="{D45726F3-9156-7844-92AC-D2DC3CD1AD03}" dt="2021-11-03T21:54:07.854" v="92" actId="478"/>
          <ac:picMkLst>
            <pc:docMk/>
            <pc:sldMk cId="141463542" sldId="373"/>
            <ac:picMk id="4" creationId="{5593DE00-7EC7-0047-9192-385569672A84}"/>
          </ac:picMkLst>
        </pc:picChg>
      </pc:sldChg>
      <pc:sldChg chg="add del">
        <pc:chgData name="Arjan Kamberg" userId="2cfeac95-aab1-41a7-bca5-796b19d85bc0" providerId="ADAL" clId="{D45726F3-9156-7844-92AC-D2DC3CD1AD03}" dt="2021-11-04T09:05:34.004" v="129" actId="2696"/>
        <pc:sldMkLst>
          <pc:docMk/>
          <pc:sldMk cId="4006517260" sldId="374"/>
        </pc:sldMkLst>
      </pc:sldChg>
      <pc:sldChg chg="add del">
        <pc:chgData name="Arjan Kamberg" userId="2cfeac95-aab1-41a7-bca5-796b19d85bc0" providerId="ADAL" clId="{D45726F3-9156-7844-92AC-D2DC3CD1AD03}" dt="2021-11-04T09:07:34.974" v="135" actId="2696"/>
        <pc:sldMkLst>
          <pc:docMk/>
          <pc:sldMk cId="2337285145" sldId="375"/>
        </pc:sldMkLst>
      </pc:sldChg>
      <pc:sldChg chg="add del">
        <pc:chgData name="Arjan Kamberg" userId="2cfeac95-aab1-41a7-bca5-796b19d85bc0" providerId="ADAL" clId="{D45726F3-9156-7844-92AC-D2DC3CD1AD03}" dt="2021-11-04T09:07:36.522" v="137" actId="2696"/>
        <pc:sldMkLst>
          <pc:docMk/>
          <pc:sldMk cId="2928230646" sldId="376"/>
        </pc:sldMkLst>
      </pc:sldChg>
      <pc:sldChg chg="add del">
        <pc:chgData name="Arjan Kamberg" userId="2cfeac95-aab1-41a7-bca5-796b19d85bc0" providerId="ADAL" clId="{D45726F3-9156-7844-92AC-D2DC3CD1AD03}" dt="2021-11-04T09:07:35.942" v="136" actId="2696"/>
        <pc:sldMkLst>
          <pc:docMk/>
          <pc:sldMk cId="1072888199" sldId="378"/>
        </pc:sldMkLst>
      </pc:sldChg>
      <pc:sldChg chg="add del">
        <pc:chgData name="Arjan Kamberg" userId="2cfeac95-aab1-41a7-bca5-796b19d85bc0" providerId="ADAL" clId="{D45726F3-9156-7844-92AC-D2DC3CD1AD03}" dt="2021-11-04T08:57:43.111" v="113" actId="2696"/>
        <pc:sldMkLst>
          <pc:docMk/>
          <pc:sldMk cId="2711201744" sldId="379"/>
        </pc:sldMkLst>
      </pc:sldChg>
      <pc:sldChg chg="addSp delSp modSp add del mod ord">
        <pc:chgData name="Arjan Kamberg" userId="2cfeac95-aab1-41a7-bca5-796b19d85bc0" providerId="ADAL" clId="{D45726F3-9156-7844-92AC-D2DC3CD1AD03}" dt="2021-11-08T17:55:11.692" v="485" actId="2696"/>
        <pc:sldMkLst>
          <pc:docMk/>
          <pc:sldMk cId="2068847737" sldId="380"/>
        </pc:sldMkLst>
        <pc:spChg chg="mod">
          <ac:chgData name="Arjan Kamberg" userId="2cfeac95-aab1-41a7-bca5-796b19d85bc0" providerId="ADAL" clId="{D45726F3-9156-7844-92AC-D2DC3CD1AD03}" dt="2021-11-04T09:24:35.322" v="160" actId="20577"/>
          <ac:spMkLst>
            <pc:docMk/>
            <pc:sldMk cId="2068847737" sldId="380"/>
            <ac:spMk id="2" creationId="{23F271A3-539B-5343-A6E5-878A1FC0B924}"/>
          </ac:spMkLst>
        </pc:spChg>
        <pc:spChg chg="del">
          <ac:chgData name="Arjan Kamberg" userId="2cfeac95-aab1-41a7-bca5-796b19d85bc0" providerId="ADAL" clId="{D45726F3-9156-7844-92AC-D2DC3CD1AD03}" dt="2021-11-03T21:18:33.137" v="41"/>
          <ac:spMkLst>
            <pc:docMk/>
            <pc:sldMk cId="2068847737" sldId="380"/>
            <ac:spMk id="3" creationId="{8AEFDABF-793E-1045-A80C-44E2C83A767B}"/>
          </ac:spMkLst>
        </pc:spChg>
        <pc:picChg chg="add mod">
          <ac:chgData name="Arjan Kamberg" userId="2cfeac95-aab1-41a7-bca5-796b19d85bc0" providerId="ADAL" clId="{D45726F3-9156-7844-92AC-D2DC3CD1AD03}" dt="2021-11-03T21:18:33.137" v="41"/>
          <ac:picMkLst>
            <pc:docMk/>
            <pc:sldMk cId="2068847737" sldId="380"/>
            <ac:picMk id="4" creationId="{E391B698-392C-C848-A3E0-76A9AEE40FFA}"/>
          </ac:picMkLst>
        </pc:picChg>
      </pc:sldChg>
      <pc:sldChg chg="addSp modSp add mod">
        <pc:chgData name="Arjan Kamberg" userId="2cfeac95-aab1-41a7-bca5-796b19d85bc0" providerId="ADAL" clId="{D45726F3-9156-7844-92AC-D2DC3CD1AD03}" dt="2021-11-03T21:32:08.497" v="87" actId="1076"/>
        <pc:sldMkLst>
          <pc:docMk/>
          <pc:sldMk cId="3284960945" sldId="381"/>
        </pc:sldMkLst>
        <pc:spChg chg="mod">
          <ac:chgData name="Arjan Kamberg" userId="2cfeac95-aab1-41a7-bca5-796b19d85bc0" providerId="ADAL" clId="{D45726F3-9156-7844-92AC-D2DC3CD1AD03}" dt="2021-11-03T21:23:40.645" v="65" actId="20577"/>
          <ac:spMkLst>
            <pc:docMk/>
            <pc:sldMk cId="3284960945" sldId="381"/>
            <ac:spMk id="2" creationId="{BD9A825D-71F1-C845-8433-12D14D20A14D}"/>
          </ac:spMkLst>
        </pc:spChg>
        <pc:picChg chg="add mod">
          <ac:chgData name="Arjan Kamberg" userId="2cfeac95-aab1-41a7-bca5-796b19d85bc0" providerId="ADAL" clId="{D45726F3-9156-7844-92AC-D2DC3CD1AD03}" dt="2021-11-03T21:32:08.497" v="87" actId="1076"/>
          <ac:picMkLst>
            <pc:docMk/>
            <pc:sldMk cId="3284960945" sldId="381"/>
            <ac:picMk id="4" creationId="{2DDDA71E-E3AF-8646-9AD2-11A40D7FD5E9}"/>
          </ac:picMkLst>
        </pc:picChg>
      </pc:sldChg>
      <pc:sldChg chg="addSp delSp modSp add mod">
        <pc:chgData name="Arjan Kamberg" userId="2cfeac95-aab1-41a7-bca5-796b19d85bc0" providerId="ADAL" clId="{D45726F3-9156-7844-92AC-D2DC3CD1AD03}" dt="2021-11-04T08:54:19.464" v="100" actId="1076"/>
        <pc:sldMkLst>
          <pc:docMk/>
          <pc:sldMk cId="1585130333" sldId="382"/>
        </pc:sldMkLst>
        <pc:spChg chg="mod">
          <ac:chgData name="Arjan Kamberg" userId="2cfeac95-aab1-41a7-bca5-796b19d85bc0" providerId="ADAL" clId="{D45726F3-9156-7844-92AC-D2DC3CD1AD03}" dt="2021-11-03T21:31:51.829" v="82" actId="20577"/>
          <ac:spMkLst>
            <pc:docMk/>
            <pc:sldMk cId="1585130333" sldId="382"/>
            <ac:spMk id="2" creationId="{BD9A825D-71F1-C845-8433-12D14D20A14D}"/>
          </ac:spMkLst>
        </pc:spChg>
        <pc:spChg chg="del">
          <ac:chgData name="Arjan Kamberg" userId="2cfeac95-aab1-41a7-bca5-796b19d85bc0" providerId="ADAL" clId="{D45726F3-9156-7844-92AC-D2DC3CD1AD03}" dt="2021-11-03T21:31:54.786" v="83" actId="478"/>
          <ac:spMkLst>
            <pc:docMk/>
            <pc:sldMk cId="1585130333" sldId="382"/>
            <ac:spMk id="3" creationId="{D79D14D5-3E28-DD4F-8CD2-3D03C3FA74B6}"/>
          </ac:spMkLst>
        </pc:spChg>
        <pc:picChg chg="add mod">
          <ac:chgData name="Arjan Kamberg" userId="2cfeac95-aab1-41a7-bca5-796b19d85bc0" providerId="ADAL" clId="{D45726F3-9156-7844-92AC-D2DC3CD1AD03}" dt="2021-11-04T08:54:19.464" v="100" actId="1076"/>
          <ac:picMkLst>
            <pc:docMk/>
            <pc:sldMk cId="1585130333" sldId="382"/>
            <ac:picMk id="3" creationId="{097F4F39-A049-6047-B44F-333BF3EC8AAD}"/>
          </ac:picMkLst>
        </pc:picChg>
        <pc:picChg chg="add del mod">
          <ac:chgData name="Arjan Kamberg" userId="2cfeac95-aab1-41a7-bca5-796b19d85bc0" providerId="ADAL" clId="{D45726F3-9156-7844-92AC-D2DC3CD1AD03}" dt="2021-11-04T08:54:03.807" v="95" actId="478"/>
          <ac:picMkLst>
            <pc:docMk/>
            <pc:sldMk cId="1585130333" sldId="382"/>
            <ac:picMk id="4" creationId="{9E7EF871-94F5-B24C-B97A-1CECF438BD31}"/>
          </ac:picMkLst>
        </pc:picChg>
      </pc:sldChg>
      <pc:sldChg chg="addSp delSp modSp add mod">
        <pc:chgData name="Arjan Kamberg" userId="2cfeac95-aab1-41a7-bca5-796b19d85bc0" providerId="ADAL" clId="{D45726F3-9156-7844-92AC-D2DC3CD1AD03}" dt="2021-11-04T09:04:38.257" v="127" actId="1076"/>
        <pc:sldMkLst>
          <pc:docMk/>
          <pc:sldMk cId="1973814441" sldId="383"/>
        </pc:sldMkLst>
        <pc:picChg chg="add mod">
          <ac:chgData name="Arjan Kamberg" userId="2cfeac95-aab1-41a7-bca5-796b19d85bc0" providerId="ADAL" clId="{D45726F3-9156-7844-92AC-D2DC3CD1AD03}" dt="2021-11-04T09:04:38.257" v="127" actId="1076"/>
          <ac:picMkLst>
            <pc:docMk/>
            <pc:sldMk cId="1973814441" sldId="383"/>
            <ac:picMk id="3" creationId="{911FA11A-AA26-4F4D-BA73-DB026EDC0336}"/>
          </ac:picMkLst>
        </pc:picChg>
        <pc:picChg chg="del">
          <ac:chgData name="Arjan Kamberg" userId="2cfeac95-aab1-41a7-bca5-796b19d85bc0" providerId="ADAL" clId="{D45726F3-9156-7844-92AC-D2DC3CD1AD03}" dt="2021-11-04T09:04:23.068" v="122" actId="478"/>
          <ac:picMkLst>
            <pc:docMk/>
            <pc:sldMk cId="1973814441" sldId="383"/>
            <ac:picMk id="7" creationId="{B424769C-E0D7-7349-B9F8-0E5AE49B693B}"/>
          </ac:picMkLst>
        </pc:picChg>
      </pc:sldChg>
      <pc:sldChg chg="addSp delSp modSp add mod">
        <pc:chgData name="Arjan Kamberg" userId="2cfeac95-aab1-41a7-bca5-796b19d85bc0" providerId="ADAL" clId="{D45726F3-9156-7844-92AC-D2DC3CD1AD03}" dt="2021-11-08T17:57:07.449" v="801" actId="20577"/>
        <pc:sldMkLst>
          <pc:docMk/>
          <pc:sldMk cId="4039691124" sldId="384"/>
        </pc:sldMkLst>
        <pc:spChg chg="mod">
          <ac:chgData name="Arjan Kamberg" userId="2cfeac95-aab1-41a7-bca5-796b19d85bc0" providerId="ADAL" clId="{D45726F3-9156-7844-92AC-D2DC3CD1AD03}" dt="2021-11-08T17:57:07.449" v="801" actId="20577"/>
          <ac:spMkLst>
            <pc:docMk/>
            <pc:sldMk cId="4039691124" sldId="384"/>
            <ac:spMk id="2" creationId="{23F271A3-539B-5343-A6E5-878A1FC0B924}"/>
          </ac:spMkLst>
        </pc:spChg>
        <pc:spChg chg="add mod">
          <ac:chgData name="Arjan Kamberg" userId="2cfeac95-aab1-41a7-bca5-796b19d85bc0" providerId="ADAL" clId="{D45726F3-9156-7844-92AC-D2DC3CD1AD03}" dt="2021-11-08T17:56:58.899" v="789" actId="20577"/>
          <ac:spMkLst>
            <pc:docMk/>
            <pc:sldMk cId="4039691124" sldId="384"/>
            <ac:spMk id="5" creationId="{55793CCC-3C4A-FA46-A016-F9585AE291A5}"/>
          </ac:spMkLst>
        </pc:spChg>
        <pc:spChg chg="add del mod">
          <ac:chgData name="Arjan Kamberg" userId="2cfeac95-aab1-41a7-bca5-796b19d85bc0" providerId="ADAL" clId="{D45726F3-9156-7844-92AC-D2DC3CD1AD03}" dt="2021-11-04T09:24:40.730" v="167"/>
          <ac:spMkLst>
            <pc:docMk/>
            <pc:sldMk cId="4039691124" sldId="384"/>
            <ac:spMk id="7" creationId="{5043D429-B066-9445-96C0-718EC4AD93BD}"/>
          </ac:spMkLst>
        </pc:spChg>
        <pc:picChg chg="del">
          <ac:chgData name="Arjan Kamberg" userId="2cfeac95-aab1-41a7-bca5-796b19d85bc0" providerId="ADAL" clId="{D45726F3-9156-7844-92AC-D2DC3CD1AD03}" dt="2021-11-04T09:24:14.510" v="139" actId="478"/>
          <ac:picMkLst>
            <pc:docMk/>
            <pc:sldMk cId="4039691124" sldId="384"/>
            <ac:picMk id="4" creationId="{E391B698-392C-C848-A3E0-76A9AEE40FFA}"/>
          </ac:picMkLst>
        </pc:picChg>
        <pc:picChg chg="add del mod">
          <ac:chgData name="Arjan Kamberg" userId="2cfeac95-aab1-41a7-bca5-796b19d85bc0" providerId="ADAL" clId="{D45726F3-9156-7844-92AC-D2DC3CD1AD03}" dt="2021-11-08T17:55:35.253" v="498" actId="478"/>
          <ac:picMkLst>
            <pc:docMk/>
            <pc:sldMk cId="4039691124" sldId="384"/>
            <ac:picMk id="6" creationId="{C47F2C13-4C61-8644-8783-0CA266049124}"/>
          </ac:picMkLst>
        </pc:picChg>
      </pc:sldChg>
      <pc:sldChg chg="modSp new mod">
        <pc:chgData name="Arjan Kamberg" userId="2cfeac95-aab1-41a7-bca5-796b19d85bc0" providerId="ADAL" clId="{D45726F3-9156-7844-92AC-D2DC3CD1AD03}" dt="2021-11-08T17:50:25.232" v="420" actId="5793"/>
        <pc:sldMkLst>
          <pc:docMk/>
          <pc:sldMk cId="2577373772" sldId="385"/>
        </pc:sldMkLst>
        <pc:spChg chg="mod">
          <ac:chgData name="Arjan Kamberg" userId="2cfeac95-aab1-41a7-bca5-796b19d85bc0" providerId="ADAL" clId="{D45726F3-9156-7844-92AC-D2DC3CD1AD03}" dt="2021-11-08T17:49:12.814" v="204" actId="20577"/>
          <ac:spMkLst>
            <pc:docMk/>
            <pc:sldMk cId="2577373772" sldId="385"/>
            <ac:spMk id="2" creationId="{5C882282-FE84-8549-9B65-13FFEFD3E6C2}"/>
          </ac:spMkLst>
        </pc:spChg>
        <pc:spChg chg="mod">
          <ac:chgData name="Arjan Kamberg" userId="2cfeac95-aab1-41a7-bca5-796b19d85bc0" providerId="ADAL" clId="{D45726F3-9156-7844-92AC-D2DC3CD1AD03}" dt="2021-11-08T17:50:25.232" v="420" actId="5793"/>
          <ac:spMkLst>
            <pc:docMk/>
            <pc:sldMk cId="2577373772" sldId="385"/>
            <ac:spMk id="3" creationId="{6F2D354B-7311-994E-80F9-6E672BAB0667}"/>
          </ac:spMkLst>
        </pc:spChg>
      </pc:sldChg>
      <pc:sldChg chg="modSp new mod ord">
        <pc:chgData name="Arjan Kamberg" userId="2cfeac95-aab1-41a7-bca5-796b19d85bc0" providerId="ADAL" clId="{D45726F3-9156-7844-92AC-D2DC3CD1AD03}" dt="2021-11-08T17:50:55.409" v="444" actId="20577"/>
        <pc:sldMkLst>
          <pc:docMk/>
          <pc:sldMk cId="1887088387" sldId="386"/>
        </pc:sldMkLst>
        <pc:spChg chg="mod">
          <ac:chgData name="Arjan Kamberg" userId="2cfeac95-aab1-41a7-bca5-796b19d85bc0" providerId="ADAL" clId="{D45726F3-9156-7844-92AC-D2DC3CD1AD03}" dt="2021-11-08T17:50:55.409" v="444" actId="20577"/>
          <ac:spMkLst>
            <pc:docMk/>
            <pc:sldMk cId="1887088387" sldId="386"/>
            <ac:spMk id="2" creationId="{A1176A30-0CE7-1245-90B1-390D4D16D703}"/>
          </ac:spMkLst>
        </pc:spChg>
      </pc:sldChg>
      <pc:sldChg chg="addSp delSp modSp add mod">
        <pc:chgData name="Arjan Kamberg" userId="2cfeac95-aab1-41a7-bca5-796b19d85bc0" providerId="ADAL" clId="{D45726F3-9156-7844-92AC-D2DC3CD1AD03}" dt="2021-11-08T17:52:14.800" v="453" actId="1076"/>
        <pc:sldMkLst>
          <pc:docMk/>
          <pc:sldMk cId="2740463952" sldId="387"/>
        </pc:sldMkLst>
        <pc:spChg chg="del">
          <ac:chgData name="Arjan Kamberg" userId="2cfeac95-aab1-41a7-bca5-796b19d85bc0" providerId="ADAL" clId="{D45726F3-9156-7844-92AC-D2DC3CD1AD03}" dt="2021-11-08T17:51:45.436" v="448" actId="478"/>
          <ac:spMkLst>
            <pc:docMk/>
            <pc:sldMk cId="2740463952" sldId="387"/>
            <ac:spMk id="3" creationId="{ED49157B-49EE-8241-AF42-156380042C2C}"/>
          </ac:spMkLst>
        </pc:spChg>
        <pc:spChg chg="add mod">
          <ac:chgData name="Arjan Kamberg" userId="2cfeac95-aab1-41a7-bca5-796b19d85bc0" providerId="ADAL" clId="{D45726F3-9156-7844-92AC-D2DC3CD1AD03}" dt="2021-11-08T17:51:42.473" v="447" actId="1076"/>
          <ac:spMkLst>
            <pc:docMk/>
            <pc:sldMk cId="2740463952" sldId="387"/>
            <ac:spMk id="4" creationId="{58ECF3A9-D05E-C741-B9D8-DB3D01286FA5}"/>
          </ac:spMkLst>
        </pc:spChg>
        <pc:spChg chg="add mod">
          <ac:chgData name="Arjan Kamberg" userId="2cfeac95-aab1-41a7-bca5-796b19d85bc0" providerId="ADAL" clId="{D45726F3-9156-7844-92AC-D2DC3CD1AD03}" dt="2021-11-08T17:52:07.398" v="451" actId="1076"/>
          <ac:spMkLst>
            <pc:docMk/>
            <pc:sldMk cId="2740463952" sldId="387"/>
            <ac:spMk id="5" creationId="{8F40FD06-A643-2A41-8CA5-ACA412BD8C08}"/>
          </ac:spMkLst>
        </pc:spChg>
        <pc:picChg chg="add mod">
          <ac:chgData name="Arjan Kamberg" userId="2cfeac95-aab1-41a7-bca5-796b19d85bc0" providerId="ADAL" clId="{D45726F3-9156-7844-92AC-D2DC3CD1AD03}" dt="2021-11-08T17:52:14.800" v="453" actId="1076"/>
          <ac:picMkLst>
            <pc:docMk/>
            <pc:sldMk cId="2740463952" sldId="387"/>
            <ac:picMk id="1025" creationId="{6CCFA334-D601-2B45-BFAB-CD3CBA6C640E}"/>
          </ac:picMkLst>
        </pc:picChg>
        <pc:picChg chg="add mod">
          <ac:chgData name="Arjan Kamberg" userId="2cfeac95-aab1-41a7-bca5-796b19d85bc0" providerId="ADAL" clId="{D45726F3-9156-7844-92AC-D2DC3CD1AD03}" dt="2021-11-08T17:52:10.733" v="452" actId="1076"/>
          <ac:picMkLst>
            <pc:docMk/>
            <pc:sldMk cId="2740463952" sldId="387"/>
            <ac:picMk id="1027" creationId="{C03C7598-86BC-3C49-86FB-CBDF0190B54B}"/>
          </ac:picMkLst>
        </pc:picChg>
      </pc:sldChg>
      <pc:sldChg chg="addSp modSp add mod">
        <pc:chgData name="Arjan Kamberg" userId="2cfeac95-aab1-41a7-bca5-796b19d85bc0" providerId="ADAL" clId="{D45726F3-9156-7844-92AC-D2DC3CD1AD03}" dt="2021-11-08T17:53:02.115" v="484" actId="1076"/>
        <pc:sldMkLst>
          <pc:docMk/>
          <pc:sldMk cId="1107129958" sldId="388"/>
        </pc:sldMkLst>
        <pc:spChg chg="add mod">
          <ac:chgData name="Arjan Kamberg" userId="2cfeac95-aab1-41a7-bca5-796b19d85bc0" providerId="ADAL" clId="{D45726F3-9156-7844-92AC-D2DC3CD1AD03}" dt="2021-11-08T17:52:43.064" v="464" actId="20577"/>
          <ac:spMkLst>
            <pc:docMk/>
            <pc:sldMk cId="1107129958" sldId="388"/>
            <ac:spMk id="7" creationId="{B2F1075A-D007-8D48-95A4-52D939A0C43E}"/>
          </ac:spMkLst>
        </pc:spChg>
        <pc:spChg chg="add mod">
          <ac:chgData name="Arjan Kamberg" userId="2cfeac95-aab1-41a7-bca5-796b19d85bc0" providerId="ADAL" clId="{D45726F3-9156-7844-92AC-D2DC3CD1AD03}" dt="2021-11-08T17:53:02.115" v="484" actId="1076"/>
          <ac:spMkLst>
            <pc:docMk/>
            <pc:sldMk cId="1107129958" sldId="388"/>
            <ac:spMk id="8" creationId="{E562710B-9BC3-0349-97A1-BC66118ECBB5}"/>
          </ac:spMkLst>
        </pc:spChg>
      </pc:sldChg>
      <pc:sldChg chg="modSp add mod">
        <pc:chgData name="Arjan Kamberg" userId="2cfeac95-aab1-41a7-bca5-796b19d85bc0" providerId="ADAL" clId="{D45726F3-9156-7844-92AC-D2DC3CD1AD03}" dt="2021-11-08T17:58:15.562" v="982" actId="20577"/>
        <pc:sldMkLst>
          <pc:docMk/>
          <pc:sldMk cId="3161693243" sldId="389"/>
        </pc:sldMkLst>
        <pc:spChg chg="mod">
          <ac:chgData name="Arjan Kamberg" userId="2cfeac95-aab1-41a7-bca5-796b19d85bc0" providerId="ADAL" clId="{D45726F3-9156-7844-92AC-D2DC3CD1AD03}" dt="2021-11-08T17:57:15.817" v="803" actId="20577"/>
          <ac:spMkLst>
            <pc:docMk/>
            <pc:sldMk cId="3161693243" sldId="389"/>
            <ac:spMk id="2" creationId="{23F271A3-539B-5343-A6E5-878A1FC0B924}"/>
          </ac:spMkLst>
        </pc:spChg>
        <pc:spChg chg="mod">
          <ac:chgData name="Arjan Kamberg" userId="2cfeac95-aab1-41a7-bca5-796b19d85bc0" providerId="ADAL" clId="{D45726F3-9156-7844-92AC-D2DC3CD1AD03}" dt="2021-11-08T17:58:15.562" v="982" actId="20577"/>
          <ac:spMkLst>
            <pc:docMk/>
            <pc:sldMk cId="3161693243" sldId="389"/>
            <ac:spMk id="5" creationId="{55793CCC-3C4A-FA46-A016-F9585AE291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5ED37B6-3D2B-42F6-B75F-7E9C925A2B78}" type="datetimeFigureOut">
              <a:rPr lang="nl-NL" smtClean="0"/>
              <a:t>24-04-2023</a:t>
            </a:fld>
            <a:endParaRPr lang="nl-NL"/>
          </a:p>
        </p:txBody>
      </p:sp>
      <p:sp>
        <p:nvSpPr>
          <p:cNvPr id="4" name="Tijdelijke aanduiding voor voetteks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0D9F7AB-EA22-43B3-A547-9779962390FA}" type="slidenum">
              <a:rPr lang="nl-NL" smtClean="0"/>
              <a:t>‹#›</a:t>
            </a:fld>
            <a:endParaRPr lang="nl-NL"/>
          </a:p>
        </p:txBody>
      </p:sp>
    </p:spTree>
    <p:extLst>
      <p:ext uri="{BB962C8B-B14F-4D97-AF65-F5344CB8AC3E}">
        <p14:creationId xmlns:p14="http://schemas.microsoft.com/office/powerpoint/2010/main" val="4207327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7D95C54-6F9B-4C49-BF56-4D62B2D71ED9}" type="datetimeFigureOut">
              <a:rPr lang="nl-NL" smtClean="0"/>
              <a:t>24-04-2023</a:t>
            </a:fld>
            <a:endParaRPr lang="nl-NL"/>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3F426EE-4AAC-45A7-A5E5-372300C4F3E7}" type="slidenum">
              <a:rPr lang="nl-NL" smtClean="0"/>
              <a:t>‹#›</a:t>
            </a:fld>
            <a:endParaRPr lang="nl-NL"/>
          </a:p>
        </p:txBody>
      </p:sp>
    </p:spTree>
    <p:extLst>
      <p:ext uri="{BB962C8B-B14F-4D97-AF65-F5344CB8AC3E}">
        <p14:creationId xmlns:p14="http://schemas.microsoft.com/office/powerpoint/2010/main" val="322704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99254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218235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413150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966699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537874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1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6263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3785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58649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181011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0134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7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40215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2727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896654201"/>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6" r:id="rId3"/>
    <p:sldLayoutId id="2147483667" r:id="rId4"/>
    <p:sldLayoutId id="2147483668" r:id="rId5"/>
    <p:sldLayoutId id="2147483669" r:id="rId6"/>
    <p:sldLayoutId id="2147483665"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0796322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04648F9-71D5-4088-A705-93B3953EDA91}"/>
              </a:ext>
            </a:extLst>
          </p:cNvPr>
          <p:cNvSpPr>
            <a:spLocks noGrp="1"/>
          </p:cNvSpPr>
          <p:nvPr>
            <p:ph type="ctrTitle"/>
          </p:nvPr>
        </p:nvSpPr>
        <p:spPr>
          <a:xfrm>
            <a:off x="648000" y="1213199"/>
            <a:ext cx="9144000" cy="4273201"/>
          </a:xfrm>
        </p:spPr>
        <p:txBody>
          <a:bodyPr>
            <a:normAutofit/>
          </a:bodyPr>
          <a:lstStyle/>
          <a:p>
            <a:r>
              <a:rPr lang="nl-NL" sz="8800" dirty="0"/>
              <a:t>2023 - Examinering</a:t>
            </a:r>
            <a:br>
              <a:rPr lang="nl-NL" dirty="0"/>
            </a:br>
            <a:endParaRPr lang="nl-NL" dirty="0"/>
          </a:p>
        </p:txBody>
      </p:sp>
      <p:sp>
        <p:nvSpPr>
          <p:cNvPr id="9" name="Ondertitel 8">
            <a:extLst>
              <a:ext uri="{FF2B5EF4-FFF2-40B4-BE49-F238E27FC236}">
                <a16:creationId xmlns:a16="http://schemas.microsoft.com/office/drawing/2014/main" id="{1471ABD2-F351-48BA-AB76-DC579A2D3CEB}"/>
              </a:ext>
            </a:extLst>
          </p:cNvPr>
          <p:cNvSpPr>
            <a:spLocks noGrp="1"/>
          </p:cNvSpPr>
          <p:nvPr>
            <p:ph type="subTitle" idx="1"/>
          </p:nvPr>
        </p:nvSpPr>
        <p:spPr>
          <a:xfrm>
            <a:off x="9556869" y="6267497"/>
            <a:ext cx="3336171" cy="433749"/>
          </a:xfrm>
        </p:spPr>
        <p:txBody>
          <a:bodyPr/>
          <a:lstStyle/>
          <a:p>
            <a:r>
              <a:rPr lang="nl-NL" dirty="0"/>
              <a:t>Samen Da Vinci</a:t>
            </a:r>
          </a:p>
        </p:txBody>
      </p:sp>
    </p:spTree>
    <p:extLst>
      <p:ext uri="{BB962C8B-B14F-4D97-AF65-F5344CB8AC3E}">
        <p14:creationId xmlns:p14="http://schemas.microsoft.com/office/powerpoint/2010/main" val="24898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CCD6-2D7B-574E-A262-83D70612104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0BA5938-B5A1-354B-870B-1CC1D3B00246}"/>
              </a:ext>
            </a:extLst>
          </p:cNvPr>
          <p:cNvSpPr>
            <a:spLocks noGrp="1"/>
          </p:cNvSpPr>
          <p:nvPr>
            <p:ph sz="half" idx="2"/>
          </p:nvPr>
        </p:nvSpPr>
        <p:spPr/>
        <p:txBody>
          <a:bodyPr/>
          <a:lstStyle/>
          <a:p>
            <a:endParaRPr lang="en-NL"/>
          </a:p>
        </p:txBody>
      </p:sp>
      <p:pic>
        <p:nvPicPr>
          <p:cNvPr id="4" name="Picture 3">
            <a:extLst>
              <a:ext uri="{FF2B5EF4-FFF2-40B4-BE49-F238E27FC236}">
                <a16:creationId xmlns:a16="http://schemas.microsoft.com/office/drawing/2014/main" id="{F74443B8-9ABC-FD40-BFFC-9EA4BFF387EF}"/>
              </a:ext>
            </a:extLst>
          </p:cNvPr>
          <p:cNvPicPr>
            <a:picLocks noChangeAspect="1"/>
          </p:cNvPicPr>
          <p:nvPr/>
        </p:nvPicPr>
        <p:blipFill>
          <a:blip r:embed="rId2"/>
          <a:stretch>
            <a:fillRect/>
          </a:stretch>
        </p:blipFill>
        <p:spPr>
          <a:xfrm>
            <a:off x="0" y="28177"/>
            <a:ext cx="12192000" cy="6801646"/>
          </a:xfrm>
          <a:prstGeom prst="rect">
            <a:avLst/>
          </a:prstGeom>
        </p:spPr>
      </p:pic>
    </p:spTree>
    <p:extLst>
      <p:ext uri="{BB962C8B-B14F-4D97-AF65-F5344CB8AC3E}">
        <p14:creationId xmlns:p14="http://schemas.microsoft.com/office/powerpoint/2010/main" val="53299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AAF3-4CB0-8941-8ADD-B90EF6D45B0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6F2A859-BE38-7644-9E42-38159C948AD9}"/>
              </a:ext>
            </a:extLst>
          </p:cNvPr>
          <p:cNvSpPr>
            <a:spLocks noGrp="1"/>
          </p:cNvSpPr>
          <p:nvPr>
            <p:ph sz="half" idx="2"/>
          </p:nvPr>
        </p:nvSpPr>
        <p:spPr/>
        <p:txBody>
          <a:bodyPr/>
          <a:lstStyle/>
          <a:p>
            <a:endParaRPr lang="en-NL"/>
          </a:p>
        </p:txBody>
      </p:sp>
      <p:pic>
        <p:nvPicPr>
          <p:cNvPr id="4" name="Picture 3">
            <a:extLst>
              <a:ext uri="{FF2B5EF4-FFF2-40B4-BE49-F238E27FC236}">
                <a16:creationId xmlns:a16="http://schemas.microsoft.com/office/drawing/2014/main" id="{35C1A49D-45DA-0148-AA5A-575156D99108}"/>
              </a:ext>
            </a:extLst>
          </p:cNvPr>
          <p:cNvPicPr>
            <a:picLocks noChangeAspect="1"/>
          </p:cNvPicPr>
          <p:nvPr/>
        </p:nvPicPr>
        <p:blipFill rotWithShape="1">
          <a:blip r:embed="rId2"/>
          <a:srcRect r="30419"/>
          <a:stretch/>
        </p:blipFill>
        <p:spPr>
          <a:xfrm>
            <a:off x="4178615" y="0"/>
            <a:ext cx="7871872" cy="6858000"/>
          </a:xfrm>
          <a:prstGeom prst="rect">
            <a:avLst/>
          </a:prstGeom>
        </p:spPr>
      </p:pic>
    </p:spTree>
    <p:extLst>
      <p:ext uri="{BB962C8B-B14F-4D97-AF65-F5344CB8AC3E}">
        <p14:creationId xmlns:p14="http://schemas.microsoft.com/office/powerpoint/2010/main" val="3782204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433D-4145-2B64-DF8F-8D9358CA91CF}"/>
              </a:ext>
            </a:extLst>
          </p:cNvPr>
          <p:cNvSpPr>
            <a:spLocks noGrp="1"/>
          </p:cNvSpPr>
          <p:nvPr>
            <p:ph type="title"/>
          </p:nvPr>
        </p:nvSpPr>
        <p:spPr/>
        <p:txBody>
          <a:bodyPr/>
          <a:lstStyle/>
          <a:p>
            <a:r>
              <a:rPr lang="en-NL" dirty="0"/>
              <a:t>Tips om probleemloos te slagen</a:t>
            </a:r>
          </a:p>
        </p:txBody>
      </p:sp>
      <p:sp>
        <p:nvSpPr>
          <p:cNvPr id="3" name="Content Placeholder 2">
            <a:extLst>
              <a:ext uri="{FF2B5EF4-FFF2-40B4-BE49-F238E27FC236}">
                <a16:creationId xmlns:a16="http://schemas.microsoft.com/office/drawing/2014/main" id="{E97B26A8-2CB0-5A68-1F87-615C78C60C2C}"/>
              </a:ext>
            </a:extLst>
          </p:cNvPr>
          <p:cNvSpPr>
            <a:spLocks noGrp="1"/>
          </p:cNvSpPr>
          <p:nvPr>
            <p:ph sz="half" idx="2"/>
          </p:nvPr>
        </p:nvSpPr>
        <p:spPr/>
        <p:txBody>
          <a:bodyPr>
            <a:normAutofit fontScale="92500" lnSpcReduction="10000"/>
          </a:bodyPr>
          <a:lstStyle/>
          <a:p>
            <a:r>
              <a:rPr lang="en-NL" sz="2800" dirty="0"/>
              <a:t>Neem je afstuderen serieus. </a:t>
            </a:r>
          </a:p>
          <a:p>
            <a:endParaRPr lang="en-NL" sz="2800" dirty="0"/>
          </a:p>
          <a:p>
            <a:r>
              <a:rPr lang="en-NL" sz="2800" dirty="0"/>
              <a:t>Communiceer goed met alle betrokkenen.</a:t>
            </a:r>
          </a:p>
          <a:p>
            <a:endParaRPr lang="en-NL" sz="2800" dirty="0"/>
          </a:p>
          <a:p>
            <a:r>
              <a:rPr lang="en-NL" sz="2800" dirty="0"/>
              <a:t>Beoordeel jezelf met het beoordelingsformulier tijdens je PvB</a:t>
            </a:r>
          </a:p>
          <a:p>
            <a:endParaRPr lang="en-NL" sz="2800" dirty="0"/>
          </a:p>
          <a:p>
            <a:r>
              <a:rPr lang="en-NL" sz="2800" dirty="0"/>
              <a:t>Noteer op het beoordelingsformulier waar de bewijzen zijn voor dat onderdeel.</a:t>
            </a:r>
          </a:p>
          <a:p>
            <a:endParaRPr lang="en-NL" sz="2800" dirty="0"/>
          </a:p>
          <a:p>
            <a:r>
              <a:rPr lang="en-NL" sz="2800" dirty="0"/>
              <a:t>Maak een reflectieverslag.</a:t>
            </a:r>
          </a:p>
        </p:txBody>
      </p:sp>
    </p:spTree>
    <p:extLst>
      <p:ext uri="{BB962C8B-B14F-4D97-AF65-F5344CB8AC3E}">
        <p14:creationId xmlns:p14="http://schemas.microsoft.com/office/powerpoint/2010/main" val="132307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84E2-7A3C-CE29-1EB6-B727C4A6C839}"/>
              </a:ext>
            </a:extLst>
          </p:cNvPr>
          <p:cNvSpPr>
            <a:spLocks noGrp="1"/>
          </p:cNvSpPr>
          <p:nvPr>
            <p:ph type="title"/>
          </p:nvPr>
        </p:nvSpPr>
        <p:spPr/>
        <p:txBody>
          <a:bodyPr/>
          <a:lstStyle/>
          <a:p>
            <a:r>
              <a:rPr lang="en-NL" dirty="0"/>
              <a:t>Checklist voor de PvB</a:t>
            </a:r>
          </a:p>
        </p:txBody>
      </p:sp>
      <p:sp>
        <p:nvSpPr>
          <p:cNvPr id="3" name="Content Placeholder 2">
            <a:extLst>
              <a:ext uri="{FF2B5EF4-FFF2-40B4-BE49-F238E27FC236}">
                <a16:creationId xmlns:a16="http://schemas.microsoft.com/office/drawing/2014/main" id="{26077632-59BB-B4CC-60EA-C16AE1DC900D}"/>
              </a:ext>
            </a:extLst>
          </p:cNvPr>
          <p:cNvSpPr>
            <a:spLocks noGrp="1"/>
          </p:cNvSpPr>
          <p:nvPr>
            <p:ph sz="half" idx="2"/>
          </p:nvPr>
        </p:nvSpPr>
        <p:spPr/>
        <p:txBody>
          <a:bodyPr/>
          <a:lstStyle/>
          <a:p>
            <a:r>
              <a:rPr lang="en-NL" dirty="0"/>
              <a:t>Als een van de onderstaande punten niet in orde zijn krijg je de PvB gelijk teruggestuurd.</a:t>
            </a:r>
          </a:p>
          <a:p>
            <a:endParaRPr lang="en-NL" dirty="0"/>
          </a:p>
          <a:p>
            <a:pPr marL="342900" indent="-342900">
              <a:buFont typeface="+mj-lt"/>
              <a:buAutoNum type="arabicPeriod"/>
            </a:pPr>
            <a:r>
              <a:rPr lang="en-NL" dirty="0"/>
              <a:t>Er is GEEN planning aanwezig (bijlage 1)</a:t>
            </a:r>
          </a:p>
          <a:p>
            <a:pPr marL="342900" indent="-342900">
              <a:buFont typeface="+mj-lt"/>
              <a:buAutoNum type="arabicPeriod"/>
            </a:pPr>
            <a:r>
              <a:rPr lang="en-NL" dirty="0"/>
              <a:t>Op bladzijde 1 is een GEEL vlak nog NIET ingevuld.</a:t>
            </a:r>
          </a:p>
          <a:p>
            <a:pPr marL="342900" indent="-342900">
              <a:buFont typeface="+mj-lt"/>
              <a:buAutoNum type="arabicPeriod"/>
            </a:pPr>
            <a:endParaRPr lang="en-NL" dirty="0"/>
          </a:p>
        </p:txBody>
      </p:sp>
    </p:spTree>
    <p:extLst>
      <p:ext uri="{BB962C8B-B14F-4D97-AF65-F5344CB8AC3E}">
        <p14:creationId xmlns:p14="http://schemas.microsoft.com/office/powerpoint/2010/main" val="180271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9D67-CFFB-BB42-84F9-E0E38F590C53}"/>
              </a:ext>
            </a:extLst>
          </p:cNvPr>
          <p:cNvSpPr>
            <a:spLocks noGrp="1"/>
          </p:cNvSpPr>
          <p:nvPr>
            <p:ph type="title"/>
          </p:nvPr>
        </p:nvSpPr>
        <p:spPr/>
        <p:txBody>
          <a:bodyPr/>
          <a:lstStyle/>
          <a:p>
            <a:r>
              <a:rPr lang="en-GB" dirty="0"/>
              <a:t>20170914_Regioprofiel MKE </a:t>
            </a:r>
            <a:r>
              <a:rPr lang="en-GB" dirty="0" err="1"/>
              <a:t>werkgebied</a:t>
            </a:r>
            <a:r>
              <a:rPr lang="en-GB" dirty="0"/>
              <a:t> smart technology 25297.pdf</a:t>
            </a:r>
            <a:endParaRPr lang="en-NL" dirty="0"/>
          </a:p>
        </p:txBody>
      </p:sp>
      <p:pic>
        <p:nvPicPr>
          <p:cNvPr id="4" name="Content Placeholder 3">
            <a:extLst>
              <a:ext uri="{FF2B5EF4-FFF2-40B4-BE49-F238E27FC236}">
                <a16:creationId xmlns:a16="http://schemas.microsoft.com/office/drawing/2014/main" id="{687A4DAA-E893-AF4B-8487-A6285800E37C}"/>
              </a:ext>
            </a:extLst>
          </p:cNvPr>
          <p:cNvPicPr>
            <a:picLocks noGrp="1" noChangeAspect="1"/>
          </p:cNvPicPr>
          <p:nvPr>
            <p:ph sz="half" idx="2"/>
          </p:nvPr>
        </p:nvPicPr>
        <p:blipFill>
          <a:blip r:embed="rId2"/>
          <a:stretch>
            <a:fillRect/>
          </a:stretch>
        </p:blipFill>
        <p:spPr>
          <a:xfrm>
            <a:off x="838200" y="2213918"/>
            <a:ext cx="10515600" cy="3269951"/>
          </a:xfrm>
          <a:prstGeom prst="rect">
            <a:avLst/>
          </a:prstGeom>
        </p:spPr>
      </p:pic>
      <p:pic>
        <p:nvPicPr>
          <p:cNvPr id="5" name="Picture 4">
            <a:extLst>
              <a:ext uri="{FF2B5EF4-FFF2-40B4-BE49-F238E27FC236}">
                <a16:creationId xmlns:a16="http://schemas.microsoft.com/office/drawing/2014/main" id="{96D8A05F-5578-F648-A4E4-4E3C3D176CBE}"/>
              </a:ext>
            </a:extLst>
          </p:cNvPr>
          <p:cNvPicPr>
            <a:picLocks noChangeAspect="1"/>
          </p:cNvPicPr>
          <p:nvPr/>
        </p:nvPicPr>
        <p:blipFill>
          <a:blip r:embed="rId2"/>
          <a:stretch>
            <a:fillRect/>
          </a:stretch>
        </p:blipFill>
        <p:spPr>
          <a:xfrm>
            <a:off x="419100" y="1663700"/>
            <a:ext cx="11353800" cy="3530600"/>
          </a:xfrm>
          <a:prstGeom prst="rect">
            <a:avLst/>
          </a:prstGeom>
        </p:spPr>
      </p:pic>
    </p:spTree>
    <p:extLst>
      <p:ext uri="{BB962C8B-B14F-4D97-AF65-F5344CB8AC3E}">
        <p14:creationId xmlns:p14="http://schemas.microsoft.com/office/powerpoint/2010/main" val="182009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09C8-5BEC-BF44-A9F9-039ACC5FDFA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38CB513-2AE1-3B41-B2FB-F56AE0EEF96F}"/>
              </a:ext>
            </a:extLst>
          </p:cNvPr>
          <p:cNvSpPr>
            <a:spLocks noGrp="1"/>
          </p:cNvSpPr>
          <p:nvPr>
            <p:ph sz="half" idx="2"/>
          </p:nvPr>
        </p:nvSpPr>
        <p:spPr/>
        <p:txBody>
          <a:bodyPr/>
          <a:lstStyle/>
          <a:p>
            <a:endParaRPr lang="en-NL"/>
          </a:p>
        </p:txBody>
      </p:sp>
      <p:pic>
        <p:nvPicPr>
          <p:cNvPr id="4" name="Picture 3">
            <a:extLst>
              <a:ext uri="{FF2B5EF4-FFF2-40B4-BE49-F238E27FC236}">
                <a16:creationId xmlns:a16="http://schemas.microsoft.com/office/drawing/2014/main" id="{2D75110B-E6F0-E840-8F89-1069E9B5C92B}"/>
              </a:ext>
            </a:extLst>
          </p:cNvPr>
          <p:cNvPicPr>
            <a:picLocks noChangeAspect="1"/>
          </p:cNvPicPr>
          <p:nvPr/>
        </p:nvPicPr>
        <p:blipFill>
          <a:blip r:embed="rId2"/>
          <a:stretch>
            <a:fillRect/>
          </a:stretch>
        </p:blipFill>
        <p:spPr>
          <a:xfrm>
            <a:off x="128374" y="0"/>
            <a:ext cx="11935252" cy="6858000"/>
          </a:xfrm>
          <a:prstGeom prst="rect">
            <a:avLst/>
          </a:prstGeom>
        </p:spPr>
      </p:pic>
    </p:spTree>
    <p:extLst>
      <p:ext uri="{BB962C8B-B14F-4D97-AF65-F5344CB8AC3E}">
        <p14:creationId xmlns:p14="http://schemas.microsoft.com/office/powerpoint/2010/main" val="1426886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1829-39B2-6440-BF79-27622E91F47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AB2F2D8-7021-3745-9E47-79AE68B6FB5E}"/>
              </a:ext>
            </a:extLst>
          </p:cNvPr>
          <p:cNvSpPr>
            <a:spLocks noGrp="1"/>
          </p:cNvSpPr>
          <p:nvPr>
            <p:ph sz="half" idx="2"/>
          </p:nvPr>
        </p:nvSpPr>
        <p:spPr/>
        <p:txBody>
          <a:bodyPr/>
          <a:lstStyle/>
          <a:p>
            <a:endParaRPr lang="en-NL"/>
          </a:p>
        </p:txBody>
      </p:sp>
      <p:pic>
        <p:nvPicPr>
          <p:cNvPr id="4" name="Picture 3">
            <a:extLst>
              <a:ext uri="{FF2B5EF4-FFF2-40B4-BE49-F238E27FC236}">
                <a16:creationId xmlns:a16="http://schemas.microsoft.com/office/drawing/2014/main" id="{574F40D2-6403-7442-AF5A-60F5538DB248}"/>
              </a:ext>
            </a:extLst>
          </p:cNvPr>
          <p:cNvPicPr>
            <a:picLocks noChangeAspect="1"/>
          </p:cNvPicPr>
          <p:nvPr/>
        </p:nvPicPr>
        <p:blipFill>
          <a:blip r:embed="rId2"/>
          <a:stretch>
            <a:fillRect/>
          </a:stretch>
        </p:blipFill>
        <p:spPr>
          <a:xfrm>
            <a:off x="0" y="365125"/>
            <a:ext cx="12192000" cy="5467993"/>
          </a:xfrm>
          <a:prstGeom prst="rect">
            <a:avLst/>
          </a:prstGeom>
        </p:spPr>
      </p:pic>
    </p:spTree>
    <p:extLst>
      <p:ext uri="{BB962C8B-B14F-4D97-AF65-F5344CB8AC3E}">
        <p14:creationId xmlns:p14="http://schemas.microsoft.com/office/powerpoint/2010/main" val="220588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177A-BB9F-5F4C-A62B-099A59EC74A4}"/>
              </a:ext>
            </a:extLst>
          </p:cNvPr>
          <p:cNvSpPr>
            <a:spLocks noGrp="1"/>
          </p:cNvSpPr>
          <p:nvPr>
            <p:ph type="title"/>
          </p:nvPr>
        </p:nvSpPr>
        <p:spPr/>
        <p:txBody>
          <a:bodyPr/>
          <a:lstStyle/>
          <a:p>
            <a:r>
              <a:rPr lang="en-NL" dirty="0"/>
              <a:t>Kerntaken</a:t>
            </a:r>
          </a:p>
        </p:txBody>
      </p:sp>
      <p:sp>
        <p:nvSpPr>
          <p:cNvPr id="3" name="Content Placeholder 2">
            <a:extLst>
              <a:ext uri="{FF2B5EF4-FFF2-40B4-BE49-F238E27FC236}">
                <a16:creationId xmlns:a16="http://schemas.microsoft.com/office/drawing/2014/main" id="{DA2DB5EA-3703-4043-93EE-BB7C8ECA804A}"/>
              </a:ext>
            </a:extLst>
          </p:cNvPr>
          <p:cNvSpPr>
            <a:spLocks noGrp="1"/>
          </p:cNvSpPr>
          <p:nvPr>
            <p:ph sz="half" idx="2"/>
          </p:nvPr>
        </p:nvSpPr>
        <p:spPr/>
        <p:txBody>
          <a:bodyPr/>
          <a:lstStyle/>
          <a:p>
            <a:endParaRPr lang="en-NL"/>
          </a:p>
        </p:txBody>
      </p:sp>
      <p:pic>
        <p:nvPicPr>
          <p:cNvPr id="4" name="Picture 3">
            <a:extLst>
              <a:ext uri="{FF2B5EF4-FFF2-40B4-BE49-F238E27FC236}">
                <a16:creationId xmlns:a16="http://schemas.microsoft.com/office/drawing/2014/main" id="{A39948E4-30D2-B04B-8177-54E8B0E8C6D8}"/>
              </a:ext>
            </a:extLst>
          </p:cNvPr>
          <p:cNvPicPr>
            <a:picLocks noChangeAspect="1"/>
          </p:cNvPicPr>
          <p:nvPr/>
        </p:nvPicPr>
        <p:blipFill>
          <a:blip r:embed="rId2"/>
          <a:stretch>
            <a:fillRect/>
          </a:stretch>
        </p:blipFill>
        <p:spPr>
          <a:xfrm>
            <a:off x="0" y="1879169"/>
            <a:ext cx="12192000" cy="3099661"/>
          </a:xfrm>
          <a:prstGeom prst="rect">
            <a:avLst/>
          </a:prstGeom>
        </p:spPr>
      </p:pic>
    </p:spTree>
    <p:extLst>
      <p:ext uri="{BB962C8B-B14F-4D97-AF65-F5344CB8AC3E}">
        <p14:creationId xmlns:p14="http://schemas.microsoft.com/office/powerpoint/2010/main" val="1019539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384F-B605-F24F-A3F2-5DE4273C272A}"/>
              </a:ext>
            </a:extLst>
          </p:cNvPr>
          <p:cNvSpPr>
            <a:spLocks noGrp="1"/>
          </p:cNvSpPr>
          <p:nvPr>
            <p:ph type="title"/>
          </p:nvPr>
        </p:nvSpPr>
        <p:spPr/>
        <p:txBody>
          <a:bodyPr/>
          <a:lstStyle/>
          <a:p>
            <a:r>
              <a:rPr lang="en-NL" dirty="0"/>
              <a:t>Kennis</a:t>
            </a:r>
          </a:p>
        </p:txBody>
      </p:sp>
      <p:sp>
        <p:nvSpPr>
          <p:cNvPr id="3" name="Content Placeholder 2">
            <a:extLst>
              <a:ext uri="{FF2B5EF4-FFF2-40B4-BE49-F238E27FC236}">
                <a16:creationId xmlns:a16="http://schemas.microsoft.com/office/drawing/2014/main" id="{88FBE26C-2C67-C641-A6F6-B70961A0F5A2}"/>
              </a:ext>
            </a:extLst>
          </p:cNvPr>
          <p:cNvSpPr>
            <a:spLocks noGrp="1"/>
          </p:cNvSpPr>
          <p:nvPr>
            <p:ph sz="half" idx="2"/>
          </p:nvPr>
        </p:nvSpPr>
        <p:spPr/>
        <p:txBody>
          <a:bodyPr/>
          <a:lstStyle/>
          <a:p>
            <a:endParaRPr lang="en-NL"/>
          </a:p>
        </p:txBody>
      </p:sp>
      <p:pic>
        <p:nvPicPr>
          <p:cNvPr id="4" name="Picture 3">
            <a:extLst>
              <a:ext uri="{FF2B5EF4-FFF2-40B4-BE49-F238E27FC236}">
                <a16:creationId xmlns:a16="http://schemas.microsoft.com/office/drawing/2014/main" id="{0EB0B895-440A-AC46-B2A2-ACE1DC4CEB28}"/>
              </a:ext>
            </a:extLst>
          </p:cNvPr>
          <p:cNvPicPr>
            <a:picLocks noChangeAspect="1"/>
          </p:cNvPicPr>
          <p:nvPr/>
        </p:nvPicPr>
        <p:blipFill>
          <a:blip r:embed="rId2"/>
          <a:stretch>
            <a:fillRect/>
          </a:stretch>
        </p:blipFill>
        <p:spPr>
          <a:xfrm>
            <a:off x="0" y="1417093"/>
            <a:ext cx="12192000" cy="5440907"/>
          </a:xfrm>
          <a:prstGeom prst="rect">
            <a:avLst/>
          </a:prstGeom>
        </p:spPr>
      </p:pic>
    </p:spTree>
    <p:extLst>
      <p:ext uri="{BB962C8B-B14F-4D97-AF65-F5344CB8AC3E}">
        <p14:creationId xmlns:p14="http://schemas.microsoft.com/office/powerpoint/2010/main" val="1616645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CBA1-ED6D-2047-9069-A09B7E6D4211}"/>
              </a:ext>
            </a:extLst>
          </p:cNvPr>
          <p:cNvSpPr>
            <a:spLocks noGrp="1"/>
          </p:cNvSpPr>
          <p:nvPr>
            <p:ph type="title"/>
          </p:nvPr>
        </p:nvSpPr>
        <p:spPr>
          <a:xfrm>
            <a:off x="838800" y="338054"/>
            <a:ext cx="10515600" cy="1325563"/>
          </a:xfrm>
        </p:spPr>
        <p:txBody>
          <a:bodyPr/>
          <a:lstStyle/>
          <a:p>
            <a:r>
              <a:rPr lang="en-GB" dirty="0"/>
              <a:t>Basis 1 </a:t>
            </a:r>
            <a:r>
              <a:rPr lang="en-GB" dirty="0" err="1"/>
              <a:t>Kerntaak</a:t>
            </a:r>
            <a:r>
              <a:rPr lang="en-GB" dirty="0"/>
              <a:t> 1: </a:t>
            </a:r>
            <a:r>
              <a:rPr lang="en-GB" dirty="0" err="1"/>
              <a:t>ontwerpt</a:t>
            </a:r>
            <a:r>
              <a:rPr lang="en-GB" dirty="0"/>
              <a:t> </a:t>
            </a:r>
            <a:r>
              <a:rPr lang="en-GB" dirty="0" err="1"/>
              <a:t>producten</a:t>
            </a:r>
            <a:r>
              <a:rPr lang="en-GB" dirty="0"/>
              <a:t> of </a:t>
            </a:r>
            <a:r>
              <a:rPr lang="en-GB" dirty="0" err="1"/>
              <a:t>systemen</a:t>
            </a:r>
            <a:r>
              <a:rPr lang="en-GB" dirty="0"/>
              <a:t> </a:t>
            </a:r>
            <a:endParaRPr lang="en-NL" dirty="0"/>
          </a:p>
        </p:txBody>
      </p:sp>
      <p:sp>
        <p:nvSpPr>
          <p:cNvPr id="3" name="Content Placeholder 2">
            <a:extLst>
              <a:ext uri="{FF2B5EF4-FFF2-40B4-BE49-F238E27FC236}">
                <a16:creationId xmlns:a16="http://schemas.microsoft.com/office/drawing/2014/main" id="{767B6DD9-EB6B-C44B-9EAB-C18E69FBF82D}"/>
              </a:ext>
            </a:extLst>
          </p:cNvPr>
          <p:cNvSpPr>
            <a:spLocks noGrp="1"/>
          </p:cNvSpPr>
          <p:nvPr>
            <p:ph sz="half" idx="2"/>
          </p:nvPr>
        </p:nvSpPr>
        <p:spPr>
          <a:xfrm>
            <a:off x="838800" y="2067677"/>
            <a:ext cx="10515600" cy="4352400"/>
          </a:xfrm>
        </p:spPr>
        <p:txBody>
          <a:bodyPr>
            <a:normAutofit fontScale="92500"/>
          </a:bodyPr>
          <a:lstStyle/>
          <a:p>
            <a:r>
              <a:rPr lang="nl-NL" sz="2800" dirty="0"/>
              <a:t>De Technicus engineering onderzoekt de behoeften van de doelgroep of schakelt deskundigen in. Hij verzamelt, verwerkt en registreert de ontwerpgegevens. Hij combineert de Leervermogen: staat open om te leren van werkervaringen. Past opgedane kennis, ervaring en werkwijzen toe in nieuwe werksituaties.</a:t>
            </a:r>
            <a:br>
              <a:rPr lang="nl-NL" sz="2800" dirty="0"/>
            </a:br>
            <a:r>
              <a:rPr lang="nl-NL" sz="2800" dirty="0"/>
              <a:t>verschillende soorten gegevens uit verschillende bronnen tot een juist en compleet overzicht. Hij legt dat overzicht voor aan klant en leidinggevende om vast te stellen of het Creatief: komt wanneer de situatie daarom vraagt met originele </a:t>
            </a:r>
            <a:r>
              <a:rPr lang="nl-NL" sz="2800" dirty="0" err="1"/>
              <a:t>ideeën</a:t>
            </a:r>
            <a:r>
              <a:rPr lang="nl-NL" sz="2800" dirty="0"/>
              <a:t>, oplossingen of toepassingen.</a:t>
            </a:r>
            <a:br>
              <a:rPr lang="nl-NL" sz="2800" dirty="0"/>
            </a:br>
            <a:r>
              <a:rPr lang="nl-NL" sz="2800" dirty="0"/>
              <a:t>compleet en juist is.</a:t>
            </a:r>
            <a:br>
              <a:rPr lang="nl-NL" dirty="0"/>
            </a:br>
            <a:endParaRPr lang="nl-NL" dirty="0"/>
          </a:p>
          <a:p>
            <a:endParaRPr lang="nl-NL" dirty="0"/>
          </a:p>
        </p:txBody>
      </p:sp>
      <p:sp>
        <p:nvSpPr>
          <p:cNvPr id="4" name="TextBox 3">
            <a:extLst>
              <a:ext uri="{FF2B5EF4-FFF2-40B4-BE49-F238E27FC236}">
                <a16:creationId xmlns:a16="http://schemas.microsoft.com/office/drawing/2014/main" id="{B81DC4AC-C9B5-0540-BF50-02B83FACB880}"/>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1</a:t>
            </a:r>
            <a:endParaRPr lang="en-NL" sz="3200" dirty="0">
              <a:solidFill>
                <a:srgbClr val="FF0000"/>
              </a:solidFill>
            </a:endParaRPr>
          </a:p>
        </p:txBody>
      </p:sp>
    </p:spTree>
    <p:extLst>
      <p:ext uri="{BB962C8B-B14F-4D97-AF65-F5344CB8AC3E}">
        <p14:creationId xmlns:p14="http://schemas.microsoft.com/office/powerpoint/2010/main" val="266540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E597-6CE6-2D4E-A8F7-83DB806A5A37}"/>
              </a:ext>
            </a:extLst>
          </p:cNvPr>
          <p:cNvSpPr>
            <a:spLocks noGrp="1"/>
          </p:cNvSpPr>
          <p:nvPr>
            <p:ph type="title"/>
          </p:nvPr>
        </p:nvSpPr>
        <p:spPr/>
        <p:txBody>
          <a:bodyPr/>
          <a:lstStyle/>
          <a:p>
            <a:r>
              <a:rPr lang="en-NL" dirty="0"/>
              <a:t>Tijdlijn - Leerjaar 2022 - 2023</a:t>
            </a:r>
          </a:p>
        </p:txBody>
      </p:sp>
      <p:graphicFrame>
        <p:nvGraphicFramePr>
          <p:cNvPr id="5" name="Table 5">
            <a:extLst>
              <a:ext uri="{FF2B5EF4-FFF2-40B4-BE49-F238E27FC236}">
                <a16:creationId xmlns:a16="http://schemas.microsoft.com/office/drawing/2014/main" id="{EC4FC53E-DB3C-788E-8C06-174A3F1A2C1A}"/>
              </a:ext>
            </a:extLst>
          </p:cNvPr>
          <p:cNvGraphicFramePr>
            <a:graphicFrameLocks noGrp="1"/>
          </p:cNvGraphicFramePr>
          <p:nvPr>
            <p:ph sz="half" idx="2"/>
            <p:extLst>
              <p:ext uri="{D42A27DB-BD31-4B8C-83A1-F6EECF244321}">
                <p14:modId xmlns:p14="http://schemas.microsoft.com/office/powerpoint/2010/main" val="2120947802"/>
              </p:ext>
            </p:extLst>
          </p:nvPr>
        </p:nvGraphicFramePr>
        <p:xfrm>
          <a:off x="838201" y="1690688"/>
          <a:ext cx="10515597" cy="4820920"/>
        </p:xfrm>
        <a:graphic>
          <a:graphicData uri="http://schemas.openxmlformats.org/drawingml/2006/table">
            <a:tbl>
              <a:tblPr firstRow="1" bandRow="1">
                <a:tableStyleId>{93296810-A885-4BE3-A3E7-6D5BEEA58F35}</a:tableStyleId>
              </a:tblPr>
              <a:tblGrid>
                <a:gridCol w="1611086">
                  <a:extLst>
                    <a:ext uri="{9D8B030D-6E8A-4147-A177-3AD203B41FA5}">
                      <a16:colId xmlns:a16="http://schemas.microsoft.com/office/drawing/2014/main" val="3870048957"/>
                    </a:ext>
                  </a:extLst>
                </a:gridCol>
                <a:gridCol w="5399312">
                  <a:extLst>
                    <a:ext uri="{9D8B030D-6E8A-4147-A177-3AD203B41FA5}">
                      <a16:colId xmlns:a16="http://schemas.microsoft.com/office/drawing/2014/main" val="2260704528"/>
                    </a:ext>
                  </a:extLst>
                </a:gridCol>
                <a:gridCol w="3505199">
                  <a:extLst>
                    <a:ext uri="{9D8B030D-6E8A-4147-A177-3AD203B41FA5}">
                      <a16:colId xmlns:a16="http://schemas.microsoft.com/office/drawing/2014/main" val="3494046311"/>
                    </a:ext>
                  </a:extLst>
                </a:gridCol>
              </a:tblGrid>
              <a:tr h="370840">
                <a:tc>
                  <a:txBody>
                    <a:bodyPr/>
                    <a:lstStyle/>
                    <a:p>
                      <a:r>
                        <a:rPr lang="en-NL" dirty="0"/>
                        <a:t>Periode</a:t>
                      </a:r>
                    </a:p>
                  </a:txBody>
                  <a:tcPr/>
                </a:tc>
                <a:tc>
                  <a:txBody>
                    <a:bodyPr/>
                    <a:lstStyle/>
                    <a:p>
                      <a:r>
                        <a:rPr lang="en-NL" dirty="0"/>
                        <a:t>Begin datum</a:t>
                      </a:r>
                    </a:p>
                  </a:txBody>
                  <a:tcPr/>
                </a:tc>
                <a:tc>
                  <a:txBody>
                    <a:bodyPr/>
                    <a:lstStyle/>
                    <a:p>
                      <a:r>
                        <a:rPr lang="en-NL" dirty="0"/>
                        <a:t>Inhoud</a:t>
                      </a:r>
                    </a:p>
                  </a:txBody>
                  <a:tcPr/>
                </a:tc>
                <a:extLst>
                  <a:ext uri="{0D108BD9-81ED-4DB2-BD59-A6C34878D82A}">
                    <a16:rowId xmlns:a16="http://schemas.microsoft.com/office/drawing/2014/main" val="3364753383"/>
                  </a:ext>
                </a:extLst>
              </a:tr>
              <a:tr h="370840">
                <a:tc>
                  <a:txBody>
                    <a:bodyPr/>
                    <a:lstStyle/>
                    <a:p>
                      <a:r>
                        <a:rPr lang="en-NL" dirty="0"/>
                        <a:t>13</a:t>
                      </a:r>
                    </a:p>
                  </a:txBody>
                  <a:tcPr/>
                </a:tc>
                <a:tc>
                  <a:txBody>
                    <a:bodyPr/>
                    <a:lstStyle/>
                    <a:p>
                      <a:r>
                        <a:rPr lang="en-NL" dirty="0"/>
                        <a:t>29 augustus 2022</a:t>
                      </a:r>
                    </a:p>
                  </a:txBody>
                  <a:tcPr/>
                </a:tc>
                <a:tc>
                  <a:txBody>
                    <a:bodyPr/>
                    <a:lstStyle/>
                    <a:p>
                      <a:r>
                        <a:rPr lang="en-NL" dirty="0"/>
                        <a:t>Lessen </a:t>
                      </a:r>
                    </a:p>
                  </a:txBody>
                  <a:tcPr/>
                </a:tc>
                <a:extLst>
                  <a:ext uri="{0D108BD9-81ED-4DB2-BD59-A6C34878D82A}">
                    <a16:rowId xmlns:a16="http://schemas.microsoft.com/office/drawing/2014/main" val="1812392635"/>
                  </a:ext>
                </a:extLst>
              </a:tr>
              <a:tr h="370840">
                <a:tc>
                  <a:txBody>
                    <a:bodyPr/>
                    <a:lstStyle/>
                    <a:p>
                      <a:r>
                        <a:rPr lang="en-NL" dirty="0"/>
                        <a:t>14</a:t>
                      </a:r>
                    </a:p>
                  </a:txBody>
                  <a:tcPr/>
                </a:tc>
                <a:tc>
                  <a:txBody>
                    <a:bodyPr/>
                    <a:lstStyle/>
                    <a:p>
                      <a:r>
                        <a:rPr lang="en-NL" dirty="0"/>
                        <a:t>14 oktober 2022</a:t>
                      </a:r>
                    </a:p>
                  </a:txBody>
                  <a:tcPr/>
                </a:tc>
                <a:tc>
                  <a:txBody>
                    <a:bodyPr/>
                    <a:lstStyle/>
                    <a:p>
                      <a:r>
                        <a:rPr lang="en-NL" dirty="0"/>
                        <a:t>Lessen</a:t>
                      </a:r>
                    </a:p>
                  </a:txBody>
                  <a:tcPr/>
                </a:tc>
                <a:extLst>
                  <a:ext uri="{0D108BD9-81ED-4DB2-BD59-A6C34878D82A}">
                    <a16:rowId xmlns:a16="http://schemas.microsoft.com/office/drawing/2014/main" val="4095072156"/>
                  </a:ext>
                </a:extLst>
              </a:tr>
              <a:tr h="370840">
                <a:tc>
                  <a:txBody>
                    <a:bodyPr/>
                    <a:lstStyle/>
                    <a:p>
                      <a:r>
                        <a:rPr lang="en-NL" dirty="0"/>
                        <a:t>15</a:t>
                      </a:r>
                    </a:p>
                  </a:txBody>
                  <a:tcPr/>
                </a:tc>
                <a:tc>
                  <a:txBody>
                    <a:bodyPr/>
                    <a:lstStyle/>
                    <a:p>
                      <a:r>
                        <a:rPr lang="en-NL" dirty="0"/>
                        <a:t>06 februari 2023</a:t>
                      </a:r>
                    </a:p>
                  </a:txBody>
                  <a:tcPr/>
                </a:tc>
                <a:tc>
                  <a:txBody>
                    <a:bodyPr/>
                    <a:lstStyle/>
                    <a:p>
                      <a:r>
                        <a:rPr lang="en-NL" dirty="0"/>
                        <a:t>Aanvang BPV</a:t>
                      </a:r>
                    </a:p>
                  </a:txBody>
                  <a:tcPr/>
                </a:tc>
                <a:extLst>
                  <a:ext uri="{0D108BD9-81ED-4DB2-BD59-A6C34878D82A}">
                    <a16:rowId xmlns:a16="http://schemas.microsoft.com/office/drawing/2014/main" val="4099920558"/>
                  </a:ext>
                </a:extLst>
              </a:tr>
              <a:tr h="370840">
                <a:tc>
                  <a:txBody>
                    <a:bodyPr/>
                    <a:lstStyle/>
                    <a:p>
                      <a:endParaRPr lang="en-NL" dirty="0"/>
                    </a:p>
                  </a:txBody>
                  <a:tcPr/>
                </a:tc>
                <a:tc>
                  <a:txBody>
                    <a:bodyPr/>
                    <a:lstStyle/>
                    <a:p>
                      <a:r>
                        <a:rPr lang="en-NL" dirty="0"/>
                        <a:t>16 februari 2023</a:t>
                      </a:r>
                    </a:p>
                  </a:txBody>
                  <a:tcPr/>
                </a:tc>
                <a:tc>
                  <a:txBody>
                    <a:bodyPr/>
                    <a:lstStyle/>
                    <a:p>
                      <a:r>
                        <a:rPr lang="en-NL" dirty="0"/>
                        <a:t>Go/No Go overleg</a:t>
                      </a:r>
                    </a:p>
                  </a:txBody>
                  <a:tcPr/>
                </a:tc>
                <a:extLst>
                  <a:ext uri="{0D108BD9-81ED-4DB2-BD59-A6C34878D82A}">
                    <a16:rowId xmlns:a16="http://schemas.microsoft.com/office/drawing/2014/main" val="3957903941"/>
                  </a:ext>
                </a:extLst>
              </a:tr>
              <a:tr h="370840">
                <a:tc>
                  <a:txBody>
                    <a:bodyPr/>
                    <a:lstStyle/>
                    <a:p>
                      <a:endParaRPr lang="en-NL" dirty="0"/>
                    </a:p>
                  </a:txBody>
                  <a:tcPr/>
                </a:tc>
                <a:tc>
                  <a:txBody>
                    <a:bodyPr/>
                    <a:lstStyle/>
                    <a:p>
                      <a:r>
                        <a:rPr lang="en-NL" dirty="0"/>
                        <a:t>20 februari 2023</a:t>
                      </a:r>
                    </a:p>
                  </a:txBody>
                  <a:tcPr/>
                </a:tc>
                <a:tc>
                  <a:txBody>
                    <a:bodyPr/>
                    <a:lstStyle/>
                    <a:p>
                      <a:r>
                        <a:rPr lang="en-GB" sz="1800" b="0" i="0" u="none" strike="noStrike" kern="1200" dirty="0" err="1">
                          <a:solidFill>
                            <a:schemeClr val="dk1"/>
                          </a:solidFill>
                          <a:effectLst/>
                          <a:latin typeface="+mn-lt"/>
                          <a:ea typeface="+mn-ea"/>
                          <a:cs typeface="+mn-cs"/>
                        </a:rPr>
                        <a:t>Praktijkopleidersontbijt</a:t>
                      </a:r>
                      <a:endParaRPr lang="en-NL" dirty="0"/>
                    </a:p>
                  </a:txBody>
                  <a:tcPr/>
                </a:tc>
                <a:extLst>
                  <a:ext uri="{0D108BD9-81ED-4DB2-BD59-A6C34878D82A}">
                    <a16:rowId xmlns:a16="http://schemas.microsoft.com/office/drawing/2014/main" val="706530259"/>
                  </a:ext>
                </a:extLst>
              </a:tr>
              <a:tr h="370840">
                <a:tc>
                  <a:txBody>
                    <a:bodyPr/>
                    <a:lstStyle/>
                    <a:p>
                      <a:endParaRPr lang="en-NL" dirty="0"/>
                    </a:p>
                  </a:txBody>
                  <a:tcPr/>
                </a:tc>
                <a:tc>
                  <a:txBody>
                    <a:bodyPr/>
                    <a:lstStyle/>
                    <a:p>
                      <a:r>
                        <a:rPr lang="en-GB" dirty="0"/>
                        <a:t>N</a:t>
                      </a:r>
                      <a:r>
                        <a:rPr lang="en-NL" dirty="0"/>
                        <a:t>a circa 3 weken </a:t>
                      </a:r>
                    </a:p>
                  </a:txBody>
                  <a:tcPr/>
                </a:tc>
                <a:tc>
                  <a:txBody>
                    <a:bodyPr/>
                    <a:lstStyle/>
                    <a:p>
                      <a:r>
                        <a:rPr lang="en-NL" dirty="0"/>
                        <a:t>Eerste bezoek SLB-er + ABC form</a:t>
                      </a:r>
                    </a:p>
                  </a:txBody>
                  <a:tcPr/>
                </a:tc>
                <a:extLst>
                  <a:ext uri="{0D108BD9-81ED-4DB2-BD59-A6C34878D82A}">
                    <a16:rowId xmlns:a16="http://schemas.microsoft.com/office/drawing/2014/main" val="826502922"/>
                  </a:ext>
                </a:extLst>
              </a:tr>
              <a:tr h="370840">
                <a:tc>
                  <a:txBody>
                    <a:bodyPr/>
                    <a:lstStyle/>
                    <a:p>
                      <a:endParaRPr lang="en-NL" dirty="0"/>
                    </a:p>
                  </a:txBody>
                  <a:tcPr/>
                </a:tc>
                <a:tc>
                  <a:txBody>
                    <a:bodyPr/>
                    <a:lstStyle/>
                    <a:p>
                      <a:r>
                        <a:rPr lang="en-NL" dirty="0"/>
                        <a:t>Hier ergens aanvang PvB</a:t>
                      </a:r>
                    </a:p>
                  </a:txBody>
                  <a:tcPr/>
                </a:tc>
                <a:tc>
                  <a:txBody>
                    <a:bodyPr/>
                    <a:lstStyle/>
                    <a:p>
                      <a:endParaRPr lang="en-NL" dirty="0"/>
                    </a:p>
                  </a:txBody>
                  <a:tcPr/>
                </a:tc>
                <a:extLst>
                  <a:ext uri="{0D108BD9-81ED-4DB2-BD59-A6C34878D82A}">
                    <a16:rowId xmlns:a16="http://schemas.microsoft.com/office/drawing/2014/main" val="3962309298"/>
                  </a:ext>
                </a:extLst>
              </a:tr>
              <a:tr h="370840">
                <a:tc>
                  <a:txBody>
                    <a:bodyPr/>
                    <a:lstStyle/>
                    <a:p>
                      <a:r>
                        <a:rPr lang="en-NL" dirty="0"/>
                        <a:t>16</a:t>
                      </a:r>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382740971"/>
                  </a:ext>
                </a:extLst>
              </a:tr>
              <a:tr h="370840">
                <a:tc>
                  <a:txBody>
                    <a:bodyPr/>
                    <a:lstStyle/>
                    <a:p>
                      <a:endParaRPr lang="en-NL" dirty="0"/>
                    </a:p>
                  </a:txBody>
                  <a:tcPr/>
                </a:tc>
                <a:tc>
                  <a:txBody>
                    <a:bodyPr/>
                    <a:lstStyle/>
                    <a:p>
                      <a:r>
                        <a:rPr lang="en-NL" dirty="0"/>
                        <a:t>02 juni</a:t>
                      </a:r>
                    </a:p>
                  </a:txBody>
                  <a:tcPr/>
                </a:tc>
                <a:tc>
                  <a:txBody>
                    <a:bodyPr/>
                    <a:lstStyle/>
                    <a:p>
                      <a:r>
                        <a:rPr lang="en-NL" dirty="0"/>
                        <a:t>U</a:t>
                      </a:r>
                      <a:r>
                        <a:rPr lang="en-GB" dirty="0" err="1"/>
                        <a:t>i</a:t>
                      </a:r>
                      <a:r>
                        <a:rPr lang="en-NL" dirty="0"/>
                        <a:t>terste datum inleveren MAP</a:t>
                      </a:r>
                    </a:p>
                  </a:txBody>
                  <a:tcPr/>
                </a:tc>
                <a:extLst>
                  <a:ext uri="{0D108BD9-81ED-4DB2-BD59-A6C34878D82A}">
                    <a16:rowId xmlns:a16="http://schemas.microsoft.com/office/drawing/2014/main" val="2405454686"/>
                  </a:ext>
                </a:extLst>
              </a:tr>
              <a:tr h="370840">
                <a:tc>
                  <a:txBody>
                    <a:bodyPr/>
                    <a:lstStyle/>
                    <a:p>
                      <a:endParaRPr lang="en-NL" dirty="0"/>
                    </a:p>
                  </a:txBody>
                  <a:tcPr/>
                </a:tc>
                <a:tc>
                  <a:txBody>
                    <a:bodyPr/>
                    <a:lstStyle/>
                    <a:p>
                      <a:r>
                        <a:rPr lang="en-NL" dirty="0"/>
                        <a:t>16 juni 2023</a:t>
                      </a:r>
                    </a:p>
                  </a:txBody>
                  <a:tcPr/>
                </a:tc>
                <a:tc>
                  <a:txBody>
                    <a:bodyPr/>
                    <a:lstStyle/>
                    <a:p>
                      <a:r>
                        <a:rPr lang="en-NL" dirty="0"/>
                        <a:t>Uiterste datum examen</a:t>
                      </a:r>
                    </a:p>
                  </a:txBody>
                  <a:tcPr/>
                </a:tc>
                <a:extLst>
                  <a:ext uri="{0D108BD9-81ED-4DB2-BD59-A6C34878D82A}">
                    <a16:rowId xmlns:a16="http://schemas.microsoft.com/office/drawing/2014/main" val="1613489809"/>
                  </a:ext>
                </a:extLst>
              </a:tr>
              <a:tr h="370840">
                <a:tc>
                  <a:txBody>
                    <a:bodyPr/>
                    <a:lstStyle/>
                    <a:p>
                      <a:endParaRPr lang="en-NL" dirty="0"/>
                    </a:p>
                  </a:txBody>
                  <a:tcPr/>
                </a:tc>
                <a:tc>
                  <a:txBody>
                    <a:bodyPr/>
                    <a:lstStyle/>
                    <a:p>
                      <a:r>
                        <a:rPr lang="en-NL" dirty="0"/>
                        <a:t>30 juni 2023</a:t>
                      </a:r>
                    </a:p>
                  </a:txBody>
                  <a:tcPr/>
                </a:tc>
                <a:tc>
                  <a:txBody>
                    <a:bodyPr/>
                    <a:lstStyle/>
                    <a:p>
                      <a:r>
                        <a:rPr lang="en-NL" dirty="0"/>
                        <a:t>Einde POK</a:t>
                      </a:r>
                    </a:p>
                  </a:txBody>
                  <a:tcPr/>
                </a:tc>
                <a:extLst>
                  <a:ext uri="{0D108BD9-81ED-4DB2-BD59-A6C34878D82A}">
                    <a16:rowId xmlns:a16="http://schemas.microsoft.com/office/drawing/2014/main" val="3511359875"/>
                  </a:ext>
                </a:extLst>
              </a:tr>
              <a:tr h="370840">
                <a:tc>
                  <a:txBody>
                    <a:bodyPr/>
                    <a:lstStyle/>
                    <a:p>
                      <a:endParaRPr lang="en-NL" dirty="0"/>
                    </a:p>
                  </a:txBody>
                  <a:tcPr/>
                </a:tc>
                <a:tc>
                  <a:txBody>
                    <a:bodyPr/>
                    <a:lstStyle/>
                    <a:p>
                      <a:r>
                        <a:rPr lang="nl-NL" dirty="0"/>
                        <a:t>4</a:t>
                      </a:r>
                      <a:r>
                        <a:rPr lang="nl-NL" baseline="0" dirty="0"/>
                        <a:t> Juli</a:t>
                      </a:r>
                      <a:endParaRPr lang="en-NL" dirty="0"/>
                    </a:p>
                  </a:txBody>
                  <a:tcPr/>
                </a:tc>
                <a:tc>
                  <a:txBody>
                    <a:bodyPr/>
                    <a:lstStyle/>
                    <a:p>
                      <a:r>
                        <a:rPr lang="nl-NL" dirty="0"/>
                        <a:t>Diploma uitreiking</a:t>
                      </a:r>
                      <a:endParaRPr lang="en-NL" dirty="0"/>
                    </a:p>
                  </a:txBody>
                  <a:tcPr/>
                </a:tc>
                <a:extLst>
                  <a:ext uri="{0D108BD9-81ED-4DB2-BD59-A6C34878D82A}">
                    <a16:rowId xmlns:a16="http://schemas.microsoft.com/office/drawing/2014/main" val="945445277"/>
                  </a:ext>
                </a:extLst>
              </a:tr>
            </a:tbl>
          </a:graphicData>
        </a:graphic>
      </p:graphicFrame>
    </p:spTree>
    <p:extLst>
      <p:ext uri="{BB962C8B-B14F-4D97-AF65-F5344CB8AC3E}">
        <p14:creationId xmlns:p14="http://schemas.microsoft.com/office/powerpoint/2010/main" val="126585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6F28-0AB8-6844-92D2-59401DE23D74}"/>
              </a:ext>
            </a:extLst>
          </p:cNvPr>
          <p:cNvSpPr>
            <a:spLocks noGrp="1"/>
          </p:cNvSpPr>
          <p:nvPr>
            <p:ph type="title"/>
          </p:nvPr>
        </p:nvSpPr>
        <p:spPr/>
        <p:txBody>
          <a:bodyPr/>
          <a:lstStyle/>
          <a:p>
            <a:r>
              <a:rPr lang="en-GB" dirty="0"/>
              <a:t>Basis 1 </a:t>
            </a:r>
            <a:r>
              <a:rPr lang="en-GB" dirty="0" err="1"/>
              <a:t>Kerntaak</a:t>
            </a:r>
            <a:r>
              <a:rPr lang="en-GB" dirty="0"/>
              <a:t> 1: </a:t>
            </a:r>
            <a:r>
              <a:rPr lang="en-GB" dirty="0" err="1"/>
              <a:t>ontwerpt</a:t>
            </a:r>
            <a:r>
              <a:rPr lang="en-GB" dirty="0"/>
              <a:t> </a:t>
            </a:r>
            <a:r>
              <a:rPr lang="en-GB" dirty="0" err="1"/>
              <a:t>producten</a:t>
            </a:r>
            <a:r>
              <a:rPr lang="en-GB" dirty="0"/>
              <a:t> of </a:t>
            </a:r>
            <a:r>
              <a:rPr lang="en-GB" dirty="0" err="1"/>
              <a:t>systemen</a:t>
            </a:r>
            <a:r>
              <a:rPr lang="en-GB" dirty="0"/>
              <a:t> </a:t>
            </a:r>
            <a:endParaRPr lang="en-NL" dirty="0"/>
          </a:p>
        </p:txBody>
      </p:sp>
      <p:sp>
        <p:nvSpPr>
          <p:cNvPr id="3" name="Content Placeholder 2">
            <a:extLst>
              <a:ext uri="{FF2B5EF4-FFF2-40B4-BE49-F238E27FC236}">
                <a16:creationId xmlns:a16="http://schemas.microsoft.com/office/drawing/2014/main" id="{1541EF8B-3E21-5A4D-8F3C-F068C9BB4AF6}"/>
              </a:ext>
            </a:extLst>
          </p:cNvPr>
          <p:cNvSpPr>
            <a:spLocks noGrp="1"/>
          </p:cNvSpPr>
          <p:nvPr>
            <p:ph sz="half" idx="2"/>
          </p:nvPr>
        </p:nvSpPr>
        <p:spPr/>
        <p:txBody>
          <a:bodyPr>
            <a:normAutofit fontScale="92500" lnSpcReduction="10000"/>
          </a:bodyPr>
          <a:lstStyle/>
          <a:p>
            <a:r>
              <a:rPr lang="nl-NL" sz="3200" dirty="0"/>
              <a:t>De Technicus engineering werkt ontwerpgegevens uit tot (deel)ontwerpen van producten, systemen of installaties. Bij het uitwerken gebruikt hij zo nodig (CAD) computerprogramma’s. Hij signaleert (on)mogelijkheden van het ontwerp en stemt dit tijdig en regelmatig af met interne en/of externe medewerkers.</a:t>
            </a:r>
            <a:br>
              <a:rPr lang="nl-NL" sz="3200" dirty="0"/>
            </a:br>
            <a:r>
              <a:rPr lang="nl-NL" sz="3200" dirty="0"/>
              <a:t>De technicus engineer neemt informatie betreffende vakspecifieke ruimtelijke- en ontwerpeisen in zich op, begrijpt constructies, en toont technisch inzicht bij het uitwerken van ontwerpen. Hij maakt een ontwerp volgens beproefde methoden en richtlijnen. </a:t>
            </a:r>
          </a:p>
          <a:p>
            <a:endParaRPr lang="nl-NL" sz="3200" dirty="0"/>
          </a:p>
        </p:txBody>
      </p:sp>
      <p:sp>
        <p:nvSpPr>
          <p:cNvPr id="4" name="TextBox 3">
            <a:extLst>
              <a:ext uri="{FF2B5EF4-FFF2-40B4-BE49-F238E27FC236}">
                <a16:creationId xmlns:a16="http://schemas.microsoft.com/office/drawing/2014/main" id="{7B258AF4-BA0B-AA40-9F3D-B943C0C30370}"/>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2</a:t>
            </a:r>
            <a:endParaRPr lang="en-NL" sz="3200" dirty="0">
              <a:solidFill>
                <a:srgbClr val="FF0000"/>
              </a:solidFill>
            </a:endParaRPr>
          </a:p>
        </p:txBody>
      </p:sp>
    </p:spTree>
    <p:extLst>
      <p:ext uri="{BB962C8B-B14F-4D97-AF65-F5344CB8AC3E}">
        <p14:creationId xmlns:p14="http://schemas.microsoft.com/office/powerpoint/2010/main" val="1028515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6F28-0AB8-6844-92D2-59401DE23D74}"/>
              </a:ext>
            </a:extLst>
          </p:cNvPr>
          <p:cNvSpPr>
            <a:spLocks noGrp="1"/>
          </p:cNvSpPr>
          <p:nvPr>
            <p:ph type="title"/>
          </p:nvPr>
        </p:nvSpPr>
        <p:spPr/>
        <p:txBody>
          <a:bodyPr/>
          <a:lstStyle/>
          <a:p>
            <a:r>
              <a:rPr lang="en-GB" dirty="0"/>
              <a:t>Basis 1 </a:t>
            </a:r>
            <a:r>
              <a:rPr lang="en-GB" dirty="0" err="1"/>
              <a:t>Kerntaak</a:t>
            </a:r>
            <a:r>
              <a:rPr lang="en-GB" dirty="0"/>
              <a:t> 1: </a:t>
            </a:r>
            <a:r>
              <a:rPr lang="en-GB" dirty="0" err="1"/>
              <a:t>ontwerpt</a:t>
            </a:r>
            <a:r>
              <a:rPr lang="en-GB" dirty="0"/>
              <a:t> </a:t>
            </a:r>
            <a:r>
              <a:rPr lang="en-GB" dirty="0" err="1"/>
              <a:t>producten</a:t>
            </a:r>
            <a:r>
              <a:rPr lang="en-GB" dirty="0"/>
              <a:t> of </a:t>
            </a:r>
            <a:r>
              <a:rPr lang="en-GB" dirty="0" err="1"/>
              <a:t>systemen</a:t>
            </a:r>
            <a:r>
              <a:rPr lang="en-GB" dirty="0"/>
              <a:t> </a:t>
            </a:r>
            <a:endParaRPr lang="en-NL" dirty="0"/>
          </a:p>
        </p:txBody>
      </p:sp>
      <p:sp>
        <p:nvSpPr>
          <p:cNvPr id="3" name="Content Placeholder 2">
            <a:extLst>
              <a:ext uri="{FF2B5EF4-FFF2-40B4-BE49-F238E27FC236}">
                <a16:creationId xmlns:a16="http://schemas.microsoft.com/office/drawing/2014/main" id="{1541EF8B-3E21-5A4D-8F3C-F068C9BB4AF6}"/>
              </a:ext>
            </a:extLst>
          </p:cNvPr>
          <p:cNvSpPr>
            <a:spLocks noGrp="1"/>
          </p:cNvSpPr>
          <p:nvPr>
            <p:ph sz="half" idx="2"/>
          </p:nvPr>
        </p:nvSpPr>
        <p:spPr/>
        <p:txBody>
          <a:bodyPr>
            <a:normAutofit fontScale="92500" lnSpcReduction="10000"/>
          </a:bodyPr>
          <a:lstStyle/>
          <a:p>
            <a:pPr marL="0" indent="0">
              <a:buNone/>
            </a:pPr>
            <a:r>
              <a:rPr lang="nl-NL" sz="4400" dirty="0"/>
              <a:t>De Technicus engineering inventariseert eisen, mogelijkheden en wensen betreffende de benodigde materialen en onderdelen voor het ontwerp. De Technicus engineering maakt op basis van het ontwerp, kwaliteit en prijs een juiste keuze voor materialen en onderdelen en stelt zo nodig alternatieven voor. </a:t>
            </a:r>
            <a:endParaRPr lang="nl-NL" sz="7200" dirty="0"/>
          </a:p>
          <a:p>
            <a:pPr marL="0" indent="0">
              <a:buNone/>
            </a:pPr>
            <a:endParaRPr lang="nl-NL" sz="4000" dirty="0"/>
          </a:p>
        </p:txBody>
      </p:sp>
      <p:sp>
        <p:nvSpPr>
          <p:cNvPr id="4" name="TextBox 3">
            <a:extLst>
              <a:ext uri="{FF2B5EF4-FFF2-40B4-BE49-F238E27FC236}">
                <a16:creationId xmlns:a16="http://schemas.microsoft.com/office/drawing/2014/main" id="{7B258AF4-BA0B-AA40-9F3D-B943C0C30370}"/>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3</a:t>
            </a:r>
            <a:endParaRPr lang="en-NL" sz="3200" dirty="0">
              <a:solidFill>
                <a:srgbClr val="FF0000"/>
              </a:solidFill>
            </a:endParaRPr>
          </a:p>
        </p:txBody>
      </p:sp>
    </p:spTree>
    <p:extLst>
      <p:ext uri="{BB962C8B-B14F-4D97-AF65-F5344CB8AC3E}">
        <p14:creationId xmlns:p14="http://schemas.microsoft.com/office/powerpoint/2010/main" val="3387518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6F28-0AB8-6844-92D2-59401DE23D74}"/>
              </a:ext>
            </a:extLst>
          </p:cNvPr>
          <p:cNvSpPr>
            <a:spLocks noGrp="1"/>
          </p:cNvSpPr>
          <p:nvPr>
            <p:ph type="title"/>
          </p:nvPr>
        </p:nvSpPr>
        <p:spPr/>
        <p:txBody>
          <a:bodyPr/>
          <a:lstStyle/>
          <a:p>
            <a:r>
              <a:rPr lang="en-GB" dirty="0"/>
              <a:t>Basis 1 </a:t>
            </a:r>
            <a:r>
              <a:rPr lang="en-GB" dirty="0" err="1"/>
              <a:t>Kerntaak</a:t>
            </a:r>
            <a:r>
              <a:rPr lang="en-GB" dirty="0"/>
              <a:t> 1: </a:t>
            </a:r>
            <a:r>
              <a:rPr lang="en-GB" dirty="0" err="1"/>
              <a:t>ontwerpt</a:t>
            </a:r>
            <a:r>
              <a:rPr lang="en-GB" dirty="0"/>
              <a:t> </a:t>
            </a:r>
            <a:r>
              <a:rPr lang="en-GB" dirty="0" err="1"/>
              <a:t>producten</a:t>
            </a:r>
            <a:r>
              <a:rPr lang="en-GB" dirty="0"/>
              <a:t> of </a:t>
            </a:r>
            <a:r>
              <a:rPr lang="en-GB" dirty="0" err="1"/>
              <a:t>systemen</a:t>
            </a:r>
            <a:r>
              <a:rPr lang="en-GB" dirty="0"/>
              <a:t> </a:t>
            </a:r>
            <a:endParaRPr lang="en-NL" dirty="0"/>
          </a:p>
        </p:txBody>
      </p:sp>
      <p:sp>
        <p:nvSpPr>
          <p:cNvPr id="3" name="Content Placeholder 2">
            <a:extLst>
              <a:ext uri="{FF2B5EF4-FFF2-40B4-BE49-F238E27FC236}">
                <a16:creationId xmlns:a16="http://schemas.microsoft.com/office/drawing/2014/main" id="{1541EF8B-3E21-5A4D-8F3C-F068C9BB4AF6}"/>
              </a:ext>
            </a:extLst>
          </p:cNvPr>
          <p:cNvSpPr>
            <a:spLocks noGrp="1"/>
          </p:cNvSpPr>
          <p:nvPr>
            <p:ph sz="half" idx="2"/>
          </p:nvPr>
        </p:nvSpPr>
        <p:spPr/>
        <p:txBody>
          <a:bodyPr>
            <a:normAutofit fontScale="92500" lnSpcReduction="10000"/>
          </a:bodyPr>
          <a:lstStyle/>
          <a:p>
            <a:pPr marL="0" indent="0">
              <a:buNone/>
            </a:pPr>
            <a:r>
              <a:rPr lang="nl-NL" sz="4000" dirty="0"/>
              <a:t>De Technicus engineering raadpleegt afdeling(en) die het product of systeem gaan realiseren om voorcalculatie gegevens te verzamelen. Hij maakt een voorcalculatie van de realisatiekosten, die als referentie voor de offerte dient. Hij maakt de kosten in totaal en per post inzichtelijk. Hij overlegt met zijn leidinggevende en maakt afspraken over de realisatiekosten en legt ze vast. </a:t>
            </a:r>
            <a:endParaRPr lang="nl-NL" sz="8000" dirty="0"/>
          </a:p>
          <a:p>
            <a:pPr marL="0" indent="0">
              <a:buNone/>
            </a:pPr>
            <a:endParaRPr lang="nl-NL" sz="4000" dirty="0"/>
          </a:p>
        </p:txBody>
      </p:sp>
      <p:sp>
        <p:nvSpPr>
          <p:cNvPr id="4" name="TextBox 3">
            <a:extLst>
              <a:ext uri="{FF2B5EF4-FFF2-40B4-BE49-F238E27FC236}">
                <a16:creationId xmlns:a16="http://schemas.microsoft.com/office/drawing/2014/main" id="{7B258AF4-BA0B-AA40-9F3D-B943C0C30370}"/>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4</a:t>
            </a:r>
            <a:endParaRPr lang="en-NL" sz="3200" dirty="0">
              <a:solidFill>
                <a:srgbClr val="FF0000"/>
              </a:solidFill>
            </a:endParaRPr>
          </a:p>
        </p:txBody>
      </p:sp>
    </p:spTree>
    <p:extLst>
      <p:ext uri="{BB962C8B-B14F-4D97-AF65-F5344CB8AC3E}">
        <p14:creationId xmlns:p14="http://schemas.microsoft.com/office/powerpoint/2010/main" val="2526138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CD-0B1B-A943-9C4B-60B2A668D96E}"/>
              </a:ext>
            </a:extLst>
          </p:cNvPr>
          <p:cNvSpPr>
            <a:spLocks noGrp="1"/>
          </p:cNvSpPr>
          <p:nvPr>
            <p:ph type="title"/>
          </p:nvPr>
        </p:nvSpPr>
        <p:spPr/>
        <p:txBody>
          <a:bodyPr/>
          <a:lstStyle/>
          <a:p>
            <a:r>
              <a:rPr lang="en-GB" dirty="0"/>
              <a:t>Basis 1 </a:t>
            </a:r>
            <a:r>
              <a:rPr lang="en-GB" dirty="0" err="1"/>
              <a:t>Kerntaak</a:t>
            </a:r>
            <a:r>
              <a:rPr lang="en-GB" dirty="0"/>
              <a:t> 2: </a:t>
            </a:r>
            <a:r>
              <a:rPr lang="en-GB" dirty="0" err="1"/>
              <a:t>begeleidt</a:t>
            </a:r>
            <a:r>
              <a:rPr lang="en-GB" dirty="0"/>
              <a:t> </a:t>
            </a:r>
            <a:r>
              <a:rPr lang="en-GB" dirty="0" err="1"/>
              <a:t>werk</a:t>
            </a:r>
            <a:r>
              <a:rPr lang="en-GB" dirty="0"/>
              <a:t> </a:t>
            </a:r>
            <a:endParaRPr lang="en-NL" dirty="0"/>
          </a:p>
        </p:txBody>
      </p:sp>
      <p:sp>
        <p:nvSpPr>
          <p:cNvPr id="3" name="Content Placeholder 2">
            <a:extLst>
              <a:ext uri="{FF2B5EF4-FFF2-40B4-BE49-F238E27FC236}">
                <a16:creationId xmlns:a16="http://schemas.microsoft.com/office/drawing/2014/main" id="{D378F648-D00F-E646-8E38-342F605EFFC7}"/>
              </a:ext>
            </a:extLst>
          </p:cNvPr>
          <p:cNvSpPr>
            <a:spLocks noGrp="1"/>
          </p:cNvSpPr>
          <p:nvPr>
            <p:ph sz="half" idx="2"/>
          </p:nvPr>
        </p:nvSpPr>
        <p:spPr/>
        <p:txBody>
          <a:bodyPr>
            <a:normAutofit fontScale="92500" lnSpcReduction="10000"/>
          </a:bodyPr>
          <a:lstStyle/>
          <a:p>
            <a:r>
              <a:rPr lang="nl-NL" sz="2800" dirty="0"/>
              <a:t>De Technicus engineering bespreekt het werkproces met medewerkers en geeft hen advies, instructies en toelichting. Hij zoekt bij problemen of stagnatie in de werkuitvoering, in overleg met de leidinggevende, naar een passende oplossing. Hij houdt tijdens het werk de actuele status van het werk bij en vergelijkt die met de planning.</a:t>
            </a:r>
            <a:br>
              <a:rPr lang="nl-NL" sz="2800" dirty="0"/>
            </a:br>
            <a:r>
              <a:rPr lang="nl-NL" sz="2800" dirty="0"/>
              <a:t>De Technicus engineering communiceert volledige, nauwkeurige en actuele planningsrapportages met betrokkenen. Hij onderneemt actie naar medewerkers als de realisatie van de planning begint af te wijken of als er afgeweken wordt van regels en procedures. Hij legt gegevens vast in een volledige-, nauwkeurige- en actuele planningsrapportage. </a:t>
            </a:r>
          </a:p>
          <a:p>
            <a:endParaRPr lang="nl-NL" sz="2800" dirty="0"/>
          </a:p>
        </p:txBody>
      </p:sp>
      <p:sp>
        <p:nvSpPr>
          <p:cNvPr id="4" name="TextBox 3">
            <a:extLst>
              <a:ext uri="{FF2B5EF4-FFF2-40B4-BE49-F238E27FC236}">
                <a16:creationId xmlns:a16="http://schemas.microsoft.com/office/drawing/2014/main" id="{1E3A80D4-E58E-9C43-9B02-1B1EBCE34894}"/>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1</a:t>
            </a:r>
            <a:endParaRPr lang="en-NL" sz="3200" dirty="0">
              <a:solidFill>
                <a:srgbClr val="FF0000"/>
              </a:solidFill>
            </a:endParaRPr>
          </a:p>
        </p:txBody>
      </p:sp>
    </p:spTree>
    <p:extLst>
      <p:ext uri="{BB962C8B-B14F-4D97-AF65-F5344CB8AC3E}">
        <p14:creationId xmlns:p14="http://schemas.microsoft.com/office/powerpoint/2010/main" val="1130874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CD-0B1B-A943-9C4B-60B2A668D96E}"/>
              </a:ext>
            </a:extLst>
          </p:cNvPr>
          <p:cNvSpPr>
            <a:spLocks noGrp="1"/>
          </p:cNvSpPr>
          <p:nvPr>
            <p:ph type="title"/>
          </p:nvPr>
        </p:nvSpPr>
        <p:spPr/>
        <p:txBody>
          <a:bodyPr/>
          <a:lstStyle/>
          <a:p>
            <a:r>
              <a:rPr lang="en-GB" dirty="0"/>
              <a:t>Basis 1 </a:t>
            </a:r>
            <a:r>
              <a:rPr lang="en-GB" dirty="0" err="1"/>
              <a:t>Kerntaak</a:t>
            </a:r>
            <a:r>
              <a:rPr lang="en-GB" dirty="0"/>
              <a:t> 2: </a:t>
            </a:r>
            <a:r>
              <a:rPr lang="en-GB" dirty="0" err="1"/>
              <a:t>begeleidt</a:t>
            </a:r>
            <a:r>
              <a:rPr lang="en-GB" dirty="0"/>
              <a:t> </a:t>
            </a:r>
            <a:r>
              <a:rPr lang="en-GB" dirty="0" err="1"/>
              <a:t>werk</a:t>
            </a:r>
            <a:r>
              <a:rPr lang="en-GB" dirty="0"/>
              <a:t> </a:t>
            </a:r>
            <a:endParaRPr lang="en-NL" dirty="0"/>
          </a:p>
        </p:txBody>
      </p:sp>
      <p:sp>
        <p:nvSpPr>
          <p:cNvPr id="3" name="Content Placeholder 2">
            <a:extLst>
              <a:ext uri="{FF2B5EF4-FFF2-40B4-BE49-F238E27FC236}">
                <a16:creationId xmlns:a16="http://schemas.microsoft.com/office/drawing/2014/main" id="{D378F648-D00F-E646-8E38-342F605EFFC7}"/>
              </a:ext>
            </a:extLst>
          </p:cNvPr>
          <p:cNvSpPr>
            <a:spLocks noGrp="1"/>
          </p:cNvSpPr>
          <p:nvPr>
            <p:ph sz="half" idx="2"/>
          </p:nvPr>
        </p:nvSpPr>
        <p:spPr/>
        <p:txBody>
          <a:bodyPr>
            <a:normAutofit fontScale="92500"/>
          </a:bodyPr>
          <a:lstStyle/>
          <a:p>
            <a:r>
              <a:rPr lang="nl-NL" sz="3200" dirty="0"/>
              <a:t>De Technicus engineering verwerkt facturen en rekeningen van leveranciers van een project. Hij bewaakt de ureninvestering. Hij controleert bedragen, prestaties en leveranties en overlegt bij kostenoverschrijdingen met de leiding of werkvoorbereiding. Hij doet voorstellen over te nemen acties om de kosten te beheersen. Hij inventariseert meer- en minderwerk en verrekenbare hoeveelheden. Hij rapporteert over de voortgang van het werk in relatie tot de begroting en stemt deze af met zijn leidinggevende. </a:t>
            </a:r>
            <a:endParaRPr lang="nl-NL" sz="4800" dirty="0"/>
          </a:p>
          <a:p>
            <a:endParaRPr lang="nl-NL" sz="4800" dirty="0"/>
          </a:p>
        </p:txBody>
      </p:sp>
      <p:sp>
        <p:nvSpPr>
          <p:cNvPr id="4" name="TextBox 3">
            <a:extLst>
              <a:ext uri="{FF2B5EF4-FFF2-40B4-BE49-F238E27FC236}">
                <a16:creationId xmlns:a16="http://schemas.microsoft.com/office/drawing/2014/main" id="{1E3A80D4-E58E-9C43-9B02-1B1EBCE34894}"/>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2</a:t>
            </a:r>
            <a:endParaRPr lang="en-NL" sz="3200" dirty="0">
              <a:solidFill>
                <a:srgbClr val="FF0000"/>
              </a:solidFill>
            </a:endParaRPr>
          </a:p>
        </p:txBody>
      </p:sp>
    </p:spTree>
    <p:extLst>
      <p:ext uri="{BB962C8B-B14F-4D97-AF65-F5344CB8AC3E}">
        <p14:creationId xmlns:p14="http://schemas.microsoft.com/office/powerpoint/2010/main" val="4064687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CD-0B1B-A943-9C4B-60B2A668D96E}"/>
              </a:ext>
            </a:extLst>
          </p:cNvPr>
          <p:cNvSpPr>
            <a:spLocks noGrp="1"/>
          </p:cNvSpPr>
          <p:nvPr>
            <p:ph type="title"/>
          </p:nvPr>
        </p:nvSpPr>
        <p:spPr/>
        <p:txBody>
          <a:bodyPr/>
          <a:lstStyle/>
          <a:p>
            <a:r>
              <a:rPr lang="en-GB" dirty="0"/>
              <a:t>Basis 1 </a:t>
            </a:r>
            <a:r>
              <a:rPr lang="en-GB" dirty="0" err="1"/>
              <a:t>Kerntaak</a:t>
            </a:r>
            <a:r>
              <a:rPr lang="en-GB" dirty="0"/>
              <a:t> 2: </a:t>
            </a:r>
            <a:r>
              <a:rPr lang="en-GB" dirty="0" err="1"/>
              <a:t>begeleidt</a:t>
            </a:r>
            <a:r>
              <a:rPr lang="en-GB" dirty="0"/>
              <a:t> </a:t>
            </a:r>
            <a:r>
              <a:rPr lang="en-GB" dirty="0" err="1"/>
              <a:t>werk</a:t>
            </a:r>
            <a:r>
              <a:rPr lang="en-GB" dirty="0"/>
              <a:t> </a:t>
            </a:r>
            <a:endParaRPr lang="en-NL" dirty="0"/>
          </a:p>
        </p:txBody>
      </p:sp>
      <p:sp>
        <p:nvSpPr>
          <p:cNvPr id="3" name="Content Placeholder 2">
            <a:extLst>
              <a:ext uri="{FF2B5EF4-FFF2-40B4-BE49-F238E27FC236}">
                <a16:creationId xmlns:a16="http://schemas.microsoft.com/office/drawing/2014/main" id="{D378F648-D00F-E646-8E38-342F605EFFC7}"/>
              </a:ext>
            </a:extLst>
          </p:cNvPr>
          <p:cNvSpPr>
            <a:spLocks noGrp="1"/>
          </p:cNvSpPr>
          <p:nvPr>
            <p:ph sz="half" idx="2"/>
          </p:nvPr>
        </p:nvSpPr>
        <p:spPr/>
        <p:txBody>
          <a:bodyPr>
            <a:normAutofit fontScale="92500"/>
          </a:bodyPr>
          <a:lstStyle/>
          <a:p>
            <a:r>
              <a:rPr lang="nl-NL" sz="4000" dirty="0"/>
              <a:t>De Technicus engineering geeft aan hoe het werk moet worden uitgevoerd. Hij ziet er op toe dat bij de realisatie van het werk volgens het kwaliteitssysteem van het bedrijf gewerkt wordt. Hij stuurt medewerkers aan als daarvan afgeweken wordt. Daarnaast registreert hij dat aan normen, regelgeving en kwaliteitseisen is voldaan en legt dat vast. </a:t>
            </a:r>
            <a:endParaRPr lang="nl-NL" sz="6600" dirty="0">
              <a:effectLst/>
            </a:endParaRPr>
          </a:p>
        </p:txBody>
      </p:sp>
      <p:sp>
        <p:nvSpPr>
          <p:cNvPr id="4" name="TextBox 3">
            <a:extLst>
              <a:ext uri="{FF2B5EF4-FFF2-40B4-BE49-F238E27FC236}">
                <a16:creationId xmlns:a16="http://schemas.microsoft.com/office/drawing/2014/main" id="{1E3A80D4-E58E-9C43-9B02-1B1EBCE34894}"/>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3</a:t>
            </a:r>
            <a:endParaRPr lang="en-NL" sz="3200" dirty="0">
              <a:solidFill>
                <a:srgbClr val="FF0000"/>
              </a:solidFill>
            </a:endParaRPr>
          </a:p>
        </p:txBody>
      </p:sp>
    </p:spTree>
    <p:extLst>
      <p:ext uri="{BB962C8B-B14F-4D97-AF65-F5344CB8AC3E}">
        <p14:creationId xmlns:p14="http://schemas.microsoft.com/office/powerpoint/2010/main" val="236116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CD-0B1B-A943-9C4B-60B2A668D96E}"/>
              </a:ext>
            </a:extLst>
          </p:cNvPr>
          <p:cNvSpPr>
            <a:spLocks noGrp="1"/>
          </p:cNvSpPr>
          <p:nvPr>
            <p:ph type="title"/>
          </p:nvPr>
        </p:nvSpPr>
        <p:spPr/>
        <p:txBody>
          <a:bodyPr/>
          <a:lstStyle/>
          <a:p>
            <a:r>
              <a:rPr lang="en-GB" dirty="0"/>
              <a:t>Basis 1 </a:t>
            </a:r>
            <a:r>
              <a:rPr lang="en-GB" dirty="0" err="1"/>
              <a:t>Kerntaak</a:t>
            </a:r>
            <a:r>
              <a:rPr lang="en-GB" dirty="0"/>
              <a:t> 2: </a:t>
            </a:r>
            <a:r>
              <a:rPr lang="en-GB" dirty="0" err="1"/>
              <a:t>begeleidt</a:t>
            </a:r>
            <a:r>
              <a:rPr lang="en-GB" dirty="0"/>
              <a:t> </a:t>
            </a:r>
            <a:r>
              <a:rPr lang="en-GB" dirty="0" err="1"/>
              <a:t>werk</a:t>
            </a:r>
            <a:r>
              <a:rPr lang="en-GB" dirty="0"/>
              <a:t> </a:t>
            </a:r>
            <a:endParaRPr lang="en-NL" dirty="0"/>
          </a:p>
        </p:txBody>
      </p:sp>
      <p:sp>
        <p:nvSpPr>
          <p:cNvPr id="3" name="Content Placeholder 2">
            <a:extLst>
              <a:ext uri="{FF2B5EF4-FFF2-40B4-BE49-F238E27FC236}">
                <a16:creationId xmlns:a16="http://schemas.microsoft.com/office/drawing/2014/main" id="{D378F648-D00F-E646-8E38-342F605EFFC7}"/>
              </a:ext>
            </a:extLst>
          </p:cNvPr>
          <p:cNvSpPr>
            <a:spLocks noGrp="1"/>
          </p:cNvSpPr>
          <p:nvPr>
            <p:ph sz="half" idx="2"/>
          </p:nvPr>
        </p:nvSpPr>
        <p:spPr/>
        <p:txBody>
          <a:bodyPr>
            <a:normAutofit fontScale="92500"/>
          </a:bodyPr>
          <a:lstStyle/>
          <a:p>
            <a:r>
              <a:rPr lang="nl-NL" sz="4400" dirty="0"/>
              <a:t>De Technicus engineering controleert of er aan de specificaties en wensen van de klant is voldaan en behandelt klachten. Hij ondersteunt het opleveren van werk door samen met zijn leidinggevende het werk over te dragen aan de klant. Hij legt vast hoe het werk volgens is afgerond. </a:t>
            </a:r>
            <a:endParaRPr lang="nl-NL" sz="8800" dirty="0">
              <a:effectLst/>
            </a:endParaRPr>
          </a:p>
        </p:txBody>
      </p:sp>
      <p:sp>
        <p:nvSpPr>
          <p:cNvPr id="4" name="TextBox 3">
            <a:extLst>
              <a:ext uri="{FF2B5EF4-FFF2-40B4-BE49-F238E27FC236}">
                <a16:creationId xmlns:a16="http://schemas.microsoft.com/office/drawing/2014/main" id="{1E3A80D4-E58E-9C43-9B02-1B1EBCE34894}"/>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4</a:t>
            </a:r>
            <a:endParaRPr lang="en-NL" sz="3200" dirty="0">
              <a:solidFill>
                <a:srgbClr val="FF0000"/>
              </a:solidFill>
            </a:endParaRPr>
          </a:p>
        </p:txBody>
      </p:sp>
    </p:spTree>
    <p:extLst>
      <p:ext uri="{BB962C8B-B14F-4D97-AF65-F5344CB8AC3E}">
        <p14:creationId xmlns:p14="http://schemas.microsoft.com/office/powerpoint/2010/main" val="1173519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CD-0B1B-A943-9C4B-60B2A668D96E}"/>
              </a:ext>
            </a:extLst>
          </p:cNvPr>
          <p:cNvSpPr>
            <a:spLocks noGrp="1"/>
          </p:cNvSpPr>
          <p:nvPr>
            <p:ph type="title"/>
          </p:nvPr>
        </p:nvSpPr>
        <p:spPr/>
        <p:txBody>
          <a:bodyPr/>
          <a:lstStyle/>
          <a:p>
            <a:r>
              <a:rPr lang="en-GB" dirty="0" err="1"/>
              <a:t>Profiel</a:t>
            </a:r>
            <a:r>
              <a:rPr lang="en-GB" dirty="0"/>
              <a:t> 1-Kerntaak 1: </a:t>
            </a:r>
            <a:r>
              <a:rPr lang="en-GB" dirty="0" err="1"/>
              <a:t>bereidt</a:t>
            </a:r>
            <a:r>
              <a:rPr lang="en-GB" dirty="0"/>
              <a:t> </a:t>
            </a:r>
            <a:r>
              <a:rPr lang="en-GB" dirty="0" err="1"/>
              <a:t>werk</a:t>
            </a:r>
            <a:r>
              <a:rPr lang="en-GB" dirty="0"/>
              <a:t> </a:t>
            </a:r>
            <a:r>
              <a:rPr lang="en-GB" dirty="0" err="1"/>
              <a:t>voor</a:t>
            </a:r>
            <a:r>
              <a:rPr lang="en-GB" dirty="0"/>
              <a:t> </a:t>
            </a:r>
            <a:endParaRPr lang="en-GB" dirty="0">
              <a:effectLst/>
            </a:endParaRPr>
          </a:p>
        </p:txBody>
      </p:sp>
      <p:sp>
        <p:nvSpPr>
          <p:cNvPr id="3" name="Content Placeholder 2">
            <a:extLst>
              <a:ext uri="{FF2B5EF4-FFF2-40B4-BE49-F238E27FC236}">
                <a16:creationId xmlns:a16="http://schemas.microsoft.com/office/drawing/2014/main" id="{D378F648-D00F-E646-8E38-342F605EFFC7}"/>
              </a:ext>
            </a:extLst>
          </p:cNvPr>
          <p:cNvSpPr>
            <a:spLocks noGrp="1"/>
          </p:cNvSpPr>
          <p:nvPr>
            <p:ph sz="half" idx="2"/>
          </p:nvPr>
        </p:nvSpPr>
        <p:spPr/>
        <p:txBody>
          <a:bodyPr>
            <a:normAutofit fontScale="92500"/>
          </a:bodyPr>
          <a:lstStyle/>
          <a:p>
            <a:r>
              <a:rPr lang="nl-NL" sz="4000" dirty="0"/>
              <a:t>De Technicus engineering werkt de verzamelde productiegegevens uit in een compleet tekeningpakket bestaande uit werktekeningen en materiaallijsten. Hij raadpleegt daarvoor het ontwerp en projectspecificaties. Hij overlegt met leidinggevende en/ of uitvoering voor wat betreft inhoud van de werktekeningen en mate van detaillering. </a:t>
            </a:r>
            <a:endParaRPr lang="nl-NL" sz="8800" dirty="0">
              <a:effectLst/>
            </a:endParaRPr>
          </a:p>
        </p:txBody>
      </p:sp>
      <p:sp>
        <p:nvSpPr>
          <p:cNvPr id="4" name="TextBox 3">
            <a:extLst>
              <a:ext uri="{FF2B5EF4-FFF2-40B4-BE49-F238E27FC236}">
                <a16:creationId xmlns:a16="http://schemas.microsoft.com/office/drawing/2014/main" id="{1E3A80D4-E58E-9C43-9B02-1B1EBCE34894}"/>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2</a:t>
            </a:r>
            <a:endParaRPr lang="en-NL" sz="3200" dirty="0">
              <a:solidFill>
                <a:srgbClr val="FF0000"/>
              </a:solidFill>
            </a:endParaRPr>
          </a:p>
        </p:txBody>
      </p:sp>
    </p:spTree>
    <p:extLst>
      <p:ext uri="{BB962C8B-B14F-4D97-AF65-F5344CB8AC3E}">
        <p14:creationId xmlns:p14="http://schemas.microsoft.com/office/powerpoint/2010/main" val="778824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CD-0B1B-A943-9C4B-60B2A668D96E}"/>
              </a:ext>
            </a:extLst>
          </p:cNvPr>
          <p:cNvSpPr>
            <a:spLocks noGrp="1"/>
          </p:cNvSpPr>
          <p:nvPr>
            <p:ph type="title"/>
          </p:nvPr>
        </p:nvSpPr>
        <p:spPr/>
        <p:txBody>
          <a:bodyPr/>
          <a:lstStyle/>
          <a:p>
            <a:r>
              <a:rPr lang="en-GB" dirty="0" err="1"/>
              <a:t>Profiel</a:t>
            </a:r>
            <a:r>
              <a:rPr lang="en-GB" dirty="0"/>
              <a:t> 1-Kerntaak 1: </a:t>
            </a:r>
            <a:r>
              <a:rPr lang="en-GB" dirty="0" err="1"/>
              <a:t>bereidt</a:t>
            </a:r>
            <a:r>
              <a:rPr lang="en-GB" dirty="0"/>
              <a:t> </a:t>
            </a:r>
            <a:r>
              <a:rPr lang="en-GB" dirty="0" err="1"/>
              <a:t>werk</a:t>
            </a:r>
            <a:r>
              <a:rPr lang="en-GB" dirty="0"/>
              <a:t> </a:t>
            </a:r>
            <a:r>
              <a:rPr lang="en-GB" dirty="0" err="1"/>
              <a:t>voor</a:t>
            </a:r>
            <a:r>
              <a:rPr lang="en-GB" dirty="0"/>
              <a:t> </a:t>
            </a:r>
            <a:endParaRPr lang="en-GB" dirty="0">
              <a:effectLst/>
            </a:endParaRPr>
          </a:p>
        </p:txBody>
      </p:sp>
      <p:sp>
        <p:nvSpPr>
          <p:cNvPr id="3" name="Content Placeholder 2">
            <a:extLst>
              <a:ext uri="{FF2B5EF4-FFF2-40B4-BE49-F238E27FC236}">
                <a16:creationId xmlns:a16="http://schemas.microsoft.com/office/drawing/2014/main" id="{D378F648-D00F-E646-8E38-342F605EFFC7}"/>
              </a:ext>
            </a:extLst>
          </p:cNvPr>
          <p:cNvSpPr>
            <a:spLocks noGrp="1"/>
          </p:cNvSpPr>
          <p:nvPr>
            <p:ph sz="half" idx="2"/>
          </p:nvPr>
        </p:nvSpPr>
        <p:spPr/>
        <p:txBody>
          <a:bodyPr>
            <a:normAutofit fontScale="92500" lnSpcReduction="10000"/>
          </a:bodyPr>
          <a:lstStyle/>
          <a:p>
            <a:r>
              <a:rPr lang="nl-NL" sz="4000" dirty="0"/>
              <a:t>De Technicus engineering stelt vast wat er nodig is om het product te realiseren. Hij bepaalt in overleg fasering, uitvoeringsvolgorde, inzet en afroep van materieel, materiaal, mensen en middelen en legt dit vast in een realistische werkplanning. Hij verwerkt en registreert planningsgegevens volgens geldende bedrijfsregels. Hij rapporteert dit aan zijn leidinggevende. </a:t>
            </a:r>
            <a:endParaRPr lang="nl-NL" sz="8000" dirty="0">
              <a:effectLst/>
            </a:endParaRPr>
          </a:p>
        </p:txBody>
      </p:sp>
      <p:sp>
        <p:nvSpPr>
          <p:cNvPr id="4" name="TextBox 3">
            <a:extLst>
              <a:ext uri="{FF2B5EF4-FFF2-40B4-BE49-F238E27FC236}">
                <a16:creationId xmlns:a16="http://schemas.microsoft.com/office/drawing/2014/main" id="{1E3A80D4-E58E-9C43-9B02-1B1EBCE34894}"/>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3</a:t>
            </a:r>
            <a:endParaRPr lang="en-NL" sz="3200" dirty="0">
              <a:solidFill>
                <a:srgbClr val="FF0000"/>
              </a:solidFill>
            </a:endParaRPr>
          </a:p>
        </p:txBody>
      </p:sp>
    </p:spTree>
    <p:extLst>
      <p:ext uri="{BB962C8B-B14F-4D97-AF65-F5344CB8AC3E}">
        <p14:creationId xmlns:p14="http://schemas.microsoft.com/office/powerpoint/2010/main" val="4080228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CD-0B1B-A943-9C4B-60B2A668D96E}"/>
              </a:ext>
            </a:extLst>
          </p:cNvPr>
          <p:cNvSpPr>
            <a:spLocks noGrp="1"/>
          </p:cNvSpPr>
          <p:nvPr>
            <p:ph type="title"/>
          </p:nvPr>
        </p:nvSpPr>
        <p:spPr/>
        <p:txBody>
          <a:bodyPr/>
          <a:lstStyle/>
          <a:p>
            <a:r>
              <a:rPr lang="nl-NL"/>
              <a:t>Profiel 1-Kerntaak 2: begeleidt onderhoudswerk.  (School)</a:t>
            </a:r>
            <a:endParaRPr lang="nl-NL">
              <a:effectLst/>
            </a:endParaRPr>
          </a:p>
        </p:txBody>
      </p:sp>
      <p:sp>
        <p:nvSpPr>
          <p:cNvPr id="3" name="Content Placeholder 2">
            <a:extLst>
              <a:ext uri="{FF2B5EF4-FFF2-40B4-BE49-F238E27FC236}">
                <a16:creationId xmlns:a16="http://schemas.microsoft.com/office/drawing/2014/main" id="{D378F648-D00F-E646-8E38-342F605EFFC7}"/>
              </a:ext>
            </a:extLst>
          </p:cNvPr>
          <p:cNvSpPr>
            <a:spLocks noGrp="1"/>
          </p:cNvSpPr>
          <p:nvPr>
            <p:ph sz="half" idx="2"/>
          </p:nvPr>
        </p:nvSpPr>
        <p:spPr/>
        <p:txBody>
          <a:bodyPr>
            <a:normAutofit fontScale="92500" lnSpcReduction="10000"/>
          </a:bodyPr>
          <a:lstStyle/>
          <a:p>
            <a:r>
              <a:rPr lang="nl-NL" sz="2800"/>
              <a:t>De Technicus engineering assisteert de leidinggevende bij het begeleiden van het testen en controleren van systemen. Hij bespreekt test- en inspectietaken met medewerkers en geeft instructies betreffende de geldende voorschriften en procedures. Hij bespreekt mogelijke overlast ten gevolge van werkzaamheden, geeft prioriteit aan zorgen/problemen van klanten, neemt klachten van klanten serieus en onderneemt zo nodig actie. Daarnaast laat hij in overleg met de leidinggevende controles uitvoeren om de kwaliteit van producten en systemen vast te stellen. Het gaat hier om testen ten behoeve van zowel preventief als correctief onderhoud. Hij overlegt met de klant zodat het onderhoud naar tevredenheid en met zo min mogelijk overlast wordt uitgevoerd. Hij rapporteert resultaten, voorstellen en/of adviezen. </a:t>
            </a:r>
            <a:endParaRPr lang="nl-NL" sz="6000">
              <a:effectLst/>
            </a:endParaRPr>
          </a:p>
        </p:txBody>
      </p:sp>
      <p:sp>
        <p:nvSpPr>
          <p:cNvPr id="4" name="TextBox 3">
            <a:extLst>
              <a:ext uri="{FF2B5EF4-FFF2-40B4-BE49-F238E27FC236}">
                <a16:creationId xmlns:a16="http://schemas.microsoft.com/office/drawing/2014/main" id="{1E3A80D4-E58E-9C43-9B02-1B1EBCE34894}"/>
              </a:ext>
            </a:extLst>
          </p:cNvPr>
          <p:cNvSpPr txBox="1"/>
          <p:nvPr/>
        </p:nvSpPr>
        <p:spPr>
          <a:xfrm>
            <a:off x="4569112" y="1371229"/>
            <a:ext cx="2578959" cy="584775"/>
          </a:xfrm>
          <a:prstGeom prst="rect">
            <a:avLst/>
          </a:prstGeom>
          <a:noFill/>
        </p:spPr>
        <p:txBody>
          <a:bodyPr wrap="square" rtlCol="0">
            <a:spAutoFit/>
          </a:bodyPr>
          <a:lstStyle/>
          <a:p>
            <a:r>
              <a:rPr lang="nl-NL" sz="3200">
                <a:solidFill>
                  <a:srgbClr val="FF0000"/>
                </a:solidFill>
              </a:rPr>
              <a:t>Werkproces 1</a:t>
            </a:r>
          </a:p>
        </p:txBody>
      </p:sp>
    </p:spTree>
    <p:extLst>
      <p:ext uri="{BB962C8B-B14F-4D97-AF65-F5344CB8AC3E}">
        <p14:creationId xmlns:p14="http://schemas.microsoft.com/office/powerpoint/2010/main" val="131948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E5D4-B15B-B309-CC12-FD44091D656A}"/>
              </a:ext>
            </a:extLst>
          </p:cNvPr>
          <p:cNvSpPr>
            <a:spLocks noGrp="1"/>
          </p:cNvSpPr>
          <p:nvPr>
            <p:ph type="title"/>
          </p:nvPr>
        </p:nvSpPr>
        <p:spPr/>
        <p:txBody>
          <a:bodyPr/>
          <a:lstStyle/>
          <a:p>
            <a:r>
              <a:rPr lang="en-NL" dirty="0"/>
              <a:t>Periode 13</a:t>
            </a:r>
          </a:p>
        </p:txBody>
      </p:sp>
      <p:sp>
        <p:nvSpPr>
          <p:cNvPr id="3" name="Content Placeholder 2">
            <a:extLst>
              <a:ext uri="{FF2B5EF4-FFF2-40B4-BE49-F238E27FC236}">
                <a16:creationId xmlns:a16="http://schemas.microsoft.com/office/drawing/2014/main" id="{D671B121-9010-BABA-3953-E5E4C550D428}"/>
              </a:ext>
            </a:extLst>
          </p:cNvPr>
          <p:cNvSpPr>
            <a:spLocks noGrp="1"/>
          </p:cNvSpPr>
          <p:nvPr>
            <p:ph sz="half" idx="2"/>
          </p:nvPr>
        </p:nvSpPr>
        <p:spPr/>
        <p:txBody>
          <a:bodyPr/>
          <a:lstStyle/>
          <a:p>
            <a:r>
              <a:rPr lang="nl-NL" dirty="0"/>
              <a:t>Dit is een normale schoolperiode.</a:t>
            </a:r>
          </a:p>
          <a:p>
            <a:r>
              <a:rPr lang="nl-NL" dirty="0"/>
              <a:t>In deze periode wordt in je SLB-lessen verteld wat het examenjaar inhoud.</a:t>
            </a:r>
          </a:p>
          <a:p>
            <a:endParaRPr lang="nl-NL" dirty="0"/>
          </a:p>
          <a:p>
            <a:r>
              <a:rPr lang="nl-NL" dirty="0"/>
              <a:t>Je kan al gaan oriënteren en zoeken naar een afstudeerplek</a:t>
            </a:r>
            <a:endParaRPr lang="en-NL" dirty="0"/>
          </a:p>
        </p:txBody>
      </p:sp>
    </p:spTree>
    <p:extLst>
      <p:ext uri="{BB962C8B-B14F-4D97-AF65-F5344CB8AC3E}">
        <p14:creationId xmlns:p14="http://schemas.microsoft.com/office/powerpoint/2010/main" val="1122850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CD-0B1B-A943-9C4B-60B2A668D96E}"/>
              </a:ext>
            </a:extLst>
          </p:cNvPr>
          <p:cNvSpPr>
            <a:spLocks noGrp="1"/>
          </p:cNvSpPr>
          <p:nvPr>
            <p:ph type="title"/>
          </p:nvPr>
        </p:nvSpPr>
        <p:spPr/>
        <p:txBody>
          <a:bodyPr/>
          <a:lstStyle/>
          <a:p>
            <a:r>
              <a:rPr lang="en-GB" dirty="0" err="1"/>
              <a:t>Profiel</a:t>
            </a:r>
            <a:r>
              <a:rPr lang="en-GB" dirty="0"/>
              <a:t> 1-Kerntaak 2: </a:t>
            </a:r>
            <a:r>
              <a:rPr lang="en-GB" dirty="0" err="1"/>
              <a:t>begeleidt</a:t>
            </a:r>
            <a:r>
              <a:rPr lang="en-GB" dirty="0"/>
              <a:t> </a:t>
            </a:r>
            <a:r>
              <a:rPr lang="en-GB" dirty="0" err="1"/>
              <a:t>onderhoudswerk</a:t>
            </a:r>
            <a:r>
              <a:rPr lang="en-GB" dirty="0"/>
              <a:t>.  (School)</a:t>
            </a:r>
            <a:endParaRPr lang="en-GB" dirty="0">
              <a:effectLst/>
            </a:endParaRPr>
          </a:p>
        </p:txBody>
      </p:sp>
      <p:sp>
        <p:nvSpPr>
          <p:cNvPr id="3" name="Content Placeholder 2">
            <a:extLst>
              <a:ext uri="{FF2B5EF4-FFF2-40B4-BE49-F238E27FC236}">
                <a16:creationId xmlns:a16="http://schemas.microsoft.com/office/drawing/2014/main" id="{D378F648-D00F-E646-8E38-342F605EFFC7}"/>
              </a:ext>
            </a:extLst>
          </p:cNvPr>
          <p:cNvSpPr>
            <a:spLocks noGrp="1"/>
          </p:cNvSpPr>
          <p:nvPr>
            <p:ph sz="half" idx="2"/>
          </p:nvPr>
        </p:nvSpPr>
        <p:spPr/>
        <p:txBody>
          <a:bodyPr>
            <a:normAutofit fontScale="92500"/>
          </a:bodyPr>
          <a:lstStyle/>
          <a:p>
            <a:r>
              <a:rPr lang="nl-NL" sz="3600" dirty="0"/>
              <a:t>De Technicus engineering laat op basis van onderhoudsopdrachten (zo nodig tijdelijke) reparaties aan producten en systemen uitvoeren. Hij draagt zijn kennis over aan onderhoudsmedewerkers. Hij organiseert mensen en middelen en controleert het onderhoudswerk. Hij bespreekt de mogelijke overlast ten gevolge van zijn werkzaamheden met de klant, geeft prioriteit aan zorgen/problemen en klachten van klanten. Hij onderneemt zo nodig actie. </a:t>
            </a:r>
            <a:endParaRPr lang="nl-NL" sz="5400" dirty="0">
              <a:effectLst/>
            </a:endParaRPr>
          </a:p>
        </p:txBody>
      </p:sp>
      <p:sp>
        <p:nvSpPr>
          <p:cNvPr id="4" name="TextBox 3">
            <a:extLst>
              <a:ext uri="{FF2B5EF4-FFF2-40B4-BE49-F238E27FC236}">
                <a16:creationId xmlns:a16="http://schemas.microsoft.com/office/drawing/2014/main" id="{1E3A80D4-E58E-9C43-9B02-1B1EBCE34894}"/>
              </a:ext>
            </a:extLst>
          </p:cNvPr>
          <p:cNvSpPr txBox="1"/>
          <p:nvPr/>
        </p:nvSpPr>
        <p:spPr>
          <a:xfrm>
            <a:off x="4569112" y="1371229"/>
            <a:ext cx="2578959" cy="584775"/>
          </a:xfrm>
          <a:prstGeom prst="rect">
            <a:avLst/>
          </a:prstGeom>
          <a:noFill/>
        </p:spPr>
        <p:txBody>
          <a:bodyPr wrap="square" rtlCol="0">
            <a:spAutoFit/>
          </a:bodyPr>
          <a:lstStyle/>
          <a:p>
            <a:r>
              <a:rPr lang="en-GB" sz="3200" dirty="0" err="1">
                <a:solidFill>
                  <a:srgbClr val="FF0000"/>
                </a:solidFill>
              </a:rPr>
              <a:t>Werkproces</a:t>
            </a:r>
            <a:r>
              <a:rPr lang="en-GB" sz="3200" dirty="0">
                <a:solidFill>
                  <a:srgbClr val="FF0000"/>
                </a:solidFill>
              </a:rPr>
              <a:t> 2</a:t>
            </a:r>
            <a:endParaRPr lang="en-NL" sz="3200" dirty="0">
              <a:solidFill>
                <a:srgbClr val="FF0000"/>
              </a:solidFill>
            </a:endParaRPr>
          </a:p>
        </p:txBody>
      </p:sp>
    </p:spTree>
    <p:extLst>
      <p:ext uri="{BB962C8B-B14F-4D97-AF65-F5344CB8AC3E}">
        <p14:creationId xmlns:p14="http://schemas.microsoft.com/office/powerpoint/2010/main" val="363745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4">
            <a:extLst>
              <a:ext uri="{FF2B5EF4-FFF2-40B4-BE49-F238E27FC236}">
                <a16:creationId xmlns:a16="http://schemas.microsoft.com/office/drawing/2014/main" id="{5C3B8EC0-2D4E-0A44-B38A-F2B3A1348F5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a:lstStyle>
          <a:p>
            <a:r>
              <a:rPr lang="en-GB" b="1" dirty="0" err="1"/>
              <a:t>Vragen</a:t>
            </a:r>
            <a:r>
              <a:rPr lang="en-GB" b="1" dirty="0"/>
              <a:t> ?????</a:t>
            </a:r>
            <a:endParaRPr lang="nl-NL" dirty="0"/>
          </a:p>
        </p:txBody>
      </p:sp>
    </p:spTree>
    <p:extLst>
      <p:ext uri="{BB962C8B-B14F-4D97-AF65-F5344CB8AC3E}">
        <p14:creationId xmlns:p14="http://schemas.microsoft.com/office/powerpoint/2010/main" val="424484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A7FA-E1FE-B219-63CE-D01EBF3358F9}"/>
              </a:ext>
            </a:extLst>
          </p:cNvPr>
          <p:cNvSpPr>
            <a:spLocks noGrp="1"/>
          </p:cNvSpPr>
          <p:nvPr>
            <p:ph type="title"/>
          </p:nvPr>
        </p:nvSpPr>
        <p:spPr/>
        <p:txBody>
          <a:bodyPr/>
          <a:lstStyle/>
          <a:p>
            <a:r>
              <a:rPr lang="en-NL" dirty="0"/>
              <a:t>Periode 14</a:t>
            </a:r>
          </a:p>
        </p:txBody>
      </p:sp>
      <p:sp>
        <p:nvSpPr>
          <p:cNvPr id="3" name="Content Placeholder 2">
            <a:extLst>
              <a:ext uri="{FF2B5EF4-FFF2-40B4-BE49-F238E27FC236}">
                <a16:creationId xmlns:a16="http://schemas.microsoft.com/office/drawing/2014/main" id="{27DA0C4A-7EEF-F4EC-7790-B46ABB93B179}"/>
              </a:ext>
            </a:extLst>
          </p:cNvPr>
          <p:cNvSpPr>
            <a:spLocks noGrp="1"/>
          </p:cNvSpPr>
          <p:nvPr>
            <p:ph sz="half" idx="2"/>
          </p:nvPr>
        </p:nvSpPr>
        <p:spPr/>
        <p:txBody>
          <a:bodyPr/>
          <a:lstStyle/>
          <a:p>
            <a:r>
              <a:rPr lang="en-NL" dirty="0"/>
              <a:t>Ga op zoek naar een (erkend) bedrijf waar je BPV kan doen en je PvB.</a:t>
            </a:r>
          </a:p>
          <a:p>
            <a:r>
              <a:rPr lang="en-NL" dirty="0"/>
              <a:t>Zoek een bedrijf dat opdrachten heeft binnen je vakgebied.</a:t>
            </a:r>
          </a:p>
          <a:p>
            <a:endParaRPr lang="en-NL" dirty="0"/>
          </a:p>
          <a:p>
            <a:r>
              <a:rPr lang="en-NL" dirty="0"/>
              <a:t>Lever </a:t>
            </a:r>
            <a:r>
              <a:rPr lang="en-GB" dirty="0"/>
              <a:t>I</a:t>
            </a:r>
            <a:r>
              <a:rPr lang="en-NL" dirty="0"/>
              <a:t> It’s Learning je volledige POK aanvraag in.</a:t>
            </a:r>
          </a:p>
          <a:p>
            <a:endParaRPr lang="en-NL" dirty="0"/>
          </a:p>
          <a:p>
            <a:r>
              <a:rPr lang="en-NL" dirty="0"/>
              <a:t>Aan het einde van Periode 14 heb je al je vakken afgerond. </a:t>
            </a:r>
          </a:p>
          <a:p>
            <a:r>
              <a:rPr lang="en-NL" dirty="0"/>
              <a:t>Met een geprinte versie van je GO-Formulier ga je al je docenten langs om een handtekening op te halen.</a:t>
            </a:r>
          </a:p>
          <a:p>
            <a:r>
              <a:rPr lang="en-NL" dirty="0"/>
              <a:t>Heb je voor een vak geen handtekening dan moet je overleggen wat je moet doen om deze wel te bemachtigen.</a:t>
            </a:r>
          </a:p>
          <a:p>
            <a:r>
              <a:rPr lang="en-NL" dirty="0"/>
              <a:t>Alleen volledig ondertekende Go-Formulieren worden in It’s learning ingeleverd.</a:t>
            </a:r>
          </a:p>
          <a:p>
            <a:endParaRPr lang="en-NL" dirty="0"/>
          </a:p>
        </p:txBody>
      </p:sp>
    </p:spTree>
    <p:extLst>
      <p:ext uri="{BB962C8B-B14F-4D97-AF65-F5344CB8AC3E}">
        <p14:creationId xmlns:p14="http://schemas.microsoft.com/office/powerpoint/2010/main" val="238226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29EF-1926-454C-BCA7-BD128018A446}"/>
              </a:ext>
            </a:extLst>
          </p:cNvPr>
          <p:cNvSpPr>
            <a:spLocks noGrp="1"/>
          </p:cNvSpPr>
          <p:nvPr>
            <p:ph type="title"/>
          </p:nvPr>
        </p:nvSpPr>
        <p:spPr/>
        <p:txBody>
          <a:bodyPr/>
          <a:lstStyle/>
          <a:p>
            <a:r>
              <a:rPr lang="en-NL" dirty="0"/>
              <a:t>Go Go Go….</a:t>
            </a:r>
          </a:p>
        </p:txBody>
      </p:sp>
      <p:pic>
        <p:nvPicPr>
          <p:cNvPr id="4" name="Content Placeholder 3">
            <a:extLst>
              <a:ext uri="{FF2B5EF4-FFF2-40B4-BE49-F238E27FC236}">
                <a16:creationId xmlns:a16="http://schemas.microsoft.com/office/drawing/2014/main" id="{1E19A66E-7A76-B846-B32F-FF2AF1C520E0}"/>
              </a:ext>
            </a:extLst>
          </p:cNvPr>
          <p:cNvPicPr>
            <a:picLocks noGrp="1" noChangeAspect="1"/>
          </p:cNvPicPr>
          <p:nvPr>
            <p:ph sz="half" idx="2"/>
          </p:nvPr>
        </p:nvPicPr>
        <p:blipFill>
          <a:blip r:embed="rId2"/>
          <a:stretch>
            <a:fillRect/>
          </a:stretch>
        </p:blipFill>
        <p:spPr>
          <a:xfrm>
            <a:off x="859782" y="1825625"/>
            <a:ext cx="10472436" cy="4351338"/>
          </a:xfrm>
          <a:prstGeom prst="rect">
            <a:avLst/>
          </a:prstGeom>
        </p:spPr>
      </p:pic>
    </p:spTree>
    <p:extLst>
      <p:ext uri="{BB962C8B-B14F-4D97-AF65-F5344CB8AC3E}">
        <p14:creationId xmlns:p14="http://schemas.microsoft.com/office/powerpoint/2010/main" val="69543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4B51-9939-D74A-8FD4-2355C5610001}"/>
              </a:ext>
            </a:extLst>
          </p:cNvPr>
          <p:cNvSpPr>
            <a:spLocks noGrp="1"/>
          </p:cNvSpPr>
          <p:nvPr>
            <p:ph type="title"/>
          </p:nvPr>
        </p:nvSpPr>
        <p:spPr/>
        <p:txBody>
          <a:bodyPr/>
          <a:lstStyle/>
          <a:p>
            <a:r>
              <a:rPr lang="en-NL" dirty="0"/>
              <a:t>Go-Formulier</a:t>
            </a:r>
          </a:p>
        </p:txBody>
      </p:sp>
      <p:pic>
        <p:nvPicPr>
          <p:cNvPr id="5" name="Picture 4">
            <a:extLst>
              <a:ext uri="{FF2B5EF4-FFF2-40B4-BE49-F238E27FC236}">
                <a16:creationId xmlns:a16="http://schemas.microsoft.com/office/drawing/2014/main" id="{547C4F40-13FB-CF34-3D2A-244F1ECAE104}"/>
              </a:ext>
            </a:extLst>
          </p:cNvPr>
          <p:cNvPicPr>
            <a:picLocks noChangeAspect="1"/>
          </p:cNvPicPr>
          <p:nvPr/>
        </p:nvPicPr>
        <p:blipFill>
          <a:blip r:embed="rId2"/>
          <a:stretch>
            <a:fillRect/>
          </a:stretch>
        </p:blipFill>
        <p:spPr>
          <a:xfrm>
            <a:off x="5308997" y="0"/>
            <a:ext cx="4774406" cy="6858000"/>
          </a:xfrm>
          <a:prstGeom prst="rect">
            <a:avLst/>
          </a:prstGeom>
        </p:spPr>
      </p:pic>
    </p:spTree>
    <p:extLst>
      <p:ext uri="{BB962C8B-B14F-4D97-AF65-F5344CB8AC3E}">
        <p14:creationId xmlns:p14="http://schemas.microsoft.com/office/powerpoint/2010/main" val="85023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A33C-30ED-FA49-8CAE-233A6619CFFF}"/>
              </a:ext>
            </a:extLst>
          </p:cNvPr>
          <p:cNvSpPr>
            <a:spLocks noGrp="1"/>
          </p:cNvSpPr>
          <p:nvPr>
            <p:ph type="title"/>
          </p:nvPr>
        </p:nvSpPr>
        <p:spPr/>
        <p:txBody>
          <a:bodyPr/>
          <a:lstStyle/>
          <a:p>
            <a:r>
              <a:rPr lang="en-NL" dirty="0"/>
              <a:t>Periode 15</a:t>
            </a:r>
          </a:p>
        </p:txBody>
      </p:sp>
      <p:sp>
        <p:nvSpPr>
          <p:cNvPr id="3" name="Content Placeholder 2">
            <a:extLst>
              <a:ext uri="{FF2B5EF4-FFF2-40B4-BE49-F238E27FC236}">
                <a16:creationId xmlns:a16="http://schemas.microsoft.com/office/drawing/2014/main" id="{4C5EE28C-7FBD-1B42-B382-47D69CB0619A}"/>
              </a:ext>
            </a:extLst>
          </p:cNvPr>
          <p:cNvSpPr>
            <a:spLocks noGrp="1"/>
          </p:cNvSpPr>
          <p:nvPr>
            <p:ph sz="half" idx="2"/>
          </p:nvPr>
        </p:nvSpPr>
        <p:spPr>
          <a:xfrm>
            <a:off x="838799" y="1825199"/>
            <a:ext cx="10852457" cy="4667675"/>
          </a:xfrm>
        </p:spPr>
        <p:txBody>
          <a:bodyPr/>
          <a:lstStyle/>
          <a:p>
            <a:r>
              <a:rPr lang="en-NL" dirty="0"/>
              <a:t>Bespreek goed je PvB door met je exainator van het bedrijf.</a:t>
            </a:r>
          </a:p>
          <a:p>
            <a:r>
              <a:rPr lang="en-NL" dirty="0"/>
              <a:t>Maak een globale planning om te zien of de werksaamheden binnen de beoogde tijd gerealiseerd kunnen worden</a:t>
            </a:r>
          </a:p>
          <a:p>
            <a:r>
              <a:rPr lang="en-NL" dirty="0"/>
              <a:t>Vul de PvB documenten in.</a:t>
            </a:r>
          </a:p>
          <a:p>
            <a:r>
              <a:rPr lang="en-NL" dirty="0"/>
              <a:t>Lever de bovenstaande documenten in It’;s Learning in om te laten controleren door je SLB-er.</a:t>
            </a:r>
          </a:p>
          <a:p>
            <a:endParaRPr lang="en-NL" dirty="0"/>
          </a:p>
          <a:p>
            <a:r>
              <a:rPr lang="en-NL" dirty="0"/>
              <a:t>Is deze periode is er een terugkomdag op : </a:t>
            </a:r>
          </a:p>
          <a:p>
            <a:endParaRPr lang="en-NL" dirty="0"/>
          </a:p>
          <a:p>
            <a:r>
              <a:rPr lang="en-NL" dirty="0"/>
              <a:t>In deze periode laat je zien dat je klaar bent om te kunnen afstuderen.</a:t>
            </a:r>
          </a:p>
          <a:p>
            <a:r>
              <a:rPr lang="en-NL" dirty="0"/>
              <a:t>Na 3 weken kan je al een ABC-formulier in laten vullen. Als deze voornamelijk C-beoordelingen heeft kan je in samenspraak met je SLB-er en examinator van het bedrijf gaan beginnen met je vastgestelde PvB. De SLB-er komt hiervoor bij het bedrijf langs.</a:t>
            </a:r>
          </a:p>
          <a:p>
            <a:endParaRPr lang="en-NL" dirty="0"/>
          </a:p>
          <a:p>
            <a:r>
              <a:rPr lang="en-NL" dirty="0"/>
              <a:t>Als je nog wat oefening nodig hebt kan je bovenstaande ook na 6 weken of 9 weken volbrengen.</a:t>
            </a:r>
          </a:p>
          <a:p>
            <a:endParaRPr lang="en-NL" dirty="0"/>
          </a:p>
          <a:p>
            <a:endParaRPr lang="en-NL" dirty="0"/>
          </a:p>
        </p:txBody>
      </p:sp>
    </p:spTree>
    <p:extLst>
      <p:ext uri="{BB962C8B-B14F-4D97-AF65-F5344CB8AC3E}">
        <p14:creationId xmlns:p14="http://schemas.microsoft.com/office/powerpoint/2010/main" val="26270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6825-8F00-890F-F113-2CAFE90F1379}"/>
              </a:ext>
            </a:extLst>
          </p:cNvPr>
          <p:cNvSpPr>
            <a:spLocks noGrp="1"/>
          </p:cNvSpPr>
          <p:nvPr>
            <p:ph type="title"/>
          </p:nvPr>
        </p:nvSpPr>
        <p:spPr/>
        <p:txBody>
          <a:bodyPr/>
          <a:lstStyle/>
          <a:p>
            <a:r>
              <a:rPr lang="en-NL" dirty="0"/>
              <a:t>Periode 16</a:t>
            </a:r>
          </a:p>
        </p:txBody>
      </p:sp>
      <p:sp>
        <p:nvSpPr>
          <p:cNvPr id="3" name="Content Placeholder 2">
            <a:extLst>
              <a:ext uri="{FF2B5EF4-FFF2-40B4-BE49-F238E27FC236}">
                <a16:creationId xmlns:a16="http://schemas.microsoft.com/office/drawing/2014/main" id="{658CF409-F898-700B-5CB4-972FC15DDA5B}"/>
              </a:ext>
            </a:extLst>
          </p:cNvPr>
          <p:cNvSpPr>
            <a:spLocks noGrp="1"/>
          </p:cNvSpPr>
          <p:nvPr>
            <p:ph sz="half" idx="2"/>
          </p:nvPr>
        </p:nvSpPr>
        <p:spPr/>
        <p:txBody>
          <a:bodyPr/>
          <a:lstStyle/>
          <a:p>
            <a:r>
              <a:rPr lang="en-NL" dirty="0"/>
              <a:t>Hier ben je zeker al met je PvB begonnen.</a:t>
            </a:r>
          </a:p>
          <a:p>
            <a:r>
              <a:rPr lang="en-NL" dirty="0"/>
              <a:t>Als je in Periode 15 al na 3 weken ben begonnen met je proeve kan je aan het begin van deze periode je examineringf al gedaan hebben.</a:t>
            </a:r>
          </a:p>
          <a:p>
            <a:endParaRPr lang="en-NL" dirty="0"/>
          </a:p>
          <a:p>
            <a:r>
              <a:rPr lang="en-NL" dirty="0"/>
              <a:t>De diploma uitreiking is op </a:t>
            </a:r>
            <a:r>
              <a:rPr lang="en-NL" dirty="0">
                <a:solidFill>
                  <a:srgbClr val="FF0000"/>
                </a:solidFill>
              </a:rPr>
              <a:t>4 Juli 2023</a:t>
            </a:r>
            <a:r>
              <a:rPr lang="en-NL" dirty="0"/>
              <a:t>. </a:t>
            </a:r>
          </a:p>
          <a:p>
            <a:endParaRPr lang="en-NL" dirty="0"/>
          </a:p>
          <a:p>
            <a:r>
              <a:rPr lang="en-GB" dirty="0"/>
              <a:t>U</a:t>
            </a:r>
            <a:r>
              <a:rPr lang="en-NL" dirty="0"/>
              <a:t>iterlijk </a:t>
            </a:r>
            <a:r>
              <a:rPr lang="en-NL" dirty="0">
                <a:solidFill>
                  <a:srgbClr val="FF0000"/>
                </a:solidFill>
              </a:rPr>
              <a:t>16 juni </a:t>
            </a:r>
            <a:r>
              <a:rPr lang="en-NL" dirty="0"/>
              <a:t>moet je examen hebben gedaan. Het examenbureau heeft 14 dagen nodig om je examen te verwerken en je diploma te maken.</a:t>
            </a:r>
          </a:p>
          <a:p>
            <a:endParaRPr lang="en-NL" dirty="0"/>
          </a:p>
          <a:p>
            <a:r>
              <a:rPr lang="en-NL" dirty="0"/>
              <a:t>U</a:t>
            </a:r>
            <a:r>
              <a:rPr lang="en-GB" dirty="0" err="1"/>
              <a:t>i</a:t>
            </a:r>
            <a:r>
              <a:rPr lang="en-NL" dirty="0"/>
              <a:t>terlijk </a:t>
            </a:r>
            <a:r>
              <a:rPr lang="en-NL" dirty="0">
                <a:solidFill>
                  <a:srgbClr val="FF0000"/>
                </a:solidFill>
              </a:rPr>
              <a:t>2 juni </a:t>
            </a:r>
            <a:r>
              <a:rPr lang="en-NL" dirty="0"/>
              <a:t>moet je volledige PvB map beschikbaar zijn bij je examinator op school. Deze heeft 14 dagen nodig om alles te kunnen lezen en beoordelen.</a:t>
            </a:r>
          </a:p>
        </p:txBody>
      </p:sp>
    </p:spTree>
    <p:extLst>
      <p:ext uri="{BB962C8B-B14F-4D97-AF65-F5344CB8AC3E}">
        <p14:creationId xmlns:p14="http://schemas.microsoft.com/office/powerpoint/2010/main" val="358045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90C1-9FA4-184C-92B9-F202C3AF56D6}"/>
              </a:ext>
            </a:extLst>
          </p:cNvPr>
          <p:cNvSpPr>
            <a:spLocks noGrp="1"/>
          </p:cNvSpPr>
          <p:nvPr>
            <p:ph type="title"/>
          </p:nvPr>
        </p:nvSpPr>
        <p:spPr/>
        <p:txBody>
          <a:bodyPr/>
          <a:lstStyle/>
          <a:p>
            <a:r>
              <a:rPr lang="en-NL" dirty="0"/>
              <a:t>It’s Learning</a:t>
            </a:r>
          </a:p>
        </p:txBody>
      </p:sp>
      <p:sp>
        <p:nvSpPr>
          <p:cNvPr id="3" name="Content Placeholder 2">
            <a:extLst>
              <a:ext uri="{FF2B5EF4-FFF2-40B4-BE49-F238E27FC236}">
                <a16:creationId xmlns:a16="http://schemas.microsoft.com/office/drawing/2014/main" id="{10DAC51E-4A5C-D04A-85A6-9750C531D9DB}"/>
              </a:ext>
            </a:extLst>
          </p:cNvPr>
          <p:cNvSpPr>
            <a:spLocks noGrp="1"/>
          </p:cNvSpPr>
          <p:nvPr>
            <p:ph sz="half" idx="2"/>
          </p:nvPr>
        </p:nvSpPr>
        <p:spPr/>
        <p:txBody>
          <a:bodyPr/>
          <a:lstStyle/>
          <a:p>
            <a:endParaRPr lang="en-NL"/>
          </a:p>
        </p:txBody>
      </p:sp>
      <p:pic>
        <p:nvPicPr>
          <p:cNvPr id="5" name="Picture 4">
            <a:extLst>
              <a:ext uri="{FF2B5EF4-FFF2-40B4-BE49-F238E27FC236}">
                <a16:creationId xmlns:a16="http://schemas.microsoft.com/office/drawing/2014/main" id="{14F1C7E2-E187-B51E-0F10-3AB5169A473D}"/>
              </a:ext>
            </a:extLst>
          </p:cNvPr>
          <p:cNvPicPr>
            <a:picLocks noChangeAspect="1"/>
          </p:cNvPicPr>
          <p:nvPr/>
        </p:nvPicPr>
        <p:blipFill>
          <a:blip r:embed="rId2"/>
          <a:stretch>
            <a:fillRect/>
          </a:stretch>
        </p:blipFill>
        <p:spPr>
          <a:xfrm>
            <a:off x="836612" y="1478852"/>
            <a:ext cx="10756674" cy="5262258"/>
          </a:xfrm>
          <a:prstGeom prst="rect">
            <a:avLst/>
          </a:prstGeom>
        </p:spPr>
      </p:pic>
    </p:spTree>
    <p:extLst>
      <p:ext uri="{BB962C8B-B14F-4D97-AF65-F5344CB8AC3E}">
        <p14:creationId xmlns:p14="http://schemas.microsoft.com/office/powerpoint/2010/main" val="1212195962"/>
      </p:ext>
    </p:extLst>
  </p:cSld>
  <p:clrMapOvr>
    <a:masterClrMapping/>
  </p:clrMapOvr>
</p:sld>
</file>

<file path=ppt/theme/theme1.xml><?xml version="1.0" encoding="utf-8"?>
<a:theme xmlns:a="http://schemas.openxmlformats.org/drawingml/2006/main" name="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E29C275B0330428D2BFA2C8D576F4B" ma:contentTypeVersion="0" ma:contentTypeDescription="Een nieuw document maken." ma:contentTypeScope="" ma:versionID="6f3e0ea117c09d99e40ae3b100a299dc">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812B3D-632E-45B1-BE3D-5F5FC6F96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03AAC8F-903D-4F48-B309-C4EB3B4EEDDC}">
  <ds:schemaRefs>
    <ds:schemaRef ds:uri="http://schemas.microsoft.com/office/2006/documentManagement/types"/>
    <ds:schemaRef ds:uri="http://purl.org/dc/elements/1.1/"/>
    <ds:schemaRef ds:uri="http://www.w3.org/XML/1998/namespace"/>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C58370CC-8AF3-4E85-911D-3C7AD1FAAE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2509</TotalTime>
  <Words>1594</Words>
  <Application>Microsoft Macintosh PowerPoint</Application>
  <PresentationFormat>Widescreen</PresentationFormat>
  <Paragraphs>125</Paragraphs>
  <Slides>31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Arial Black</vt:lpstr>
      <vt:lpstr>Calibri</vt:lpstr>
      <vt:lpstr>Template corporate</vt:lpstr>
      <vt:lpstr>1_Template corporate</vt:lpstr>
      <vt:lpstr>2023 - Examinering </vt:lpstr>
      <vt:lpstr>Tijdlijn - Leerjaar 2022 - 2023</vt:lpstr>
      <vt:lpstr>Periode 13</vt:lpstr>
      <vt:lpstr>Periode 14</vt:lpstr>
      <vt:lpstr>Go Go Go….</vt:lpstr>
      <vt:lpstr>Go-Formulier</vt:lpstr>
      <vt:lpstr>Periode 15</vt:lpstr>
      <vt:lpstr>Periode 16</vt:lpstr>
      <vt:lpstr>It’s Learning</vt:lpstr>
      <vt:lpstr>PowerPoint Presentation</vt:lpstr>
      <vt:lpstr>PowerPoint Presentation</vt:lpstr>
      <vt:lpstr>Tips om probleemloos te slagen</vt:lpstr>
      <vt:lpstr>Checklist voor de PvB</vt:lpstr>
      <vt:lpstr>20170914_Regioprofiel MKE werkgebied smart technology 25297.pdf</vt:lpstr>
      <vt:lpstr>PowerPoint Presentation</vt:lpstr>
      <vt:lpstr>PowerPoint Presentation</vt:lpstr>
      <vt:lpstr>Kerntaken</vt:lpstr>
      <vt:lpstr>Kennis</vt:lpstr>
      <vt:lpstr>Basis 1 Kerntaak 1: ontwerpt producten of systemen </vt:lpstr>
      <vt:lpstr>Basis 1 Kerntaak 1: ontwerpt producten of systemen </vt:lpstr>
      <vt:lpstr>Basis 1 Kerntaak 1: ontwerpt producten of systemen </vt:lpstr>
      <vt:lpstr>Basis 1 Kerntaak 1: ontwerpt producten of systemen </vt:lpstr>
      <vt:lpstr>Basis 1 Kerntaak 2: begeleidt werk </vt:lpstr>
      <vt:lpstr>Basis 1 Kerntaak 2: begeleidt werk </vt:lpstr>
      <vt:lpstr>Basis 1 Kerntaak 2: begeleidt werk </vt:lpstr>
      <vt:lpstr>Basis 1 Kerntaak 2: begeleidt werk </vt:lpstr>
      <vt:lpstr>Profiel 1-Kerntaak 1: bereidt werk voor </vt:lpstr>
      <vt:lpstr>Profiel 1-Kerntaak 1: bereidt werk voor </vt:lpstr>
      <vt:lpstr>Profiel 1-Kerntaak 2: begeleidt onderhoudswerk.  (School)</vt:lpstr>
      <vt:lpstr>Profiel 1-Kerntaak 2: begeleidt onderhoudswerk.  (School)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Nicolien</dc:creator>
  <cp:lastModifiedBy>Arjan Kamberg</cp:lastModifiedBy>
  <cp:revision>129</cp:revision>
  <cp:lastPrinted>2018-06-12T11:35:17Z</cp:lastPrinted>
  <dcterms:created xsi:type="dcterms:W3CDTF">2017-08-11T14:21:04Z</dcterms:created>
  <dcterms:modified xsi:type="dcterms:W3CDTF">2023-04-24T15:44:11Z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0x0101004EE29C275B0330428D2BFA2C8D576F4B</vt:lpwstr>
  </property>
</Properties>
</file>