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31"/>
  </p:notesMasterIdLst>
  <p:handoutMasterIdLst>
    <p:handoutMasterId r:id="rId32"/>
  </p:handoutMasterIdLst>
  <p:sldIdLst>
    <p:sldId id="256" r:id="rId6"/>
    <p:sldId id="396" r:id="rId7"/>
    <p:sldId id="390" r:id="rId8"/>
    <p:sldId id="397" r:id="rId9"/>
    <p:sldId id="410" r:id="rId10"/>
    <p:sldId id="398" r:id="rId11"/>
    <p:sldId id="399" r:id="rId12"/>
    <p:sldId id="400" r:id="rId13"/>
    <p:sldId id="401" r:id="rId14"/>
    <p:sldId id="411" r:id="rId15"/>
    <p:sldId id="402" r:id="rId16"/>
    <p:sldId id="403" r:id="rId17"/>
    <p:sldId id="412" r:id="rId18"/>
    <p:sldId id="404" r:id="rId19"/>
    <p:sldId id="405" r:id="rId20"/>
    <p:sldId id="406" r:id="rId21"/>
    <p:sldId id="413" r:id="rId22"/>
    <p:sldId id="407" r:id="rId23"/>
    <p:sldId id="408" r:id="rId24"/>
    <p:sldId id="414" r:id="rId25"/>
    <p:sldId id="389" r:id="rId26"/>
    <p:sldId id="409" r:id="rId27"/>
    <p:sldId id="415" r:id="rId28"/>
    <p:sldId id="388" r:id="rId29"/>
    <p:sldId id="387" r:id="rId3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7D2EC8EB-CB3C-E541-85FF-ED87BDAF9480}"/>
    <pc:docChg chg="undo custSel addSld modSld sldOrd">
      <pc:chgData name="Arjan Kamberg" userId="2cfeac95-aab1-41a7-bca5-796b19d85bc0" providerId="ADAL" clId="{7D2EC8EB-CB3C-E541-85FF-ED87BDAF9480}" dt="2022-10-07T10:11:23.196" v="130" actId="9405"/>
      <pc:docMkLst>
        <pc:docMk/>
      </pc:docMkLst>
      <pc:sldChg chg="modSp mod">
        <pc:chgData name="Arjan Kamberg" userId="2cfeac95-aab1-41a7-bca5-796b19d85bc0" providerId="ADAL" clId="{7D2EC8EB-CB3C-E541-85FF-ED87BDAF9480}" dt="2022-10-06T15:41:44.382" v="20" actId="20577"/>
        <pc:sldMkLst>
          <pc:docMk/>
          <pc:sldMk cId="248983296" sldId="256"/>
        </pc:sldMkLst>
        <pc:spChg chg="mod">
          <ac:chgData name="Arjan Kamberg" userId="2cfeac95-aab1-41a7-bca5-796b19d85bc0" providerId="ADAL" clId="{7D2EC8EB-CB3C-E541-85FF-ED87BDAF9480}" dt="2022-10-06T15:41:44.382" v="20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mod">
        <pc:chgData name="Arjan Kamberg" userId="2cfeac95-aab1-41a7-bca5-796b19d85bc0" providerId="ADAL" clId="{7D2EC8EB-CB3C-E541-85FF-ED87BDAF9480}" dt="2022-10-06T15:42:58.515" v="23" actId="14100"/>
        <pc:sldMkLst>
          <pc:docMk/>
          <pc:sldMk cId="1212195962" sldId="388"/>
        </pc:sldMkLst>
        <pc:picChg chg="add mod">
          <ac:chgData name="Arjan Kamberg" userId="2cfeac95-aab1-41a7-bca5-796b19d85bc0" providerId="ADAL" clId="{7D2EC8EB-CB3C-E541-85FF-ED87BDAF9480}" dt="2022-10-06T15:42:58.515" v="23" actId="14100"/>
          <ac:picMkLst>
            <pc:docMk/>
            <pc:sldMk cId="1212195962" sldId="388"/>
            <ac:picMk id="4" creationId="{CEACD531-644E-AB06-6F0A-5C39BB68B0E6}"/>
          </ac:picMkLst>
        </pc:picChg>
      </pc:sldChg>
      <pc:sldChg chg="addSp delSp modSp new mod ord">
        <pc:chgData name="Arjan Kamberg" userId="2cfeac95-aab1-41a7-bca5-796b19d85bc0" providerId="ADAL" clId="{7D2EC8EB-CB3C-E541-85FF-ED87BDAF9480}" dt="2022-10-06T15:43:49.060" v="33" actId="478"/>
        <pc:sldMkLst>
          <pc:docMk/>
          <pc:sldMk cId="4034844844" sldId="389"/>
        </pc:sldMkLst>
        <pc:spChg chg="del">
          <ac:chgData name="Arjan Kamberg" userId="2cfeac95-aab1-41a7-bca5-796b19d85bc0" providerId="ADAL" clId="{7D2EC8EB-CB3C-E541-85FF-ED87BDAF9480}" dt="2022-10-06T15:43:45.595" v="31" actId="478"/>
          <ac:spMkLst>
            <pc:docMk/>
            <pc:sldMk cId="4034844844" sldId="389"/>
            <ac:spMk id="2" creationId="{973AA8B2-15ED-83E8-7834-7980992A6C3C}"/>
          </ac:spMkLst>
        </pc:spChg>
        <pc:spChg chg="del mod">
          <ac:chgData name="Arjan Kamberg" userId="2cfeac95-aab1-41a7-bca5-796b19d85bc0" providerId="ADAL" clId="{7D2EC8EB-CB3C-E541-85FF-ED87BDAF9480}" dt="2022-10-06T15:43:49.060" v="33" actId="478"/>
          <ac:spMkLst>
            <pc:docMk/>
            <pc:sldMk cId="4034844844" sldId="389"/>
            <ac:spMk id="3" creationId="{281F37A8-EF4D-BB27-6351-8E491CC4D721}"/>
          </ac:spMkLst>
        </pc:spChg>
        <pc:picChg chg="add mod">
          <ac:chgData name="Arjan Kamberg" userId="2cfeac95-aab1-41a7-bca5-796b19d85bc0" providerId="ADAL" clId="{7D2EC8EB-CB3C-E541-85FF-ED87BDAF9480}" dt="2022-10-06T15:43:35.814" v="29" actId="1076"/>
          <ac:picMkLst>
            <pc:docMk/>
            <pc:sldMk cId="4034844844" sldId="389"/>
            <ac:picMk id="4" creationId="{FB7998B8-5926-7434-DE71-FB524AE9090E}"/>
          </ac:picMkLst>
        </pc:picChg>
      </pc:sldChg>
      <pc:sldChg chg="addSp add mod ord">
        <pc:chgData name="Arjan Kamberg" userId="2cfeac95-aab1-41a7-bca5-796b19d85bc0" providerId="ADAL" clId="{7D2EC8EB-CB3C-E541-85FF-ED87BDAF9480}" dt="2022-10-07T10:04:42.408" v="37" actId="9405"/>
        <pc:sldMkLst>
          <pc:docMk/>
          <pc:sldMk cId="3326351444" sldId="410"/>
        </pc:sldMkLst>
        <pc:inkChg chg="add">
          <ac:chgData name="Arjan Kamberg" userId="2cfeac95-aab1-41a7-bca5-796b19d85bc0" providerId="ADAL" clId="{7D2EC8EB-CB3C-E541-85FF-ED87BDAF9480}" dt="2022-10-07T10:04:39.022" v="36" actId="9405"/>
          <ac:inkMkLst>
            <pc:docMk/>
            <pc:sldMk cId="3326351444" sldId="410"/>
            <ac:inkMk id="5" creationId="{BE22AC88-FB5C-E881-2A9D-FD9BCBAA4539}"/>
          </ac:inkMkLst>
        </pc:inkChg>
        <pc:inkChg chg="add">
          <ac:chgData name="Arjan Kamberg" userId="2cfeac95-aab1-41a7-bca5-796b19d85bc0" providerId="ADAL" clId="{7D2EC8EB-CB3C-E541-85FF-ED87BDAF9480}" dt="2022-10-07T10:04:42.408" v="37" actId="9405"/>
          <ac:inkMkLst>
            <pc:docMk/>
            <pc:sldMk cId="3326351444" sldId="410"/>
            <ac:inkMk id="6" creationId="{67771D0D-D91B-75D0-DAF0-7F72DDF636AC}"/>
          </ac:inkMkLst>
        </pc:inkChg>
      </pc:sldChg>
      <pc:sldChg chg="addSp delSp modSp add mod">
        <pc:chgData name="Arjan Kamberg" userId="2cfeac95-aab1-41a7-bca5-796b19d85bc0" providerId="ADAL" clId="{7D2EC8EB-CB3C-E541-85FF-ED87BDAF9480}" dt="2022-10-07T10:06:56.941" v="59" actId="9405"/>
        <pc:sldMkLst>
          <pc:docMk/>
          <pc:sldMk cId="280658853" sldId="411"/>
        </pc:sldMkLst>
        <pc:spChg chg="mod">
          <ac:chgData name="Arjan Kamberg" userId="2cfeac95-aab1-41a7-bca5-796b19d85bc0" providerId="ADAL" clId="{7D2EC8EB-CB3C-E541-85FF-ED87BDAF9480}" dt="2022-10-07T10:06:10.019" v="51" actId="20577"/>
          <ac:spMkLst>
            <pc:docMk/>
            <pc:sldMk cId="280658853" sldId="411"/>
            <ac:spMk id="2" creationId="{4EBE90C1-9FA4-184C-92B9-F202C3AF56D6}"/>
          </ac:spMkLst>
        </pc:spChg>
        <pc:grpChg chg="mod">
          <ac:chgData name="Arjan Kamberg" userId="2cfeac95-aab1-41a7-bca5-796b19d85bc0" providerId="ADAL" clId="{7D2EC8EB-CB3C-E541-85FF-ED87BDAF9480}" dt="2022-10-07T10:05:43.493" v="43"/>
          <ac:grpSpMkLst>
            <pc:docMk/>
            <pc:sldMk cId="280658853" sldId="411"/>
            <ac:grpSpMk id="9" creationId="{B8DE2903-E640-2D95-88FC-CAC548368BF0}"/>
          </ac:grpSpMkLst>
        </pc:grpChg>
        <pc:grpChg chg="add del mod">
          <ac:chgData name="Arjan Kamberg" userId="2cfeac95-aab1-41a7-bca5-796b19d85bc0" providerId="ADAL" clId="{7D2EC8EB-CB3C-E541-85FF-ED87BDAF9480}" dt="2022-10-07T10:06:12.692" v="53"/>
          <ac:grpSpMkLst>
            <pc:docMk/>
            <pc:sldMk cId="280658853" sldId="411"/>
            <ac:grpSpMk id="12" creationId="{3A9B0C67-A137-247C-1AE5-E0497CBDCFA1}"/>
          </ac:grpSpMkLst>
        </pc:grpChg>
        <pc:grpChg chg="mod">
          <ac:chgData name="Arjan Kamberg" userId="2cfeac95-aab1-41a7-bca5-796b19d85bc0" providerId="ADAL" clId="{7D2EC8EB-CB3C-E541-85FF-ED87BDAF9480}" dt="2022-10-07T10:06:12.692" v="53"/>
          <ac:grpSpMkLst>
            <pc:docMk/>
            <pc:sldMk cId="280658853" sldId="411"/>
            <ac:grpSpMk id="15" creationId="{6A79D115-5EF6-026A-5E73-314C4A93ED0F}"/>
          </ac:grpSpMkLst>
        </pc:grpChg>
        <pc:inkChg chg="del">
          <ac:chgData name="Arjan Kamberg" userId="2cfeac95-aab1-41a7-bca5-796b19d85bc0" providerId="ADAL" clId="{7D2EC8EB-CB3C-E541-85FF-ED87BDAF9480}" dt="2022-10-07T10:05:33.227" v="39" actId="478"/>
          <ac:inkMkLst>
            <pc:docMk/>
            <pc:sldMk cId="280658853" sldId="411"/>
            <ac:inkMk id="5" creationId="{BE22AC88-FB5C-E881-2A9D-FD9BCBAA4539}"/>
          </ac:inkMkLst>
        </pc:inkChg>
        <pc:inkChg chg="del">
          <ac:chgData name="Arjan Kamberg" userId="2cfeac95-aab1-41a7-bca5-796b19d85bc0" providerId="ADAL" clId="{7D2EC8EB-CB3C-E541-85FF-ED87BDAF9480}" dt="2022-10-07T10:05:34.750" v="40" actId="478"/>
          <ac:inkMkLst>
            <pc:docMk/>
            <pc:sldMk cId="280658853" sldId="411"/>
            <ac:inkMk id="6" creationId="{67771D0D-D91B-75D0-DAF0-7F72DDF636AC}"/>
          </ac:inkMkLst>
        </pc:inkChg>
        <pc:inkChg chg="add mod">
          <ac:chgData name="Arjan Kamberg" userId="2cfeac95-aab1-41a7-bca5-796b19d85bc0" providerId="ADAL" clId="{7D2EC8EB-CB3C-E541-85FF-ED87BDAF9480}" dt="2022-10-07T10:05:43.493" v="43"/>
          <ac:inkMkLst>
            <pc:docMk/>
            <pc:sldMk cId="280658853" sldId="411"/>
            <ac:inkMk id="7" creationId="{2BE5091D-1DFF-F070-AE06-5DA381178ABE}"/>
          </ac:inkMkLst>
        </pc:inkChg>
        <pc:inkChg chg="add mod">
          <ac:chgData name="Arjan Kamberg" userId="2cfeac95-aab1-41a7-bca5-796b19d85bc0" providerId="ADAL" clId="{7D2EC8EB-CB3C-E541-85FF-ED87BDAF9480}" dt="2022-10-07T10:05:43.493" v="43"/>
          <ac:inkMkLst>
            <pc:docMk/>
            <pc:sldMk cId="280658853" sldId="411"/>
            <ac:inkMk id="8" creationId="{CAE78F6E-D1D3-E00E-0F33-57E4CE9D5A9B}"/>
          </ac:inkMkLst>
        </pc:inkChg>
        <pc:inkChg chg="add mod">
          <ac:chgData name="Arjan Kamberg" userId="2cfeac95-aab1-41a7-bca5-796b19d85bc0" providerId="ADAL" clId="{7D2EC8EB-CB3C-E541-85FF-ED87BDAF9480}" dt="2022-10-07T10:06:12.692" v="53"/>
          <ac:inkMkLst>
            <pc:docMk/>
            <pc:sldMk cId="280658853" sldId="411"/>
            <ac:inkMk id="10" creationId="{A6A373DF-952E-5D48-D060-F8D9FC720B76}"/>
          </ac:inkMkLst>
        </pc:inkChg>
        <pc:inkChg chg="add mod">
          <ac:chgData name="Arjan Kamberg" userId="2cfeac95-aab1-41a7-bca5-796b19d85bc0" providerId="ADAL" clId="{7D2EC8EB-CB3C-E541-85FF-ED87BDAF9480}" dt="2022-10-07T10:06:12.692" v="53"/>
          <ac:inkMkLst>
            <pc:docMk/>
            <pc:sldMk cId="280658853" sldId="411"/>
            <ac:inkMk id="11" creationId="{F2F6D312-EDA5-F696-21C5-1AB1BD50572F}"/>
          </ac:inkMkLst>
        </pc:inkChg>
        <pc:inkChg chg="add">
          <ac:chgData name="Arjan Kamberg" userId="2cfeac95-aab1-41a7-bca5-796b19d85bc0" providerId="ADAL" clId="{7D2EC8EB-CB3C-E541-85FF-ED87BDAF9480}" dt="2022-10-07T10:05:51.676" v="47" actId="9405"/>
          <ac:inkMkLst>
            <pc:docMk/>
            <pc:sldMk cId="280658853" sldId="411"/>
            <ac:inkMk id="13" creationId="{5D352ADF-7897-3811-CAE4-512E1137903C}"/>
          </ac:inkMkLst>
        </pc:inkChg>
        <pc:inkChg chg="add del mod">
          <ac:chgData name="Arjan Kamberg" userId="2cfeac95-aab1-41a7-bca5-796b19d85bc0" providerId="ADAL" clId="{7D2EC8EB-CB3C-E541-85FF-ED87BDAF9480}" dt="2022-10-07T10:06:12.692" v="53"/>
          <ac:inkMkLst>
            <pc:docMk/>
            <pc:sldMk cId="280658853" sldId="411"/>
            <ac:inkMk id="14" creationId="{491B3AD7-69B7-EC52-C49A-B0785DFD31D9}"/>
          </ac:inkMkLst>
        </pc:inkChg>
        <pc:inkChg chg="add">
          <ac:chgData name="Arjan Kamberg" userId="2cfeac95-aab1-41a7-bca5-796b19d85bc0" providerId="ADAL" clId="{7D2EC8EB-CB3C-E541-85FF-ED87BDAF9480}" dt="2022-10-07T10:06:20.944" v="54" actId="9405"/>
          <ac:inkMkLst>
            <pc:docMk/>
            <pc:sldMk cId="280658853" sldId="411"/>
            <ac:inkMk id="16" creationId="{49802573-20FF-1A87-8B0E-3132D6BAAA5B}"/>
          </ac:inkMkLst>
        </pc:inkChg>
        <pc:inkChg chg="add">
          <ac:chgData name="Arjan Kamberg" userId="2cfeac95-aab1-41a7-bca5-796b19d85bc0" providerId="ADAL" clId="{7D2EC8EB-CB3C-E541-85FF-ED87BDAF9480}" dt="2022-10-07T10:06:23.810" v="55" actId="9405"/>
          <ac:inkMkLst>
            <pc:docMk/>
            <pc:sldMk cId="280658853" sldId="411"/>
            <ac:inkMk id="17" creationId="{774E24B6-913B-3296-9C30-72F618AB310A}"/>
          </ac:inkMkLst>
        </pc:inkChg>
        <pc:inkChg chg="add">
          <ac:chgData name="Arjan Kamberg" userId="2cfeac95-aab1-41a7-bca5-796b19d85bc0" providerId="ADAL" clId="{7D2EC8EB-CB3C-E541-85FF-ED87BDAF9480}" dt="2022-10-07T10:06:25.443" v="56" actId="9405"/>
          <ac:inkMkLst>
            <pc:docMk/>
            <pc:sldMk cId="280658853" sldId="411"/>
            <ac:inkMk id="18" creationId="{2A391005-AE44-7BDE-F7D9-44F98DA10343}"/>
          </ac:inkMkLst>
        </pc:inkChg>
        <pc:inkChg chg="add">
          <ac:chgData name="Arjan Kamberg" userId="2cfeac95-aab1-41a7-bca5-796b19d85bc0" providerId="ADAL" clId="{7D2EC8EB-CB3C-E541-85FF-ED87BDAF9480}" dt="2022-10-07T10:06:47.594" v="57" actId="9405"/>
          <ac:inkMkLst>
            <pc:docMk/>
            <pc:sldMk cId="280658853" sldId="411"/>
            <ac:inkMk id="19" creationId="{C46BCD4E-1522-80AE-5562-28CFB0F6ED4E}"/>
          </ac:inkMkLst>
        </pc:inkChg>
        <pc:inkChg chg="add del">
          <ac:chgData name="Arjan Kamberg" userId="2cfeac95-aab1-41a7-bca5-796b19d85bc0" providerId="ADAL" clId="{7D2EC8EB-CB3C-E541-85FF-ED87BDAF9480}" dt="2022-10-07T10:06:56.941" v="59" actId="9405"/>
          <ac:inkMkLst>
            <pc:docMk/>
            <pc:sldMk cId="280658853" sldId="411"/>
            <ac:inkMk id="20" creationId="{AE9B922A-2A19-0217-FC1D-011D20F5E1E6}"/>
          </ac:inkMkLst>
        </pc:inkChg>
      </pc:sldChg>
      <pc:sldChg chg="addSp delSp modSp add mod">
        <pc:chgData name="Arjan Kamberg" userId="2cfeac95-aab1-41a7-bca5-796b19d85bc0" providerId="ADAL" clId="{7D2EC8EB-CB3C-E541-85FF-ED87BDAF9480}" dt="2022-10-07T10:07:50.916" v="74"/>
        <pc:sldMkLst>
          <pc:docMk/>
          <pc:sldMk cId="3316053445" sldId="412"/>
        </pc:sldMkLst>
        <pc:grpChg chg="mod">
          <ac:chgData name="Arjan Kamberg" userId="2cfeac95-aab1-41a7-bca5-796b19d85bc0" providerId="ADAL" clId="{7D2EC8EB-CB3C-E541-85FF-ED87BDAF9480}" dt="2022-10-07T10:07:28.769" v="66"/>
          <ac:grpSpMkLst>
            <pc:docMk/>
            <pc:sldMk cId="3316053445" sldId="412"/>
            <ac:grpSpMk id="14" creationId="{112EF744-7E6D-5AFC-635E-ACB5530E237D}"/>
          </ac:grpSpMkLst>
        </pc:grpChg>
        <pc:grpChg chg="mod">
          <ac:chgData name="Arjan Kamberg" userId="2cfeac95-aab1-41a7-bca5-796b19d85bc0" providerId="ADAL" clId="{7D2EC8EB-CB3C-E541-85FF-ED87BDAF9480}" dt="2022-10-07T10:07:38.866" v="70"/>
          <ac:grpSpMkLst>
            <pc:docMk/>
            <pc:sldMk cId="3316053445" sldId="412"/>
            <ac:grpSpMk id="22" creationId="{5FDC9DDD-0F43-A1E3-EEC1-1B6A77C68DDD}"/>
          </ac:grpSpMkLst>
        </pc:grpChg>
        <pc:grpChg chg="mod">
          <ac:chgData name="Arjan Kamberg" userId="2cfeac95-aab1-41a7-bca5-796b19d85bc0" providerId="ADAL" clId="{7D2EC8EB-CB3C-E541-85FF-ED87BDAF9480}" dt="2022-10-07T10:07:50.916" v="74"/>
          <ac:grpSpMkLst>
            <pc:docMk/>
            <pc:sldMk cId="3316053445" sldId="412"/>
            <ac:grpSpMk id="26" creationId="{8DDEB0AC-F9EF-0039-4CE8-5B0359B57C77}"/>
          </ac:grpSpMkLst>
        </pc:grpChg>
        <pc:inkChg chg="add mod">
          <ac:chgData name="Arjan Kamberg" userId="2cfeac95-aab1-41a7-bca5-796b19d85bc0" providerId="ADAL" clId="{7D2EC8EB-CB3C-E541-85FF-ED87BDAF9480}" dt="2022-10-07T10:07:28.769" v="66"/>
          <ac:inkMkLst>
            <pc:docMk/>
            <pc:sldMk cId="3316053445" sldId="412"/>
            <ac:inkMk id="5" creationId="{977A7DEE-5F5C-6A34-136D-969D2DAA5BA6}"/>
          </ac:inkMkLst>
        </pc:inkChg>
        <pc:inkChg chg="add mod">
          <ac:chgData name="Arjan Kamberg" userId="2cfeac95-aab1-41a7-bca5-796b19d85bc0" providerId="ADAL" clId="{7D2EC8EB-CB3C-E541-85FF-ED87BDAF9480}" dt="2022-10-07T10:07:28.769" v="66"/>
          <ac:inkMkLst>
            <pc:docMk/>
            <pc:sldMk cId="3316053445" sldId="412"/>
            <ac:inkMk id="6" creationId="{1F5002A8-F389-6CDB-5B3F-A7F3888C84DE}"/>
          </ac:inkMkLst>
        </pc:inkChg>
        <pc:inkChg chg="del">
          <ac:chgData name="Arjan Kamberg" userId="2cfeac95-aab1-41a7-bca5-796b19d85bc0" providerId="ADAL" clId="{7D2EC8EB-CB3C-E541-85FF-ED87BDAF9480}" dt="2022-10-07T10:07:19.295" v="63" actId="478"/>
          <ac:inkMkLst>
            <pc:docMk/>
            <pc:sldMk cId="3316053445" sldId="412"/>
            <ac:inkMk id="13" creationId="{5D352ADF-7897-3811-CAE4-512E1137903C}"/>
          </ac:inkMkLst>
        </pc:inkChg>
        <pc:inkChg chg="add">
          <ac:chgData name="Arjan Kamberg" userId="2cfeac95-aab1-41a7-bca5-796b19d85bc0" providerId="ADAL" clId="{7D2EC8EB-CB3C-E541-85FF-ED87BDAF9480}" dt="2022-10-07T10:07:32.744" v="67" actId="9405"/>
          <ac:inkMkLst>
            <pc:docMk/>
            <pc:sldMk cId="3316053445" sldId="412"/>
            <ac:inkMk id="15" creationId="{6EBA69B6-936D-FD68-CD34-498E6E60EE79}"/>
          </ac:inkMkLst>
        </pc:inkChg>
        <pc:inkChg chg="del">
          <ac:chgData name="Arjan Kamberg" userId="2cfeac95-aab1-41a7-bca5-796b19d85bc0" providerId="ADAL" clId="{7D2EC8EB-CB3C-E541-85FF-ED87BDAF9480}" dt="2022-10-07T10:07:16.047" v="61" actId="478"/>
          <ac:inkMkLst>
            <pc:docMk/>
            <pc:sldMk cId="3316053445" sldId="412"/>
            <ac:inkMk id="16" creationId="{49802573-20FF-1A87-8B0E-3132D6BAAA5B}"/>
          </ac:inkMkLst>
        </pc:inkChg>
        <pc:inkChg chg="del">
          <ac:chgData name="Arjan Kamberg" userId="2cfeac95-aab1-41a7-bca5-796b19d85bc0" providerId="ADAL" clId="{7D2EC8EB-CB3C-E541-85FF-ED87BDAF9480}" dt="2022-10-07T10:07:17.986" v="62" actId="478"/>
          <ac:inkMkLst>
            <pc:docMk/>
            <pc:sldMk cId="3316053445" sldId="412"/>
            <ac:inkMk id="19" creationId="{C46BCD4E-1522-80AE-5562-28CFB0F6ED4E}"/>
          </ac:inkMkLst>
        </pc:inkChg>
        <pc:inkChg chg="add mod">
          <ac:chgData name="Arjan Kamberg" userId="2cfeac95-aab1-41a7-bca5-796b19d85bc0" providerId="ADAL" clId="{7D2EC8EB-CB3C-E541-85FF-ED87BDAF9480}" dt="2022-10-07T10:07:38.866" v="70"/>
          <ac:inkMkLst>
            <pc:docMk/>
            <pc:sldMk cId="3316053445" sldId="412"/>
            <ac:inkMk id="20" creationId="{FA65AF67-9E0F-9B0A-EE43-01A596B0D88E}"/>
          </ac:inkMkLst>
        </pc:inkChg>
        <pc:inkChg chg="add mod">
          <ac:chgData name="Arjan Kamberg" userId="2cfeac95-aab1-41a7-bca5-796b19d85bc0" providerId="ADAL" clId="{7D2EC8EB-CB3C-E541-85FF-ED87BDAF9480}" dt="2022-10-07T10:07:38.866" v="70"/>
          <ac:inkMkLst>
            <pc:docMk/>
            <pc:sldMk cId="3316053445" sldId="412"/>
            <ac:inkMk id="21" creationId="{EEBD7B1E-0162-1F03-04F8-DB6D8AC56042}"/>
          </ac:inkMkLst>
        </pc:inkChg>
        <pc:inkChg chg="add mod">
          <ac:chgData name="Arjan Kamberg" userId="2cfeac95-aab1-41a7-bca5-796b19d85bc0" providerId="ADAL" clId="{7D2EC8EB-CB3C-E541-85FF-ED87BDAF9480}" dt="2022-10-07T10:07:50.916" v="74"/>
          <ac:inkMkLst>
            <pc:docMk/>
            <pc:sldMk cId="3316053445" sldId="412"/>
            <ac:inkMk id="23" creationId="{5C9F5888-F831-64B4-6A83-41BED0FA9CE9}"/>
          </ac:inkMkLst>
        </pc:inkChg>
        <pc:inkChg chg="add mod">
          <ac:chgData name="Arjan Kamberg" userId="2cfeac95-aab1-41a7-bca5-796b19d85bc0" providerId="ADAL" clId="{7D2EC8EB-CB3C-E541-85FF-ED87BDAF9480}" dt="2022-10-07T10:07:50.916" v="74"/>
          <ac:inkMkLst>
            <pc:docMk/>
            <pc:sldMk cId="3316053445" sldId="412"/>
            <ac:inkMk id="24" creationId="{1474669F-4A47-CA94-3458-0B68952F8DAA}"/>
          </ac:inkMkLst>
        </pc:inkChg>
        <pc:inkChg chg="add mod">
          <ac:chgData name="Arjan Kamberg" userId="2cfeac95-aab1-41a7-bca5-796b19d85bc0" providerId="ADAL" clId="{7D2EC8EB-CB3C-E541-85FF-ED87BDAF9480}" dt="2022-10-07T10:07:50.916" v="74"/>
          <ac:inkMkLst>
            <pc:docMk/>
            <pc:sldMk cId="3316053445" sldId="412"/>
            <ac:inkMk id="25" creationId="{BED396DB-63E8-2671-5EE5-94D345EFEE06}"/>
          </ac:inkMkLst>
        </pc:inkChg>
      </pc:sldChg>
      <pc:sldChg chg="addSp delSp modSp add mod">
        <pc:chgData name="Arjan Kamberg" userId="2cfeac95-aab1-41a7-bca5-796b19d85bc0" providerId="ADAL" clId="{7D2EC8EB-CB3C-E541-85FF-ED87BDAF9480}" dt="2022-10-07T10:09:21.629" v="89" actId="9405"/>
        <pc:sldMkLst>
          <pc:docMk/>
          <pc:sldMk cId="3588113985" sldId="413"/>
        </pc:sldMkLst>
        <pc:grpChg chg="mod">
          <ac:chgData name="Arjan Kamberg" userId="2cfeac95-aab1-41a7-bca5-796b19d85bc0" providerId="ADAL" clId="{7D2EC8EB-CB3C-E541-85FF-ED87BDAF9480}" dt="2022-10-07T10:09:06.380" v="82"/>
          <ac:grpSpMkLst>
            <pc:docMk/>
            <pc:sldMk cId="3588113985" sldId="413"/>
            <ac:grpSpMk id="19" creationId="{608B0831-1F3D-AB1A-BDD3-68D2484E953A}"/>
          </ac:grpSpMkLst>
        </pc:grpChg>
        <pc:grpChg chg="del">
          <ac:chgData name="Arjan Kamberg" userId="2cfeac95-aab1-41a7-bca5-796b19d85bc0" providerId="ADAL" clId="{7D2EC8EB-CB3C-E541-85FF-ED87BDAF9480}" dt="2022-10-07T10:08:58.825" v="79" actId="478"/>
          <ac:grpSpMkLst>
            <pc:docMk/>
            <pc:sldMk cId="3588113985" sldId="413"/>
            <ac:grpSpMk id="26" creationId="{8DDEB0AC-F9EF-0039-4CE8-5B0359B57C77}"/>
          </ac:grpSpMkLst>
        </pc:grpChg>
        <pc:grpChg chg="mod">
          <ac:chgData name="Arjan Kamberg" userId="2cfeac95-aab1-41a7-bca5-796b19d85bc0" providerId="ADAL" clId="{7D2EC8EB-CB3C-E541-85FF-ED87BDAF9480}" dt="2022-10-07T10:09:10.354" v="85"/>
          <ac:grpSpMkLst>
            <pc:docMk/>
            <pc:sldMk cId="3588113985" sldId="413"/>
            <ac:grpSpMk id="29" creationId="{89DD3A27-AB0B-7828-DD52-4580D640DF9D}"/>
          </ac:grpSpMkLst>
        </pc:grpChg>
        <pc:inkChg chg="add mod">
          <ac:chgData name="Arjan Kamberg" userId="2cfeac95-aab1-41a7-bca5-796b19d85bc0" providerId="ADAL" clId="{7D2EC8EB-CB3C-E541-85FF-ED87BDAF9480}" dt="2022-10-07T10:09:06.380" v="82"/>
          <ac:inkMkLst>
            <pc:docMk/>
            <pc:sldMk cId="3588113985" sldId="413"/>
            <ac:inkMk id="13" creationId="{A403D493-733A-1720-3E64-3D3349E7B1A2}"/>
          </ac:inkMkLst>
        </pc:inkChg>
        <pc:inkChg chg="del">
          <ac:chgData name="Arjan Kamberg" userId="2cfeac95-aab1-41a7-bca5-796b19d85bc0" providerId="ADAL" clId="{7D2EC8EB-CB3C-E541-85FF-ED87BDAF9480}" dt="2022-10-07T10:08:56.480" v="78" actId="478"/>
          <ac:inkMkLst>
            <pc:docMk/>
            <pc:sldMk cId="3588113985" sldId="413"/>
            <ac:inkMk id="15" creationId="{6EBA69B6-936D-FD68-CD34-498E6E60EE79}"/>
          </ac:inkMkLst>
        </pc:inkChg>
        <pc:inkChg chg="add mod">
          <ac:chgData name="Arjan Kamberg" userId="2cfeac95-aab1-41a7-bca5-796b19d85bc0" providerId="ADAL" clId="{7D2EC8EB-CB3C-E541-85FF-ED87BDAF9480}" dt="2022-10-07T10:09:06.380" v="82"/>
          <ac:inkMkLst>
            <pc:docMk/>
            <pc:sldMk cId="3588113985" sldId="413"/>
            <ac:inkMk id="16" creationId="{AA5F0899-5C12-2E50-E4DA-AC1427ACDD61}"/>
          </ac:inkMkLst>
        </pc:inkChg>
        <pc:inkChg chg="del">
          <ac:chgData name="Arjan Kamberg" userId="2cfeac95-aab1-41a7-bca5-796b19d85bc0" providerId="ADAL" clId="{7D2EC8EB-CB3C-E541-85FF-ED87BDAF9480}" dt="2022-10-07T10:08:49.495" v="76" actId="478"/>
          <ac:inkMkLst>
            <pc:docMk/>
            <pc:sldMk cId="3588113985" sldId="413"/>
            <ac:inkMk id="17" creationId="{774E24B6-913B-3296-9C30-72F618AB310A}"/>
          </ac:inkMkLst>
        </pc:inkChg>
        <pc:inkChg chg="del">
          <ac:chgData name="Arjan Kamberg" userId="2cfeac95-aab1-41a7-bca5-796b19d85bc0" providerId="ADAL" clId="{7D2EC8EB-CB3C-E541-85FF-ED87BDAF9480}" dt="2022-10-07T10:08:51.648" v="77" actId="478"/>
          <ac:inkMkLst>
            <pc:docMk/>
            <pc:sldMk cId="3588113985" sldId="413"/>
            <ac:inkMk id="18" creationId="{2A391005-AE44-7BDE-F7D9-44F98DA10343}"/>
          </ac:inkMkLst>
        </pc:inkChg>
        <pc:inkChg chg="add mod">
          <ac:chgData name="Arjan Kamberg" userId="2cfeac95-aab1-41a7-bca5-796b19d85bc0" providerId="ADAL" clId="{7D2EC8EB-CB3C-E541-85FF-ED87BDAF9480}" dt="2022-10-07T10:09:10.354" v="85"/>
          <ac:inkMkLst>
            <pc:docMk/>
            <pc:sldMk cId="3588113985" sldId="413"/>
            <ac:inkMk id="27" creationId="{58BEA7A8-BE0C-A44B-7809-075C82CBAE9A}"/>
          </ac:inkMkLst>
        </pc:inkChg>
        <pc:inkChg chg="add mod">
          <ac:chgData name="Arjan Kamberg" userId="2cfeac95-aab1-41a7-bca5-796b19d85bc0" providerId="ADAL" clId="{7D2EC8EB-CB3C-E541-85FF-ED87BDAF9480}" dt="2022-10-07T10:09:10.354" v="85"/>
          <ac:inkMkLst>
            <pc:docMk/>
            <pc:sldMk cId="3588113985" sldId="413"/>
            <ac:inkMk id="28" creationId="{6202F05F-FCA5-A38A-C6B5-44AA9FBEBDE0}"/>
          </ac:inkMkLst>
        </pc:inkChg>
        <pc:inkChg chg="add del">
          <ac:chgData name="Arjan Kamberg" userId="2cfeac95-aab1-41a7-bca5-796b19d85bc0" providerId="ADAL" clId="{7D2EC8EB-CB3C-E541-85FF-ED87BDAF9480}" dt="2022-10-07T10:09:16.481" v="87" actId="9405"/>
          <ac:inkMkLst>
            <pc:docMk/>
            <pc:sldMk cId="3588113985" sldId="413"/>
            <ac:inkMk id="30" creationId="{939EA417-68F6-942E-F98C-672A1B4707BF}"/>
          </ac:inkMkLst>
        </pc:inkChg>
        <pc:inkChg chg="add">
          <ac:chgData name="Arjan Kamberg" userId="2cfeac95-aab1-41a7-bca5-796b19d85bc0" providerId="ADAL" clId="{7D2EC8EB-CB3C-E541-85FF-ED87BDAF9480}" dt="2022-10-07T10:09:18.877" v="88" actId="9405"/>
          <ac:inkMkLst>
            <pc:docMk/>
            <pc:sldMk cId="3588113985" sldId="413"/>
            <ac:inkMk id="31" creationId="{887DD4D8-311A-936E-796A-C2E4FF5F8B0E}"/>
          </ac:inkMkLst>
        </pc:inkChg>
        <pc:inkChg chg="add">
          <ac:chgData name="Arjan Kamberg" userId="2cfeac95-aab1-41a7-bca5-796b19d85bc0" providerId="ADAL" clId="{7D2EC8EB-CB3C-E541-85FF-ED87BDAF9480}" dt="2022-10-07T10:09:21.629" v="89" actId="9405"/>
          <ac:inkMkLst>
            <pc:docMk/>
            <pc:sldMk cId="3588113985" sldId="413"/>
            <ac:inkMk id="32" creationId="{521EB1D8-DC8B-733E-C17B-7ED702453653}"/>
          </ac:inkMkLst>
        </pc:inkChg>
      </pc:sldChg>
      <pc:sldChg chg="addSp delSp modSp add mod">
        <pc:chgData name="Arjan Kamberg" userId="2cfeac95-aab1-41a7-bca5-796b19d85bc0" providerId="ADAL" clId="{7D2EC8EB-CB3C-E541-85FF-ED87BDAF9480}" dt="2022-10-07T10:10:15.513" v="111" actId="9405"/>
        <pc:sldMkLst>
          <pc:docMk/>
          <pc:sldMk cId="2387790103" sldId="414"/>
        </pc:sldMkLst>
        <pc:grpChg chg="mod">
          <ac:chgData name="Arjan Kamberg" userId="2cfeac95-aab1-41a7-bca5-796b19d85bc0" providerId="ADAL" clId="{7D2EC8EB-CB3C-E541-85FF-ED87BDAF9480}" dt="2022-10-07T10:09:47.737" v="96"/>
          <ac:grpSpMkLst>
            <pc:docMk/>
            <pc:sldMk cId="2387790103" sldId="414"/>
            <ac:grpSpMk id="23" creationId="{6F8861D6-C80D-54D1-4DB0-6336D01768F0}"/>
          </ac:grpSpMkLst>
        </pc:grpChg>
        <pc:grpChg chg="mod">
          <ac:chgData name="Arjan Kamberg" userId="2cfeac95-aab1-41a7-bca5-796b19d85bc0" providerId="ADAL" clId="{7D2EC8EB-CB3C-E541-85FF-ED87BDAF9480}" dt="2022-10-07T10:10:04.269" v="104"/>
          <ac:grpSpMkLst>
            <pc:docMk/>
            <pc:sldMk cId="2387790103" sldId="414"/>
            <ac:grpSpMk id="30" creationId="{BA1251B0-F69E-DB1C-0C17-E669361C69D0}"/>
          </ac:grpSpMkLst>
        </pc:grpChg>
        <pc:grpChg chg="mod">
          <ac:chgData name="Arjan Kamberg" userId="2cfeac95-aab1-41a7-bca5-796b19d85bc0" providerId="ADAL" clId="{7D2EC8EB-CB3C-E541-85FF-ED87BDAF9480}" dt="2022-10-07T10:10:06.955" v="107"/>
          <ac:grpSpMkLst>
            <pc:docMk/>
            <pc:sldMk cId="2387790103" sldId="414"/>
            <ac:grpSpMk id="35" creationId="{D6365D0F-9AF3-C420-820A-6A4A3B5C3136}"/>
          </ac:grpSpMkLst>
        </pc:grpChg>
        <pc:grpChg chg="mod">
          <ac:chgData name="Arjan Kamberg" userId="2cfeac95-aab1-41a7-bca5-796b19d85bc0" providerId="ADAL" clId="{7D2EC8EB-CB3C-E541-85FF-ED87BDAF9480}" dt="2022-10-07T10:10:13.993" v="110"/>
          <ac:grpSpMkLst>
            <pc:docMk/>
            <pc:sldMk cId="2387790103" sldId="414"/>
            <ac:grpSpMk id="38" creationId="{5237255D-800A-E774-1D86-C71E7A75AF25}"/>
          </ac:grpSpMkLst>
        </pc:grpChg>
        <pc:inkChg chg="add">
          <ac:chgData name="Arjan Kamberg" userId="2cfeac95-aab1-41a7-bca5-796b19d85bc0" providerId="ADAL" clId="{7D2EC8EB-CB3C-E541-85FF-ED87BDAF9480}" dt="2022-10-07T10:09:42.897" v="91" actId="9405"/>
          <ac:inkMkLst>
            <pc:docMk/>
            <pc:sldMk cId="2387790103" sldId="414"/>
            <ac:inkMk id="15" creationId="{7C0712C6-A0A2-0886-77C5-DD7DF277E780}"/>
          </ac:inkMkLst>
        </pc:inkChg>
        <pc:inkChg chg="add del mod">
          <ac:chgData name="Arjan Kamberg" userId="2cfeac95-aab1-41a7-bca5-796b19d85bc0" providerId="ADAL" clId="{7D2EC8EB-CB3C-E541-85FF-ED87BDAF9480}" dt="2022-10-07T10:09:49.991" v="99" actId="9405"/>
          <ac:inkMkLst>
            <pc:docMk/>
            <pc:sldMk cId="2387790103" sldId="414"/>
            <ac:inkMk id="17" creationId="{0E52F230-7214-CAB8-69CF-CF716E8FD1B4}"/>
          </ac:inkMkLst>
        </pc:inkChg>
        <pc:inkChg chg="add del mod">
          <ac:chgData name="Arjan Kamberg" userId="2cfeac95-aab1-41a7-bca5-796b19d85bc0" providerId="ADAL" clId="{7D2EC8EB-CB3C-E541-85FF-ED87BDAF9480}" dt="2022-10-07T10:09:47.737" v="96"/>
          <ac:inkMkLst>
            <pc:docMk/>
            <pc:sldMk cId="2387790103" sldId="414"/>
            <ac:inkMk id="18" creationId="{1776E706-515F-C0F2-7BA4-66C96EC1FFC4}"/>
          </ac:inkMkLst>
        </pc:inkChg>
        <pc:inkChg chg="add del">
          <ac:chgData name="Arjan Kamberg" userId="2cfeac95-aab1-41a7-bca5-796b19d85bc0" providerId="ADAL" clId="{7D2EC8EB-CB3C-E541-85FF-ED87BDAF9480}" dt="2022-10-07T10:09:49.186" v="98" actId="9405"/>
          <ac:inkMkLst>
            <pc:docMk/>
            <pc:sldMk cId="2387790103" sldId="414"/>
            <ac:inkMk id="24" creationId="{A0EF4521-8E43-E36D-0FB5-7074902DF931}"/>
          </ac:inkMkLst>
        </pc:inkChg>
        <pc:inkChg chg="add mod">
          <ac:chgData name="Arjan Kamberg" userId="2cfeac95-aab1-41a7-bca5-796b19d85bc0" providerId="ADAL" clId="{7D2EC8EB-CB3C-E541-85FF-ED87BDAF9480}" dt="2022-10-07T10:10:04.269" v="104"/>
          <ac:inkMkLst>
            <pc:docMk/>
            <pc:sldMk cId="2387790103" sldId="414"/>
            <ac:inkMk id="25" creationId="{EB240D2D-7CA5-B048-0709-90D734B29B75}"/>
          </ac:inkMkLst>
        </pc:inkChg>
        <pc:inkChg chg="add mod">
          <ac:chgData name="Arjan Kamberg" userId="2cfeac95-aab1-41a7-bca5-796b19d85bc0" providerId="ADAL" clId="{7D2EC8EB-CB3C-E541-85FF-ED87BDAF9480}" dt="2022-10-07T10:10:04.269" v="104"/>
          <ac:inkMkLst>
            <pc:docMk/>
            <pc:sldMk cId="2387790103" sldId="414"/>
            <ac:inkMk id="26" creationId="{9E906BFF-193A-3546-8D1A-A943F4C640A1}"/>
          </ac:inkMkLst>
        </pc:inkChg>
        <pc:inkChg chg="del">
          <ac:chgData name="Arjan Kamberg" userId="2cfeac95-aab1-41a7-bca5-796b19d85bc0" providerId="ADAL" clId="{7D2EC8EB-CB3C-E541-85FF-ED87BDAF9480}" dt="2022-10-07T10:09:53.868" v="100" actId="478"/>
          <ac:inkMkLst>
            <pc:docMk/>
            <pc:sldMk cId="2387790103" sldId="414"/>
            <ac:inkMk id="31" creationId="{887DD4D8-311A-936E-796A-C2E4FF5F8B0E}"/>
          </ac:inkMkLst>
        </pc:inkChg>
        <pc:inkChg chg="del">
          <ac:chgData name="Arjan Kamberg" userId="2cfeac95-aab1-41a7-bca5-796b19d85bc0" providerId="ADAL" clId="{7D2EC8EB-CB3C-E541-85FF-ED87BDAF9480}" dt="2022-10-07T10:09:54.818" v="101" actId="478"/>
          <ac:inkMkLst>
            <pc:docMk/>
            <pc:sldMk cId="2387790103" sldId="414"/>
            <ac:inkMk id="32" creationId="{521EB1D8-DC8B-733E-C17B-7ED702453653}"/>
          </ac:inkMkLst>
        </pc:inkChg>
        <pc:inkChg chg="add mod">
          <ac:chgData name="Arjan Kamberg" userId="2cfeac95-aab1-41a7-bca5-796b19d85bc0" providerId="ADAL" clId="{7D2EC8EB-CB3C-E541-85FF-ED87BDAF9480}" dt="2022-10-07T10:10:06.955" v="107"/>
          <ac:inkMkLst>
            <pc:docMk/>
            <pc:sldMk cId="2387790103" sldId="414"/>
            <ac:inkMk id="33" creationId="{860052CD-BFCF-3318-88BF-2626B318FDAA}"/>
          </ac:inkMkLst>
        </pc:inkChg>
        <pc:inkChg chg="add mod">
          <ac:chgData name="Arjan Kamberg" userId="2cfeac95-aab1-41a7-bca5-796b19d85bc0" providerId="ADAL" clId="{7D2EC8EB-CB3C-E541-85FF-ED87BDAF9480}" dt="2022-10-07T10:10:06.955" v="107"/>
          <ac:inkMkLst>
            <pc:docMk/>
            <pc:sldMk cId="2387790103" sldId="414"/>
            <ac:inkMk id="34" creationId="{00242951-211D-B942-8933-9932623621EC}"/>
          </ac:inkMkLst>
        </pc:inkChg>
        <pc:inkChg chg="add mod">
          <ac:chgData name="Arjan Kamberg" userId="2cfeac95-aab1-41a7-bca5-796b19d85bc0" providerId="ADAL" clId="{7D2EC8EB-CB3C-E541-85FF-ED87BDAF9480}" dt="2022-10-07T10:10:13.993" v="110"/>
          <ac:inkMkLst>
            <pc:docMk/>
            <pc:sldMk cId="2387790103" sldId="414"/>
            <ac:inkMk id="36" creationId="{BCAEFA8A-AA6F-4BF8-D1A4-DFA9A75719D9}"/>
          </ac:inkMkLst>
        </pc:inkChg>
        <pc:inkChg chg="add mod">
          <ac:chgData name="Arjan Kamberg" userId="2cfeac95-aab1-41a7-bca5-796b19d85bc0" providerId="ADAL" clId="{7D2EC8EB-CB3C-E541-85FF-ED87BDAF9480}" dt="2022-10-07T10:10:13.993" v="110"/>
          <ac:inkMkLst>
            <pc:docMk/>
            <pc:sldMk cId="2387790103" sldId="414"/>
            <ac:inkMk id="37" creationId="{E4E1B8B2-E72B-A9E4-93D6-484174264E40}"/>
          </ac:inkMkLst>
        </pc:inkChg>
        <pc:inkChg chg="add">
          <ac:chgData name="Arjan Kamberg" userId="2cfeac95-aab1-41a7-bca5-796b19d85bc0" providerId="ADAL" clId="{7D2EC8EB-CB3C-E541-85FF-ED87BDAF9480}" dt="2022-10-07T10:10:15.513" v="111" actId="9405"/>
          <ac:inkMkLst>
            <pc:docMk/>
            <pc:sldMk cId="2387790103" sldId="414"/>
            <ac:inkMk id="39" creationId="{320D7769-1A8F-F5EB-264F-A301549EC40A}"/>
          </ac:inkMkLst>
        </pc:inkChg>
      </pc:sldChg>
      <pc:sldChg chg="addSp delSp modSp add mod">
        <pc:chgData name="Arjan Kamberg" userId="2cfeac95-aab1-41a7-bca5-796b19d85bc0" providerId="ADAL" clId="{7D2EC8EB-CB3C-E541-85FF-ED87BDAF9480}" dt="2022-10-07T10:11:23.196" v="130" actId="9405"/>
        <pc:sldMkLst>
          <pc:docMk/>
          <pc:sldMk cId="3798384872" sldId="415"/>
        </pc:sldMkLst>
        <pc:grpChg chg="del mod">
          <ac:chgData name="Arjan Kamberg" userId="2cfeac95-aab1-41a7-bca5-796b19d85bc0" providerId="ADAL" clId="{7D2EC8EB-CB3C-E541-85FF-ED87BDAF9480}" dt="2022-10-07T10:11:01.024" v="117"/>
          <ac:grpSpMkLst>
            <pc:docMk/>
            <pc:sldMk cId="3798384872" sldId="415"/>
            <ac:grpSpMk id="23" creationId="{A9F2A1C4-1882-53EA-C2D1-9AA97794332B}"/>
          </ac:grpSpMkLst>
        </pc:grpChg>
        <pc:grpChg chg="mod">
          <ac:chgData name="Arjan Kamberg" userId="2cfeac95-aab1-41a7-bca5-796b19d85bc0" providerId="ADAL" clId="{7D2EC8EB-CB3C-E541-85FF-ED87BDAF9480}" dt="2022-10-07T10:11:01.024" v="117"/>
          <ac:grpSpMkLst>
            <pc:docMk/>
            <pc:sldMk cId="3798384872" sldId="415"/>
            <ac:grpSpMk id="31" creationId="{6BBA5FC9-01E9-A789-EEAC-8E57FC5F13E3}"/>
          </ac:grpSpMkLst>
        </pc:grpChg>
        <pc:grpChg chg="mod">
          <ac:chgData name="Arjan Kamberg" userId="2cfeac95-aab1-41a7-bca5-796b19d85bc0" providerId="ADAL" clId="{7D2EC8EB-CB3C-E541-85FF-ED87BDAF9480}" dt="2022-10-07T10:11:05.149" v="122"/>
          <ac:grpSpMkLst>
            <pc:docMk/>
            <pc:sldMk cId="3798384872" sldId="415"/>
            <ac:grpSpMk id="43" creationId="{387B6440-E9C1-C105-B658-97A7EF8B6BFC}"/>
          </ac:grpSpMkLst>
        </pc:grpChg>
        <pc:grpChg chg="mod">
          <ac:chgData name="Arjan Kamberg" userId="2cfeac95-aab1-41a7-bca5-796b19d85bc0" providerId="ADAL" clId="{7D2EC8EB-CB3C-E541-85FF-ED87BDAF9480}" dt="2022-10-07T10:11:05.149" v="122"/>
          <ac:grpSpMkLst>
            <pc:docMk/>
            <pc:sldMk cId="3798384872" sldId="415"/>
            <ac:grpSpMk id="44" creationId="{5639D201-9820-F869-0694-CB487F39E7BD}"/>
          </ac:grpSpMkLst>
        </pc:grpChg>
        <pc:grpChg chg="mod">
          <ac:chgData name="Arjan Kamberg" userId="2cfeac95-aab1-41a7-bca5-796b19d85bc0" providerId="ADAL" clId="{7D2EC8EB-CB3C-E541-85FF-ED87BDAF9480}" dt="2022-10-07T10:11:07.367" v="125"/>
          <ac:grpSpMkLst>
            <pc:docMk/>
            <pc:sldMk cId="3798384872" sldId="415"/>
            <ac:grpSpMk id="47" creationId="{3DA45AA4-FEB2-FC28-6749-C5784F656959}"/>
          </ac:grpSpMkLst>
        </pc:grpChg>
        <pc:grpChg chg="mod">
          <ac:chgData name="Arjan Kamberg" userId="2cfeac95-aab1-41a7-bca5-796b19d85bc0" providerId="ADAL" clId="{7D2EC8EB-CB3C-E541-85FF-ED87BDAF9480}" dt="2022-10-07T10:11:15.776" v="128"/>
          <ac:grpSpMkLst>
            <pc:docMk/>
            <pc:sldMk cId="3798384872" sldId="415"/>
            <ac:grpSpMk id="50" creationId="{F2246FE3-730B-99F0-15DB-7531CBB376FA}"/>
          </ac:grpSpMkLst>
        </pc:grpChg>
        <pc:inkChg chg="add mod">
          <ac:chgData name="Arjan Kamberg" userId="2cfeac95-aab1-41a7-bca5-796b19d85bc0" providerId="ADAL" clId="{7D2EC8EB-CB3C-E541-85FF-ED87BDAF9480}" dt="2022-10-07T10:11:01.024" v="117"/>
          <ac:inkMkLst>
            <pc:docMk/>
            <pc:sldMk cId="3798384872" sldId="415"/>
            <ac:inkMk id="17" creationId="{26045C42-8C2F-949B-357F-5F85A7A8CE0E}"/>
          </ac:inkMkLst>
        </pc:inkChg>
        <pc:inkChg chg="add mod">
          <ac:chgData name="Arjan Kamberg" userId="2cfeac95-aab1-41a7-bca5-796b19d85bc0" providerId="ADAL" clId="{7D2EC8EB-CB3C-E541-85FF-ED87BDAF9480}" dt="2022-10-07T10:11:01.024" v="117"/>
          <ac:inkMkLst>
            <pc:docMk/>
            <pc:sldMk cId="3798384872" sldId="415"/>
            <ac:inkMk id="18" creationId="{66BCFB29-41E0-75AE-4AFB-D910A394AD5E}"/>
          </ac:inkMkLst>
        </pc:inkChg>
        <pc:inkChg chg="add mod">
          <ac:chgData name="Arjan Kamberg" userId="2cfeac95-aab1-41a7-bca5-796b19d85bc0" providerId="ADAL" clId="{7D2EC8EB-CB3C-E541-85FF-ED87BDAF9480}" dt="2022-10-07T10:11:01.024" v="117"/>
          <ac:inkMkLst>
            <pc:docMk/>
            <pc:sldMk cId="3798384872" sldId="415"/>
            <ac:inkMk id="24" creationId="{94407E1D-2723-1117-3A1E-996AE7CE2099}"/>
          </ac:inkMkLst>
        </pc:inkChg>
        <pc:inkChg chg="add mod">
          <ac:chgData name="Arjan Kamberg" userId="2cfeac95-aab1-41a7-bca5-796b19d85bc0" providerId="ADAL" clId="{7D2EC8EB-CB3C-E541-85FF-ED87BDAF9480}" dt="2022-10-07T10:11:05.149" v="122"/>
          <ac:inkMkLst>
            <pc:docMk/>
            <pc:sldMk cId="3798384872" sldId="415"/>
            <ac:inkMk id="32" creationId="{02B8F6A8-49D7-2558-F805-2D54CC35D94B}"/>
          </ac:inkMkLst>
        </pc:inkChg>
        <pc:inkChg chg="add mod">
          <ac:chgData name="Arjan Kamberg" userId="2cfeac95-aab1-41a7-bca5-796b19d85bc0" providerId="ADAL" clId="{7D2EC8EB-CB3C-E541-85FF-ED87BDAF9480}" dt="2022-10-07T10:11:05.149" v="122"/>
          <ac:inkMkLst>
            <pc:docMk/>
            <pc:sldMk cId="3798384872" sldId="415"/>
            <ac:inkMk id="40" creationId="{DC2B9959-89DB-02E1-34AF-EA4AE73049CF}"/>
          </ac:inkMkLst>
        </pc:inkChg>
        <pc:inkChg chg="add mod">
          <ac:chgData name="Arjan Kamberg" userId="2cfeac95-aab1-41a7-bca5-796b19d85bc0" providerId="ADAL" clId="{7D2EC8EB-CB3C-E541-85FF-ED87BDAF9480}" dt="2022-10-07T10:11:05.149" v="122"/>
          <ac:inkMkLst>
            <pc:docMk/>
            <pc:sldMk cId="3798384872" sldId="415"/>
            <ac:inkMk id="41" creationId="{F3C81473-EF95-79E1-054E-34F84D492711}"/>
          </ac:inkMkLst>
        </pc:inkChg>
        <pc:inkChg chg="add mod">
          <ac:chgData name="Arjan Kamberg" userId="2cfeac95-aab1-41a7-bca5-796b19d85bc0" providerId="ADAL" clId="{7D2EC8EB-CB3C-E541-85FF-ED87BDAF9480}" dt="2022-10-07T10:11:05.149" v="122"/>
          <ac:inkMkLst>
            <pc:docMk/>
            <pc:sldMk cId="3798384872" sldId="415"/>
            <ac:inkMk id="42" creationId="{921D0270-4225-46BF-70D0-E61DF0BDEB68}"/>
          </ac:inkMkLst>
        </pc:inkChg>
        <pc:inkChg chg="add mod">
          <ac:chgData name="Arjan Kamberg" userId="2cfeac95-aab1-41a7-bca5-796b19d85bc0" providerId="ADAL" clId="{7D2EC8EB-CB3C-E541-85FF-ED87BDAF9480}" dt="2022-10-07T10:11:07.367" v="125"/>
          <ac:inkMkLst>
            <pc:docMk/>
            <pc:sldMk cId="3798384872" sldId="415"/>
            <ac:inkMk id="45" creationId="{8730AC47-261C-86BD-1F0B-758220B16797}"/>
          </ac:inkMkLst>
        </pc:inkChg>
        <pc:inkChg chg="add mod">
          <ac:chgData name="Arjan Kamberg" userId="2cfeac95-aab1-41a7-bca5-796b19d85bc0" providerId="ADAL" clId="{7D2EC8EB-CB3C-E541-85FF-ED87BDAF9480}" dt="2022-10-07T10:11:07.367" v="125"/>
          <ac:inkMkLst>
            <pc:docMk/>
            <pc:sldMk cId="3798384872" sldId="415"/>
            <ac:inkMk id="46" creationId="{3500027A-F9E3-412B-6F49-B8E832EFE6DD}"/>
          </ac:inkMkLst>
        </pc:inkChg>
        <pc:inkChg chg="add mod">
          <ac:chgData name="Arjan Kamberg" userId="2cfeac95-aab1-41a7-bca5-796b19d85bc0" providerId="ADAL" clId="{7D2EC8EB-CB3C-E541-85FF-ED87BDAF9480}" dt="2022-10-07T10:11:15.776" v="128"/>
          <ac:inkMkLst>
            <pc:docMk/>
            <pc:sldMk cId="3798384872" sldId="415"/>
            <ac:inkMk id="48" creationId="{DCF4C9D0-CFE0-D3C5-E168-35A4A9F53256}"/>
          </ac:inkMkLst>
        </pc:inkChg>
        <pc:inkChg chg="add mod">
          <ac:chgData name="Arjan Kamberg" userId="2cfeac95-aab1-41a7-bca5-796b19d85bc0" providerId="ADAL" clId="{7D2EC8EB-CB3C-E541-85FF-ED87BDAF9480}" dt="2022-10-07T10:11:15.776" v="128"/>
          <ac:inkMkLst>
            <pc:docMk/>
            <pc:sldMk cId="3798384872" sldId="415"/>
            <ac:inkMk id="49" creationId="{4DFC4937-9C1C-C043-194E-F7EC74A51336}"/>
          </ac:inkMkLst>
        </pc:inkChg>
        <pc:inkChg chg="add">
          <ac:chgData name="Arjan Kamberg" userId="2cfeac95-aab1-41a7-bca5-796b19d85bc0" providerId="ADAL" clId="{7D2EC8EB-CB3C-E541-85FF-ED87BDAF9480}" dt="2022-10-07T10:11:17.297" v="129" actId="9405"/>
          <ac:inkMkLst>
            <pc:docMk/>
            <pc:sldMk cId="3798384872" sldId="415"/>
            <ac:inkMk id="51" creationId="{21912486-5C1D-3979-7715-17ED05544797}"/>
          </ac:inkMkLst>
        </pc:inkChg>
        <pc:inkChg chg="add">
          <ac:chgData name="Arjan Kamberg" userId="2cfeac95-aab1-41a7-bca5-796b19d85bc0" providerId="ADAL" clId="{7D2EC8EB-CB3C-E541-85FF-ED87BDAF9480}" dt="2022-10-07T10:11:23.196" v="130" actId="9405"/>
          <ac:inkMkLst>
            <pc:docMk/>
            <pc:sldMk cId="3798384872" sldId="415"/>
            <ac:inkMk id="52" creationId="{62988E6C-0C8A-7467-7D4E-340CD93911C1}"/>
          </ac:inkMkLst>
        </pc:ink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07-10-2022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4:39.0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2155 178 24575,'-66'0'0,"-16"0"0,-12 0 0,41 0 0,-2 0 0,-6 0 0,0 0 0,2 0 0,0 2 0,-2 1 0,1 2 0,4 2 0,1 3 0,3 1 0,1 1 0,1 3 0,0 1 0,1 1 0,1 0 0,1 3 0,1 1 0,-42 26 0,6 3 0,7 2 0,4-3 0,9-5 0,12-5 0,11-8 0,13-6 0,5-3 0,1 0 0,-3 6 0,0 1 0,2-1 0,6-4 0,7-9 0,4-3 0,1-3 0,-1 0 0,-7 5 0,-8 6 0,-5 6 0,-6 6 0,0 3 0,4-3 0,4-5 0,5-5 0,2-1 0,-2 7 0,0 7 0,-1 6 0,2 0 0,4-3 0,2 0 0,4-1 0,1 3 0,1 2 0,1 0 0,1 3 0,2 0 0,0 0 0,0 0 0,1 0 0,3-2 0,4-4 0,2-3 0,3-4 0,0-3 0,1-1 0,1 1 0,1 2 0,1 2 0,-1 0 0,1 0 0,2 1 0,1 2 0,4 0 0,5-1 0,8 0 0,5 1 0,3 0 0,0-2 0,-1-3 0,-1-4 0,-1-2 0,-1-4 0,5-2 0,6 1 0,8-1 0,10 3 0,9-1 0,7 0 0,9-1 0,3 1 0,-46-10 0,0 1 0,4-1 0,1 1 0,0-1 0,0 0 0,3-1 0,0-1 0,-3-2 0,0 0 0,-1-1 0,0-1 0,-2-2 0,0 0 0,3-2 0,0 0 0,5-1 0,1 0 0,1 0 0,1 0 0,1 0 0,-1 0 0,-3 0 0,0 0 0,-2 0 0,0 0 0,-1 0 0,1 0 0,1 0 0,2 0 0,2 0 0,0-2 0,1 0 0,0-1 0,-2-1 0,-1-2 0,-4 0 0,-3-1 0,41-7 0,-16 0 0,-15 2 0,-13-1 0,-5 1 0,-6 0 0,-4 1 0,-4 0 0,-1-1 0,-3-1 0,0-2 0,0-3 0,-3-2 0,-1-2 0,0-2 0,3-4 0,2-2 0,0-1 0,-4-2 0,-3 1 0,-2-4 0,0-4 0,0-2 0,-1 0 0,-5-1 0,-5-4 0,-4-10 0,-3-10 0,-1-5 0,-2 5 0,-1 9 0,0 9 0,0 3 0,-3-3 0,-8-3 0,-10-5 0,-9 0 0,-7 4 0,0 5 0,-6 1 0,-4-1 0,-13-14 0,25 25 0,0-2 0,-4-5 0,0-1 0,-4-5 0,-1 1 0,3 4 0,1 0 0,0 5 0,0 1 0,-34-27 0,2 10 0,-7 7 0,1 4 0,6 5 0,7 7 0,14 7 0,5 7 0,1 5 0,6 2 0,3-2 0,3 2 0,1-1 0,0-1 0,-4 0 0,-6-5 0,-4-3 0,-7-5 0,-4 1 0,-2-1 0,-5 3 0,-4-1 0,-9-1 0,-13 2 0,39 12 0,-1 0 0,-5 1 0,-1 0 0,-4 1 0,0 1 0,0 0 0,1 1 0,1 1 0,0 0 0,0 1 0,-1 2 0,-10-3 0,-6 7 0,-3 18 0,-8 11 0,10-6 0,12-15 0,3 2 0,-23 27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6:25.44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 1 16383,'0'71'0,"0"-9"0,0-36 0,0-3 0,0 11 0,0-10 0,-2 6 0,0-13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6:47.5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1730 1 24575,'-35'0'0,"-16"0"0,-19 0 0,-20 0 0,-8 3 0,48 1 0,0 1 0,-45 9 0,7 6 0,5 2 0,7 0 0,6 0 0,9-1 0,9-3 0,9-4 0,8 1 0,3 0 0,-2 4 0,-1 5 0,-3 5 0,-4 8 0,1 5 0,-2 6 0,-1 6 0,-2 12 0,-5 15 0,24-36 0,0 0 0,0 2 0,1 0 0,3 0 0,1 0 0,2 2 0,2 0 0,3 2 0,2 0 0,1 6 0,3 1 0,0 3 0,1 0 0,2 2 0,2 1 0,0 3 0,1 0 0,1-1 0,1-1 0,1 2 0,0-1 0,0-1 0,0 0 0,0 1 0,1-1 0,1 0 0,3-1 0,3-3 0,3-2 0,4-3 0,5-3 0,3-5 0,5-4 0,4-3 0,3-4 0,8-2 0,3-3 0,10 0 0,5-4 0,11 1 0,5-2 0,15 1 0,4-1-157,-28-10 1,1 0 0,0-1 156,0 0 0,0-1 0,-2-1 0,29 4 0,-4-2 0,-13-5 0,-2-2 0,-9-3 0,-1-2 0,-5-2 0,-1-1 0,-4-3 0,-1-2 0,-2-3 0,0-2 0,-2-3 0,-1-4 234,-3-1 1,-2-3-235,43-24 0,-10-5 0,-6-9 0,-4-10 0,-37 30 0,-1-2 0,-2-3 0,-1-2 0,19-41 0,-11 5 0,-7 15 0,-10 12 0,-5 1 0,-6-6 0,-5-19 0,0-21 0,-3 42 0,0-2 0,0-6 0,0-1 0,-1-3 0,-1 0 0,-4-2 0,-2 1 0,-2 3 0,-3 2 0,-1 4 0,-2 2 0,-1 7 0,0 3 0,-17-35 0,-6 9 0,-5 5 0,-1 3 0,3 5 0,4 9 0,3 9 0,-2 7 0,-7 1 0,-5 1 0,0-1 0,1 1 0,0-2 0,-2 1 0,-6 2 0,-4 1 0,-5 5 0,-6 6 0,-25 7 0,22 18 0,1 3 0,-7-4 0,-17 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1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1358 24575,'68'-14'0,"-1"-1"0,1 0 0,14-8 0,3-5 0,3-3 0,-5 1 0,3-4 0,2-2 0,0-1-656,-12 3 1,1 0-1,0-2 1,1 0 0,-2 0 390,0 1 0,1-1 1,-2 1-1,0-1 1,0 2 264,11-8 0,1 1 0,-3 1 0,-2 2 186,12-4 1,-3 1-1,-4 3-186,-13 7 0,-3 1 0,-3 1 462,22-9 1,-4 2-463,-11 4 0,-2 1 0,-3-2 0,-2 0 0,-8 2 0,-4 1 2355,30-17-2355,-30 16 756,-26 15-756,-15 9 0,-8 3 0,-5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2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24575,'85'-5'0,"-25"2"0,6 2 0,21 5 0,7 4-627,-18 0 1,2 3 0,2 2 626,5 4 0,0 2 0,0 4 0,2 5 0,0 3 0,-2 3 0,-4 0 0,-3 2 0,-2 2 0,-5-1 0,-3 1 0,-2 1 99,-5-1 0,-2 1 0,-1-1-99,21 14 0,-2 0 0,-4-3 0,-2-1 192,-6-3 0,-3-1-192,-8-6 0,-3-2 0,31 22 0,-23-17 950,-17-11-950,-20-17 0,-7-2 0,-14-11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4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1 976 24575,'95'-18'0,"-1"-1"0,-15 1 0,4-2 0,3-3 0,-5 1 0,3-2 0,2-1 0,0-1-820,7-3 1,1-1 0,1 0 0,-2-1 623,-2 1 0,0-1 0,-1 0 1,-2 2 195,-8 2 0,0 0 0,-2 1 0,-3 2 283,9-3 0,-2 1 0,-4 2-283,20-6 0,-6 3 376,-21 7 0,-3 2-376,-5-1 0,-3 0 0,-3 1 0,-3-1 0,-4-1 0,-2-2 1052,-2 1 1,-2-1-1053,30-17 354,-21 11-354,-17 8 0,-17 10 0,-11 5 0,-4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5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 24575,'67'-5'0,"17"18"0,-32 2 0,1 5 0,6 5 0,2 2 0,5 5 0,0 2 0,0 1 0,0 1 0,3 5 0,1 3 0,3 3 0,1 3 0,4 4 0,0 3 0,0-1 0,-1 1 0,-1 1 0,-1-1 0,-3 0 0,-2-1 0,-7-5 0,-3-2 0,-9-7 0,-4-3 0,23 17 0,-22-20 0,-15-13 0,-5-3 0,4 1 0,5 3 0,9 4 0,0 1 0,-6-2 0,-8-4 0,-12-8 0,-7-6 0,-5-5 0,-4-4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6:23.80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124 1 16383,'0'51'0,"0"0"0,0 1 0,0 1 0,-1-1 0,-1 1 0,-1 5 0,-1 2 0,-2 0 0,-1 1 0,-1 3 0,-2 0 0,1-1 0,0-1 0,0-5 0,0-2 0,2-3 0,1-3 0,-3 35 0,3-8 0,-1-2 0,1 0 0,3 4 0,0-5 0,3-10 0,0-14 0,0-14 0,0-6 0,0-3 0,0 3 0,57-41 0,15-14 0,1-10 0,7-7 0,-20 11 0,1-3 0,2 0 0,4 0 0,1-2 0,2 1 0,3-2 0,1 0 0,0 1 0,-2 2 0,-1 0 0,0 1 0,-5 3 0,-1 1 0,0 1 0,28-12 0,-3 3 0,-12 8 0,-4 1 0,-12 4 0,-4 3 0,31-11 0,-24 6 0,-14 4 0,-8 3 0,-6 4 0,-8 6 0,-10 5 0,-76-14 0,7 3 0,-8-2 0,-6-2 0,14 4 0,1-2 0,-8-3 0,-2-1 0,-4-2 0,-1-3 0,-3-2 0,1-1 0,1-1 0,1 0 0,2 0 0,2 2 0,7 3 0,1 1 0,-38-19 0,17 9 0,17 2 0,11 7 0,10 4 0,6 2 0,4 5 0,6-1 0,-2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6:25.44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 1 16383,'0'71'0,"0"-9"0,0-36 0,0-3 0,0 11 0,0-10 0,-2 6 0,0-13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6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1059 24575,'53'-13'0,"-1"-1"0,17-12 0,4-7 0,-12 3 0,4-3 0,2-2-647,10-7 1,2-3-1,1 1 647,-2 0 0,1 0 0,-1 2 0,-3 3 0,-1 3 0,0 1 158,-8 4 0,0 1 1,-2 3-159,16-5 0,-2 3 178,-9 3 0,-1 1-178,-9 2 0,-3-1 0,-4 2 0,-3 0 0,35-23 988,-14 6-988,-22 11 121,-15 7-121,-5 3 0,-6 1 0,1 1 0,-2 3 0,-5 4 0,-8 5 0,-4 2 0,-6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7.8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24575,'58'-2'0,"0"0"0,11 0 0,3 0 0,18 1 0,3 2 0,-24 2 0,0 1 0,1 1-377,3 2 1,-1 2 0,1 2 376,3 3 0,-1 2 0,1 1 0,-1 2 0,-1 1 0,0 1 0,-3 0 0,-1 0 0,-1 1 0,-2-1 0,-1 1 0,-1 1 0,23 8 0,-3 2 184,-8-1 1,-5 1-185,-7-5 0,-3-1 93,-12-5 1,-4-1-94,26 12 0,-24-10 0,-12-3 573,-20-9-573,1 0 0,-9-4 0,4 2 0,2 1 0,0-1 0,3 0 0,-1 2 0,2 1 0,0 2 0,-6-7 0,-4-1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4:42.4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3040 1 24575,'-52'0'0,"-23"0"0,26 0 0,-4 0 0,-9 0 0,-2 0 0,-2 0 0,-1 0 0,-3 0 0,-1 0 0,-4 0 0,-1 0 0,0 0 0,-1 0 0,-3 2 0,0 3 0,2 5 0,1 4 0,1 3 0,2 3 0,-2 7 0,2 3 0,1 1 0,2 1 0,0 2 0,1 0 0,3 2 0,1-1 0,4 0 0,2 0 0,2 2 0,1 1 0,3 0 0,0 1 0,2 0 0,0 0 0,2-1 0,1 0 0,4-3 0,2-1 0,-32 26 0,14-6 0,15-10 0,12-6 0,5-1 0,5 2 0,-4 3 0,1 2 0,2-1 0,2-1 0,4-1 0,3-2 0,4-1 0,2-4 0,5-1 0,2 4 0,3 7 0,13 20 0,20 19 0,-6-32 0,4 1 0,5 5 0,3 0 0,-1-3 0,0-1 0,-2-4 0,-1-3 0,25 28 0,-6-15 0,-2-11 0,2-6 0,2-3 0,4-4 0,6 0 0,9-2 0,4 0 0,9 1 0,0-4 0,-5-1 0,7-5 0,5-4 0,-42-10 0,2-2 0,3-1 0,1-1 0,3 0 0,1 0 0,3 0 0,0 0 0,0-1 0,1 0 0,1 1 0,0 0 0,-2-2 0,1-1 0,2-1 0,1 0 0,8-1 0,2 0 0,6-1 0,2 0 0,7 0 0,0 0 0,0 0 0,-1 0 0,-7-1 0,-3-1 0,-10-3 0,-2-1 0,-9-1 0,-1-2 0,-5-1 0,0-2 0,1-1 0,0-1 0,1 1 0,0-1 0,0-2 0,-1-1 0,-4 2 0,-2-2 0,38-17 0,-16-1 0,-12-1 0,-13-2 0,-10 2 0,-10-2 0,-5-4 0,-3-9 0,-2-17 0,-2-19 0,-9 39 0,-1-3 0,0-3 0,-2-1 0,0 3 0,-2 0 0,1-47 0,-4 1 0,0 2 0,0-4 0,0 5 0,0 12 0,0 13 0,0 16 0,-3 10 0,-5 4 0,-6-2 0,-9-7 0,-6-7 0,-6-8 0,-6-1 0,-4 0 0,-11 1 0,-8 3 0,-5 3 0,-4 6 0,7 9 0,9 8 0,6 7 0,3 5 0,-1 3 0,0 2 0,4 6 0,6 1 0,2 5 0,1 0 0,0 1 0,1 1 0,3-2 0,1 0 0,-1 1 0,-3-2 0,-7 3 0,-14-2 0,-5-2 0,-5-1 0,1 1 0,-7 5 0,35 1 0,-2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2.7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2445 1 24575,'-88'0'0,"34"0"0,-4 0 0,-13 0 0,-4 0 0,-6 0 0,-2 0 0,4 0 0,1 0 0,1 0 0,0 0 0,-4 2 0,1 3 0,0 5 0,1 5 0,-3 6 0,1 5 0,-1 6 0,2 4 0,6 3 0,2 2 0,3 1 0,2 2 0,3-1 0,2 3 0,4-1 0,0 2 0,2 2 0,1 0 0,3-1 0,2 1 0,5-3 0,3-1 0,7-5 0,3-1 0,-12 23 0,18-10 0,14-8 0,7 5 0,10 7 0,28 25 0,-2-32 0,8 0 0,17 7 0,8-1 0,-11-15 0,3-2 0,3-1-307,9 0 0,2-1 0,3-2 307,7 1 0,2-1 0,1-2 0,0-2 0,0-1 0,1-2 0,2-1 0,1-1 0,-1-2 0,-4-3 0,0-1 0,-1-1 0,-2 0 0,0-1 0,-1 0 0,-1 0 0,-1-1 0,0 0-80,-6-2 1,-1-1 0,-1 0 79,28 5 0,-3-2 0,-7-5 0,-1-2 0,-6-3 0,-1-2 0,-5-2 0,-1-1 0,-2 0 0,-1-2 0,-3-2 0,-2-3 455,-1-3 0,-2-3-455,-2-5 0,-3-3 124,-3-3 1,-2-3-125,-5 2 0,-1-2 0,28-22 0,-17 3 0,-15-1 0,-16-17 0,-16 15 0,-4-5 0,-1-14 0,-1-3 0,-2-13 0,-1-3 0,0 1 0,0 1 0,0 11 0,0 3 0,-1 10 0,-1 4 0,-3-27 0,-5 10 0,-8-1 0,-5-7 0,-8-2 0,-4 7 0,-4 17 0,-6 12 0,-11 9 0,-22 0 0,31 18 0,-3 2 0,-5 0 0,-1 2 0,-5 1 0,-1 3 0,-2 2 0,-1 3 0,-3 2 0,0 1 0,-2 2 0,0 1 0,-2 1 0,1 0 0,-1-2 0,1 0 0,3 0 0,0-1 0,6 1 0,-1 0 0,-10 4 0,6 0 0,1 0 0,-5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6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1558 24575,'14'-22'0,"33"-27"0,-4 9 0,6-6 0,14-11 0,5-3 0,-14 12 0,3-2 0,0-1-450,2-1 1,1-1-1,-1 1 450,-1 1 0,0 1 0,0 0 0,-1-1 0,1 2 0,-2 0 0,-4 3 0,0 2 0,-1 1 220,18-16 0,-1 3-220,-7 4 0,-1 1 111,-5 6 1,-3 2-112,-8 7 0,-1 2 0,31-24 0,-15 14 686,-16 14-686,-10 10 0,-18 9 0,-4 7 0,-9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8.2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24575,'42'29'0,"0"0"0,-1 2 0,-1 1 0,-2 6 0,-2 0 0,27 32 0,-19-13 0,-15-9 0,-8-10 0,-7-6 0,1 0 0,6-3 0,8 4 0,12 8 0,10 5 0,7 8 0,-1-4 0,-8-8 0,-12-8 0,-12-13 0,-6-4 0,-4-6 0,-1 0 0,2 0 0,1 2 0,0 1 0,-1 1 0,1 1 0,6 5 0,9 9 0,5 9 0,-2 0 0,-6-6 0,-9-8 0,-3-7 0,0 1 0,6 10 0,11 12 0,4 13 0,3 1 0,-7-7 0,-7-8 0,-2-7 0,-2-3 0,0-5 0,-3-2 0,-3-4 0,-9-7 0,-2 0 0,-5-7 0,2-2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46.9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3320 192 24575,'-56'0'0,"-16"0"0,23 0 0,-4 0 0,-5 0 0,-3 0 0,-6 0 0,-1 0 0,-5 0 0,-2 0 0,-4 0 0,-3 0 0,-8 0 0,-2 0 0,-6 0 0,0 0 0,31 0 0,-1 0 0,0 0 0,-31 0 0,2 0 0,5 3 0,4 1 0,8 2 0,3 3 0,10 1 0,3 2 0,6 1 0,2 0 0,-41 9 0,9-2 0,5 1 0,8 2 0,3 2 0,6 0 0,8-1 0,5-1 0,1 0 0,3 0 0,0 0 0,0 0 0,5 1 0,1 3 0,4 3 0,0 2 0,3 1 0,3 0 0,1 2 0,6 0 0,5-1 0,3 1 0,3 1 0,3 8 0,2 7 0,4 9 0,4 14 0,2 10 0,7 13 0,11 1 0,17-8 0,18-12 0,12-17 0,12-7 0,6-6 0,5-3 0,-42-22 0,0-1 0,45 19 0,1-3 0,-8-5 0,-7-4 0,-4-4 0,2 1 0,18 1 0,-38-11 0,2 1 0,10 0 0,2 0 0,7 2 0,2-1 0,5 0 0,2 0 0,3 0 0,1-2 0,2 0 0,2-2 0,2-3 0,3-2-234,-30-5 0,2 0 0,1-2 234,5 0 0,3-2 0,-1 0 0,1 1 0,0-1 0,0-1 0,0 2 0,0-1 0,-1-1 0,-4 0 0,-1-2 0,-2-1-11,25-3 1,-3-3 10,-5-1 0,-2-3 0,-9-1 0,-2-2 0,-6-1 0,-2 0 0,-2-2 0,-1 0 0,-2-2 0,-2 0 350,-2-1 1,0 0-351,-3 1 0,-1 0 11,-5 1 0,-2 1-11,34-22 0,-10-2 0,-9-3 0,-8-5 0,-7-2 0,-13-2 0,-13-12 0,-9-18 0,-10 30 0,-1-3 0,0-11 0,-3-3 0,-3-6 0,-5-1 0,-5 0 0,-5 1 0,-4 6 0,-6 3 0,-4 7 0,-4 4 0,1 6 0,-2 3 0,1 6 0,0 1 0,-1 3 0,0 2 0,1 3 0,-1 2 0,-42-25 0,38 33 0,-3 2 0,0 1 0,-2 3 0,-1-1 0,-1 2 0,1 3 0,-1 1 0,-1-1 0,-2 2 0,-3 1 0,-2 2 0,-4 1 0,-2 0 0,-5 1 0,-3 0 0,-11 3 0,-3 1 0,21 2 0,-1 0 0,-3 0 0,-15 1 0,-3 0 0,7 1 0,5-1 0,6 2 0,3-1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49.4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 24575,'0'42'0,"0"11"0,0 13 0,0 13 0,0 13 0,-3 7 0,1-48 0,1 1 0,-1-1 0,0 0 0,-1 48 0,3 1 0,0-48 0,0 1 0,0-1 0,0-1 0,0 39 0,0-21 0,0-26 0,0-17 0,0-16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50.0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1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1358 24575,'68'-14'0,"-1"-1"0,1 0 0,14-8 0,3-5 0,3-3 0,-5 1 0,3-4 0,2-2 0,0-1-656,-12 3 1,1 0-1,0-2 1,1 0 0,-2 0 390,0 1 0,1-1 1,-2 1-1,0-1 1,0 2 264,11-8 0,1 1 0,-3 1 0,-2 2 186,12-4 1,-3 1-1,-4 3-186,-13 7 0,-3 1 0,-3 1 462,22-9 1,-4 2-463,-11 4 0,-2 1 0,-3-2 0,-2 0 0,-8 2 0,-4 1 2355,30-17-2355,-30 16 756,-26 15-756,-15 9 0,-8 3 0,-5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2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24575,'85'-5'0,"-25"2"0,6 2 0,21 5 0,7 4-627,-18 0 1,2 3 0,2 2 626,5 4 0,0 2 0,0 4 0,2 5 0,0 3 0,-2 3 0,-4 0 0,-3 2 0,-2 2 0,-5-1 0,-3 1 0,-2 1 99,-5-1 0,-2 1 0,-1-1-99,21 14 0,-2 0 0,-4-3 0,-2-1 192,-6-3 0,-3-1-192,-8-6 0,-3-2 0,31 22 0,-23-17 950,-17-11-950,-20-17 0,-7-2 0,-14-11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4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1 976 24575,'95'-18'0,"-1"-1"0,-15 1 0,4-2 0,3-3 0,-5 1 0,3-2 0,2-1 0,0-1-820,7-3 1,1-1 0,1 0 0,-2-1 623,-2 1 0,0-1 0,-1 0 1,-2 2 195,-8 2 0,0 0 0,-2 1 0,-3 2 283,9-3 0,-2 1 0,-4 2-283,20-6 0,-6 3 376,-21 7 0,-3 2-376,-5-1 0,-3 0 0,-3 1 0,-3-1 0,-4-1 0,-2-2 1052,-2 1 1,-2-1-1053,30-17 354,-21 11-354,-17 8 0,-17 10 0,-11 5 0,-4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5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 24575,'67'-5'0,"17"18"0,-32 2 0,1 5 0,6 5 0,2 2 0,5 5 0,0 2 0,0 1 0,0 1 0,3 5 0,1 3 0,3 3 0,1 3 0,4 4 0,0 3 0,0-1 0,-1 1 0,-1 1 0,-1-1 0,-3 0 0,-2-1 0,-7-5 0,-3-2 0,-9-7 0,-4-3 0,23 17 0,-22-20 0,-15-13 0,-5-3 0,4 1 0,5 3 0,9 4 0,0 1 0,-6-2 0,-8-4 0,-12-8 0,-7-6 0,-5-5 0,-4-4 0,-3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1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1358 24575,'68'-14'0,"-1"-1"0,1 0 0,14-8 0,3-5 0,3-3 0,-5 1 0,3-4 0,2-2 0,0-1-656,-12 3 1,1 0-1,0-2 1,1 0 0,-2 0 390,0 1 0,1-1 1,-2 1-1,0-1 1,0 2 264,11-8 0,1 1 0,-3 1 0,-2 2 186,12-4 1,-3 1-1,-4 3-186,-13 7 0,-3 1 0,-3 1 462,22-9 1,-4 2-463,-11 4 0,-2 1 0,-3-2 0,-2 0 0,-8 2 0,-4 1 2355,30-17-2355,-30 16 756,-26 15-756,-15 9 0,-8 3 0,-5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6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1059 24575,'53'-13'0,"-1"-1"0,17-12 0,4-7 0,-12 3 0,4-3 0,2-2-647,10-7 1,2-3-1,1 1 647,-2 0 0,1 0 0,-1 2 0,-3 3 0,-1 3 0,0 1 158,-8 4 0,0 1 1,-2 3-159,16-5 0,-2 3 178,-9 3 0,-1 1-178,-9 2 0,-3-1 0,-4 2 0,-3 0 0,35-23 988,-14 6-988,-22 11 121,-15 7-121,-5 3 0,-6 1 0,1 1 0,-2 3 0,-5 4 0,-8 5 0,-4 2 0,-6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7.8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24575,'58'-2'0,"0"0"0,11 0 0,3 0 0,18 1 0,3 2 0,-24 2 0,0 1 0,1 1-377,3 2 1,-1 2 0,1 2 376,3 3 0,-1 2 0,1 1 0,-1 2 0,-1 1 0,0 1 0,-3 0 0,-1 0 0,-1 1 0,-2-1 0,-1 1 0,-1 1 0,23 8 0,-3 2 184,-8-1 1,-5 1-185,-7-5 0,-3-1 93,-12-5 1,-4-1-94,26 12 0,-24-10 0,-12-3 573,-20-9-573,1 0 0,-9-4 0,4 2 0,2 1 0,0-1 0,3 0 0,-1 2 0,2 1 0,0 2 0,-6-7 0,-4-1 0,-6-6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6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1558 24575,'14'-22'0,"33"-27"0,-4 9 0,6-6 0,14-11 0,5-3 0,-14 12 0,3-2 0,0-1-450,2-1 1,1-1-1,-1 1 450,-1 1 0,0 1 0,0 0 0,-1-1 0,1 2 0,-2 0 0,-4 3 0,0 2 0,-1 1 220,18-16 0,-1 3-220,-7 4 0,-1 1 111,-5 6 1,-3 2-112,-8 7 0,-1 2 0,31-24 0,-15 14 686,-16 14-686,-10 10 0,-18 9 0,-4 7 0,-9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8.2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24575,'42'29'0,"0"0"0,-1 2 0,-1 1 0,-2 6 0,-2 0 0,27 32 0,-19-13 0,-15-9 0,-8-10 0,-7-6 0,1 0 0,6-3 0,8 4 0,12 8 0,10 5 0,7 8 0,-1-4 0,-8-8 0,-12-8 0,-12-13 0,-6-4 0,-4-6 0,-1 0 0,2 0 0,1 2 0,0 1 0,-1 1 0,1 1 0,6 5 0,9 9 0,5 9 0,-2 0 0,-6-6 0,-9-8 0,-3-7 0,0 1 0,6 10 0,11 12 0,4 13 0,3 1 0,-7-7 0,-7-8 0,-2-7 0,-2-3 0,0-5 0,-3-2 0,-3-4 0,-9-7 0,-2 0 0,-5-7 0,2-2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5.3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201 1 24575,'0'92'0,"1"-35"0,-2 6 0,1 17 0,-1 5 0,-3 13 0,-4 1 0,-3-2 0,-3-1 0,-4-6 0,-3-3 0,-1-12 0,0-5 0,4-16 0,1-5 0,-8 22 0,13-24 0,6-29 0,4-6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5.8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8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1 847 24575,'87'-8'0,"-26"-3"0,6-5 0,20-8 0,4-4 0,-24 6 0,1-1 0,1 0 0,0-2 0,0 1 0,-1-1 0,-2 3 0,-1 0 0,-2 0 0,23-6 0,-2 1 0,-4 3 0,-1 0 0,-10 2 0,-3 2 0,-7 1 0,-2 1 0,-4 1 0,-2-1 0,42-19 0,-1-1 0,-2-4 0,-44 21 0,0-1 0,0 1 0,0 1 0,46-15 0,-1 3 0,-11 8 0,-17 5 0,-20 7 0,-18 7 0,-11 1 0,-9 3 0,-3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9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24575,'75'0'0,"1"19"0,11 20 0,-39-8 0,0 4 0,6 6 0,1 3 0,5 7 0,-1 4 0,3 4 0,-1 4 0,0 2 0,-3 1 0,-2 0 0,-2 0 0,-6-7 0,-3-1 0,-6-7 0,-2-3 0,21 32 0,-12-16 0,-9-15 0,-1-3 0,-3-5 0,-3-3 0,0-6 0,-5-3 0,-2-4 0,-3-2 0,-3-4 0,-3-3 0,0 1 0,2-1 0,5 6 0,-9-9 0,2 1 0,-13-11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18.8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1951 496 24575,'-31'0'0,"-18"0"0,-18 0 0,-33 0 0,40 0 0,-3 0 0,-3 0 0,-1 0 0,-4 0 0,1 0 0,3 0 0,1 0 0,3 0 0,1 0 0,4 1 0,2 1 0,-42 5 0,12 5 0,8 6 0,0 3 0,-1 2 0,4 1 0,5 1 0,8 0 0,11-2 0,10-2 0,7 0 0,6-1 0,1 0 0,0 2 0,3 3 0,2 0 0,3 1 0,4-1 0,3-2 0,6 6 0,4 6 0,2 10 0,0 15 0,0 16 0,0 19 0,2-42 0,2 2 0,2 4 0,3-1 0,5 1 0,5-3 0,4-2 0,5-3 0,3-2 0,5-4 0,3-3 0,4-2 0,3-3 0,2-1 0,4-1 0,2 0 0,8 0 0,4-1 0,9 3 0,3-2 0,9-2 0,2-2 0,-24-11 0,0-2 0,2-1-175,3-2 1,0-2 0,1-2 174,2-2 0,2-2 0,0-1 0,1-1 0,1-1 0,1-1 0,2-3 0,2-1 0,-1-3 0,3-4 0,1-2 0,-1-4-362,2-4 0,0-2 1,0-3 361,4-5 0,-1-3 0,-2-2 0,-4-2 0,-1-2 0,-2-1 0,-4 1 0,-1 0 0,-1 0-78,-7 2 1,-2-1 0,-2 1 77,19-12 0,-3 0 0,-10 5 0,-4 1 0,-14 7 0,-5 0 488,22-28-488,-24 2 1100,-18-12-1100,-11-20 126,-12 40 0,-6-2-126,-12-12 0,-11-2 0,-16-8 0,-11 1 0,9 22 0,-5 1 0,-3 0-257,-7-2 1,-4 0 0,-2 3 256,-1 3 0,-2 2 0,-1 1 0,-5 2 0,-1 1 0,-2 2 0,-5 2 0,-1 1 0,-2 3 0,-3 4 0,-1 2 0,-1 2 0,-1 4 0,1 2 0,0 2 0,5 4 0,1 2 0,0 2 0,6 2 0,0 1 0,2 2 0,-25-1 0,4 3 0,14 0 0,4 2 0,15 0 0,5 3 0,-32 6 0,18 17 0,1 35 0,34-26 0,3 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21.6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1248 33 24575,'-49'0'0,"-13"0"0,-13 0 0,-14 0 0,-5 0 0,0 0 0,5 3 0,6 7 0,15 5 0,12 5 0,13 2 0,10 1 0,0 6 0,1 6 0,0 5 0,-1 4 0,3-2 0,5 0 0,4 1 0,5 5 0,-3 13 0,-4 12 0,-2 12 0,1 7 0,1-4 0,4-9 0,2-13 0,3-9 0,3-3 0,2 1 0,4 1 0,3 0 0,2 3 0,0 0 0,3 2 0,5 0 0,8 0 0,7 5 0,11 5 0,10 4 0,11-1 0,10-9 0,8-14 0,15-10 0,-33-25 0,3-4 0,11-1 0,3-3 0,8-1 0,3-3 0,4-2 0,1-1 0,-3 0 0,-1-2 0,-1 1 0,-1 0 0,-2 1 0,1-2 0,0 0 0,0-1 0,0-1 0,0-1 0,-3-3 0,-2-1 0,-3-2 0,-3 0 0,-3-1 0,-2-1 0,-5-2 0,-1-1 0,0-2 0,1-1 0,2-3 0,0-1 0,4-3 0,1-2 0,0 1 0,-1-1 0,-4 1 0,-3 0 0,-7 1 0,-3 0 0,29-18 0,-18 3 0,-17 6 0,-8-2 0,-5-9 0,-8-14 0,-7-22 0,-10 32 0,-3-2 0,-4-8 0,-4-1 0,-6-2 0,-5 1 0,-6 0 0,-5 2 0,-6 4 0,-4 4 0,-4 3 0,-4 3 0,-5 0 0,-4 3 0,-7-1 0,-4 2 0,-8-3 0,-3 2 0,-3 0 0,0 2 0,0 1 0,1 1 0,3 4 0,0 2 0,5 4 0,0 3 0,2 3 0,1 2 0,4 3 0,0 1 0,4 2 0,1 1 0,5 1 0,-1 2 0,3 0 0,0 3 0,0 0 0,-1 3 0,1 0 0,-1 2 0,-1 1 0,-1 0 0,0 1 0,1 0 0,2 0 0,0 0 0,-1 0 0,1 5 0,-7 13 0,0 11 0,-2 14 0,4 4 0,16-15 0,5 1 0,-21 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2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24575,'85'-5'0,"-25"2"0,6 2 0,21 5 0,7 4-627,-18 0 1,2 3 0,2 2 626,5 4 0,0 2 0,0 4 0,2 5 0,0 3 0,-2 3 0,-4 0 0,-3 2 0,-2 2 0,-5-1 0,-3 1 0,-2 1 99,-5-1 0,-2 1 0,-1-1-99,21 14 0,-2 0 0,-4-3 0,-2-1 192,-6-3 0,-3-1-192,-8-6 0,-3-2 0,31 22 0,-23-17 950,-17-11-950,-20-17 0,-7-2 0,-14-11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1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1358 24575,'68'-14'0,"-1"-1"0,1 0 0,14-8 0,3-5 0,3-3 0,-5 1 0,3-4 0,2-2 0,0-1-656,-12 3 1,1 0-1,0-2 1,1 0 0,-2 0 390,0 1 0,1-1 1,-2 1-1,0-1 1,0 2 264,11-8 0,1 1 0,-3 1 0,-2 2 186,12-4 1,-3 1-1,-4 3-186,-13 7 0,-3 1 0,-3 1 462,22-9 1,-4 2-463,-11 4 0,-2 1 0,-3-2 0,-2 0 0,-8 2 0,-4 1 2355,30-17-2355,-30 16 756,-26 15-756,-15 9 0,-8 3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2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24575,'85'-5'0,"-25"2"0,6 2 0,21 5 0,7 4-627,-18 0 1,2 3 0,2 2 626,5 4 0,0 2 0,0 4 0,2 5 0,0 3 0,-2 3 0,-4 0 0,-3 2 0,-2 2 0,-5-1 0,-3 1 0,-2 1 99,-5-1 0,-2 1 0,-1-1-99,21 14 0,-2 0 0,-4-3 0,-2-1 192,-6-3 0,-3-1-192,-8-6 0,-3-2 0,31 22 0,-23-17 950,-17-11-950,-20-17 0,-7-2 0,-14-11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4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1 976 24575,'95'-18'0,"-1"-1"0,-15 1 0,4-2 0,3-3 0,-5 1 0,3-2 0,2-1 0,0-1-820,7-3 1,1-1 0,1 0 0,-2-1 623,-2 1 0,0-1 0,-1 0 1,-2 2 195,-8 2 0,0 0 0,-2 1 0,-3 2 283,9-3 0,-2 1 0,-4 2-283,20-6 0,-6 3 376,-21 7 0,-3 2-376,-5-1 0,-3 0 0,-3 1 0,-3-1 0,-4-1 0,-2-2 1052,-2 1 1,-2-1-1053,30-17 354,-21 11-354,-17 8 0,-17 10 0,-11 5 0,-4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5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 24575,'67'-5'0,"17"18"0,-32 2 0,1 5 0,6 5 0,2 2 0,5 5 0,0 2 0,0 1 0,0 1 0,3 5 0,1 3 0,3 3 0,1 3 0,4 4 0,0 3 0,0-1 0,-1 1 0,-1 1 0,-1-1 0,-3 0 0,-2-1 0,-7-5 0,-3-2 0,-9-7 0,-4-3 0,23 17 0,-22-20 0,-15-13 0,-5-3 0,4 1 0,5 3 0,9 4 0,0 1 0,-6-2 0,-8-4 0,-12-8 0,-7-6 0,-5-5 0,-4-4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6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1059 24575,'53'-13'0,"-1"-1"0,17-12 0,4-7 0,-12 3 0,4-3 0,2-2-647,10-7 1,2-3-1,1 1 647,-2 0 0,1 0 0,-1 2 0,-3 3 0,-1 3 0,0 1 158,-8 4 0,0 1 1,-2 3-159,16-5 0,-2 3 178,-9 3 0,-1 1-178,-9 2 0,-3-1 0,-4 2 0,-3 0 0,35-23 988,-14 6-988,-22 11 121,-15 7-121,-5 3 0,-6 1 0,1 1 0,-2 3 0,-5 4 0,-8 5 0,-4 2 0,-6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7.8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24575,'58'-2'0,"0"0"0,11 0 0,3 0 0,18 1 0,3 2 0,-24 2 0,0 1 0,1 1-377,3 2 1,-1 2 0,1 2 376,3 3 0,-1 2 0,1 1 0,-1 2 0,-1 1 0,0 1 0,-3 0 0,-1 0 0,-1 1 0,-2-1 0,-1 1 0,-1 1 0,23 8 0,-3 2 184,-8-1 1,-5 1-185,-7-5 0,-3-1 93,-12-5 1,-4-1-94,26 12 0,-24-10 0,-12-3 573,-20-9-573,1 0 0,-9-4 0,4 2 0,2 1 0,0-1 0,3 0 0,-1 2 0,2 1 0,0 2 0,-6-7 0,-4-1 0,-6-6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6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1558 24575,'14'-22'0,"33"-27"0,-4 9 0,6-6 0,14-11 0,5-3 0,-14 12 0,3-2 0,0-1-450,2-1 1,1-1-1,-1 1 450,-1 1 0,0 1 0,0 0 0,-1-1 0,1 2 0,-2 0 0,-4 3 0,0 2 0,-1 1 220,18-16 0,-1 3-220,-7 4 0,-1 1 111,-5 6 1,-3 2-112,-8 7 0,-1 2 0,31-24 0,-15 14 686,-16 14-686,-10 10 0,-18 9 0,-4 7 0,-9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8.2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24575,'42'29'0,"0"0"0,-1 2 0,-1 1 0,-2 6 0,-2 0 0,27 32 0,-19-13 0,-15-9 0,-8-10 0,-7-6 0,1 0 0,6-3 0,8 4 0,12 8 0,10 5 0,7 8 0,-1-4 0,-8-8 0,-12-8 0,-12-13 0,-6-4 0,-4-6 0,-1 0 0,2 0 0,1 2 0,0 1 0,-1 1 0,1 1 0,6 5 0,9 9 0,5 9 0,-2 0 0,-6-6 0,-9-8 0,-3-7 0,0 1 0,6 10 0,11 12 0,4 13 0,3 1 0,-7-7 0,-7-8 0,-2-7 0,-2-3 0,0-5 0,-3-2 0,-3-4 0,-9-7 0,-2 0 0,-5-7 0,2-2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5.3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201 1 24575,'0'92'0,"1"-35"0,-2 6 0,1 17 0,-1 5 0,-3 13 0,-4 1 0,-3-2 0,-3-1 0,-4-6 0,-3-3 0,-1-12 0,0-5 0,4-16 0,1-5 0,-8 22 0,13-24 0,6-29 0,4-6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5.8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4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1 976 24575,'95'-18'0,"-1"-1"0,-15 1 0,4-2 0,3-3 0,-5 1 0,3-2 0,2-1 0,0-1-820,7-3 1,1-1 0,1 0 0,-2-1 623,-2 1 0,0-1 0,-1 0 1,-2 2 195,-8 2 0,0 0 0,-2 1 0,-3 2 283,9-3 0,-2 1 0,-4 2-283,20-6 0,-6 3 376,-21 7 0,-3 2-376,-5-1 0,-3 0 0,-3 1 0,-3-1 0,-4-1 0,-2-2 1052,-2 1 1,-2-1-1053,30-17 354,-21 11-354,-17 8 0,-17 10 0,-11 5 0,-4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8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1 847 24575,'87'-8'0,"-26"-3"0,6-5 0,20-8 0,4-4 0,-24 6 0,1-1 0,1 0 0,0-2 0,0 1 0,-1-1 0,-2 3 0,-1 0 0,-2 0 0,23-6 0,-2 1 0,-4 3 0,-1 0 0,-10 2 0,-3 2 0,-7 1 0,-2 1 0,-4 1 0,-2-1 0,42-19 0,-1-1 0,-2-4 0,-44 21 0,0-1 0,0 1 0,0 1 0,46-15 0,-1 3 0,-11 8 0,-17 5 0,-20 7 0,-18 7 0,-11 1 0,-9 3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9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24575,'75'0'0,"1"19"0,11 20 0,-39-8 0,0 4 0,6 6 0,1 3 0,5 7 0,-1 4 0,3 4 0,-1 4 0,0 2 0,-3 1 0,-2 0 0,-2 0 0,-6-7 0,-3-1 0,-6-7 0,-2-3 0,21 32 0,-12-16 0,-9-15 0,-1-3 0,-3-5 0,-3-3 0,0-6 0,-5-3 0,-2-4 0,-3-2 0,-3-4 0,-3-3 0,0 1 0,2-1 0,5 6 0,-9-9 0,2 1 0,-13-11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42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2.6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1 752 24575,'42'-35'0,"1"0"0,17-17 0,6-6 0,-12 10 0,3-4 0,-1-1 0,3-1 0,0-1 0,-2 2 0,12-11 0,-5 4 0,-16 15 0,-7 7 0,-2 6 0,-19 14 0,-19 18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3.7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24575,'58'13'0,"1"15"0,8 20 0,3 23 0,-34-29 0,-1 2 0,4 6 0,-1 3 0,0 4 0,0 0 0,0 0 0,0 1 0,1-1 0,-1 0 0,0-4 0,0-2 0,0-4 0,0-2 0,-3-5 0,-1-3 0,21 19 0,-13-14 0,-12-13 0,-11-11 0,-5-7 0,-6-5 0,-5-4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4.9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1273 24575,'60'-51'0,"-10"11"0,7-6 0,-1 3 0,6-4 0,1-3-816,11-10 0,3-3 0,-1 0 816,0 0 0,0 1 0,-1 0 0,-2 3 0,-1 2 0,-3 2 237,-9 10 0,-2 2 1,-2 3-238,13-8 0,-4 4 209,-13 10 1,-5 4-210,11-5 0,-26 19 0,-15 9 0,-6 0 0,5-7 1260,7-7-1260,7-6 14,2 4 0,-16 11 0,-5 6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6.1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24575,'71'58'0,"-29"-15"0,0 5 0,6 12 0,-2 5 0,0 4 0,-1 1 0,-7-6 0,-2-1 0,-3-8 0,0-1 0,-2-4 0,1-2 0,-1-4 0,0-2 0,4 2 0,-1 0 0,2 1 0,1-1 0,-3-2 0,0-2 0,21 25 0,-18-23 0,-16-19 0,-8-11 0,-6-6 0,-4-4 0,3 1 0,-2-2 0,4 4 0,-1-2 0,5 5 0,4 3 0,2 1 0,1 0 0,-5 0 0,-4-7 0,-6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11.2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2615 209 24575,'-64'0'0,"-26"0"0,35 0 0,-3 0 0,-9 0 0,-4 0 0,-4 0 0,-2 0 0,-5 0 0,-3 0 0,-8 0 0,-4 0-218,26 0 0,-1 0 1,-1 0 217,-1 0 0,-1 0 0,-1 0 0,-5 0 0,0 1 0,0 1 0,-1 2 0,1 3 0,1 2 0,4 2 0,1 1 0,3 3 0,-28 9 0,7 3 0,21 1 0,7 0 0,-24 14 0,39-12 0,22 0 0,11 6 0,6 20 653,2 26-653,5-28 0,1 3 0,0 8 0,0 3 0,0 8 0,2 2 0,5 9 0,4 1 0,8 0 0,7 0 0,8 2 0,9-2 0,-6-29 0,4-1 0,4-2-250,7 0 0,4-2 0,3-2 250,5 2 0,4-2 0,3-4 0,8-1 0,3-3 0,3-3-454,6-2 0,4-3 1,0-2 453,-20-10 0,0-2 0,1-1 0,1-1 0,3-1 0,1-1 0,1-1 0,0-1 0,1 0 0,1-1 0,0-1 0,-2-1 0,-3-1 0,-1-1 0,-1-1 0,-1-1 0,22 1 0,-2-1 0,0-2-260,-6-1 0,0-1 0,-2-1 260,-4-2 0,-2 0 0,1-2 0,3-2 0,0-1 0,1-4 0,0-2 0,-1-3 0,0-4 0,1-5 0,-1-5 0,0-4 0,1-7 0,-1-4 0,-2-4 0,-4-2 0,-3-4 0,-2-2 0,-6-2 0,-2-1 0,-4-1 0,-9 3 0,-4 0 0,-3 1 0,8-18 0,-8 1 0,-10 8 0,-7 1 334,-10 10 0,-8 1-334,-10 0 0,-11-1 0,-16-10 0,-11-2 0,1 11 0,-6 0 0,-4-2-107,-15-12 1,-5-1 0,-5-1 106,9 9 0,-2 0 0,-3-1 0,0 2 0,0 0 0,-2 1 0,0 1 0,-1 2 0,1 2 0,-2 2 0,1 2 0,-1 3 0,7 6 0,0 1 0,0 4 0,-1 3-9,-16-1 1,0 5 0,-2 4 8,1 3 0,-2 4 0,1 5 0,-1 5 0,0 6 0,-1 6 0,-6 9 0,0 8 0,0 7-524,17 0 1,1 6 0,-1 4 0,0 4 523,6 1 0,-1 4 0,0 3 0,4-1 0,5-4 0,-8 7 0,6-4 0,3 0 0,5-1 0,0 1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13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2338 513 24575,'-81'0'0,"29"0"0,-4 0 0,-19 0 0,-4 0 0,-14 0 0,-2 0 0,27 0 0,-1 0 0,0 0 0,-1 0 0,0 0 0,0 0 0,-30 0 0,1 0 0,5 0 0,2 0 0,2 0 0,3 1 0,11 3 0,2 2 0,8 4 0,3 3 0,9 2 0,3 3 0,-32 26 0,9 2 0,11 3 0,7 6 0,8 0 0,9 6 0,7 4 0,9 6 0,7 12 0,8 7 0,6-40 0,1 2 0,4 5 0,3 2 0,6 5 0,6 1 0,8 6 0,9 1 0,12 7 0,9-1-200,-13-23 1,4-1 0,3-1 199,1 0 0,3-1 0,2-2 0,3 1 0,1-2 0,2-1 0,-2-4 0,1-1 0,0-1 0,-2-3 0,0-1 0,-1-1 0,24 13 0,-3-4 0,-10-8 0,-1-4 0,-4-5 0,0-3 0,1-5 0,3-4 0,10-4 0,5-3 0,-17-5 0,4-1 0,0-1-201,3-1 1,1-2-1,1-2 201,4-4 0,2-2 0,0-5 0,3-4 0,1-4 0,-2-5-224,0-5 0,-2-6 1,1-3 223,-16 5 0,0-2 0,1-3 0,-1-1 0,0-3 0,1-3 0,-2 0 0,-1-2 0,-2 0 0,-2-1 0,-2 0 0,-1-2 0,15-16 0,-3-2 0,-5-1 0,-9 3 0,-4 0 0,-6-3-182,-8 3 0,-6-2 0,-4-1 182,-4-1 0,-4-2 0,-7 0 0,-7-1 0,-5 0 0,-7 0 0,-4 1 0,-7 1 0,-5 2 0,-5 0 0,-7 2 0,-4 2 0,-7 0 0,-6 2 0,-3 4 0,-5 2 0,-4 3 0,-4 5 0,-5 2 0,-5 5 0,-1 6 0,-3 7 0,-2 5 0,-1 5 0,1 6 0,-2 4 0,2 2 0,3 4 0,1 2 0,2 2 0,7-1 0,0 2 0,1 2 0,3 1 0,0 2 0,1 9 0,-7 11 0,0 11 0,0 9 0,4 9 0,-1 11 0,3 2 0,5-6 0,6-10 0,5-3 0,2 3 0,-3 16 0,1 0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15.5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1476 180 24575,'-53'0'0,"-16"0"0,-24 0 0,36-1 0,-3 2 0,-6 0 0,-2 4 0,-4 6 0,-1 5 0,-1 7 0,1 7 0,0 8 0,3 7 0,3 2 0,4 2 0,7-1 0,3 0 0,5-2 0,3 0 0,7-3 0,3 0 0,3 2 0,3 1 0,4-1 0,2-1 0,-10 36 0,15-19 0,10-13 0,6-5 0,5 14 0,15 19 0,4-25 0,6 2 0,11 8 0,7 1 0,10 3 0,4 0 0,4 1 0,3-3 0,1-4 0,3-3 0,4-3 0,4-4 0,9-3 0,3-5-176,-27-16 0,2-3 0,1-1 176,3-2 0,1-1 0,1-3 0,-2-2 0,0-2 0,0-1 0,-1-2 0,-1-2 0,0-1 0,30 1 0,-1-3-30,-6-2 1,-1-1 29,-5-2 0,-2-2 0,1-3 0,-1-5 0,1-3 0,0-4 0,-2-4 0,0-3 0,-2 0 0,-2-2 0,-6 0 0,-3-2 0,-8 1 0,-2-1 0,-7-2 0,-3-1 263,-5-1 0,-4-2-263,24-41 30,-36 32 1,-5-3-31,-1-6 0,-3-3 0,-1-9 0,-4-3 0,-1-5 0,-1-1 0,-3 3 0,-1 1 0,-2 8 0,-3 4 0,1-39 0,-15 13 0,-25-4 0,4 38 0,-7 0 0,-14-5 0,-6 0 0,-7-1 0,-6 1 0,18 19 0,-2 0 0,-2 3-176,-5 0 0,-2 2 0,-1 2 176,-3 3 0,-1 3 0,-1 2 0,-4 3 0,-2 2 0,1 2 0,-1 2 0,0 3 0,-1 1 0,-1 2 0,-1 2 0,0 0 0,-2 1 0,-2 1 0,0 1-356,-4 0 0,-2 0 0,0 1 356,0 1 0,-1 0 0,0 0 0,1 0 0,1 0 0,-1 0 0,3-1 0,0 0 0,1 3 0,2 8 0,1 2 0,8-2 0,4-6 0,8 1 0,10 11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5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 24575,'67'-5'0,"17"18"0,-32 2 0,1 5 0,6 5 0,2 2 0,5 5 0,0 2 0,0 1 0,0 1 0,3 5 0,1 3 0,3 3 0,1 3 0,4 4 0,0 3 0,0-1 0,-1 1 0,-1 1 0,-1-1 0,-3 0 0,-2-1 0,-7-5 0,-3-2 0,-9-7 0,-4-3 0,23 17 0,-22-20 0,-15-13 0,-5-3 0,4 1 0,5 3 0,9 4 0,0 1 0,-6-2 0,-8-4 0,-12-8 0,-7-6 0,-5-5 0,-4-4 0,-3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1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1358 24575,'68'-14'0,"-1"-1"0,1 0 0,14-8 0,3-5 0,3-3 0,-5 1 0,3-4 0,2-2 0,0-1-656,-12 3 1,1 0-1,0-2 1,1 0 0,-2 0 390,0 1 0,1-1 1,-2 1-1,0-1 1,0 2 264,11-8 0,1 1 0,-3 1 0,-2 2 186,12-4 1,-3 1-1,-4 3-186,-13 7 0,-3 1 0,-3 1 462,22-9 1,-4 2-463,-11 4 0,-2 1 0,-3-2 0,-2 0 0,-8 2 0,-4 1 2355,30-17-2355,-30 16 756,-26 15-756,-15 9 0,-8 3 0,-5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2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24575,'85'-5'0,"-25"2"0,6 2 0,21 5 0,7 4-627,-18 0 1,2 3 0,2 2 626,5 4 0,0 2 0,0 4 0,2 5 0,0 3 0,-2 3 0,-4 0 0,-3 2 0,-2 2 0,-5-1 0,-3 1 0,-2 1 99,-5-1 0,-2 1 0,-1-1-99,21 14 0,-2 0 0,-4-3 0,-2-1 192,-6-3 0,-3-1-192,-8-6 0,-3-2 0,31 22 0,-23-17 950,-17-11-950,-20-17 0,-7-2 0,-14-11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4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1 976 24575,'95'-18'0,"-1"-1"0,-15 1 0,4-2 0,3-3 0,-5 1 0,3-2 0,2-1 0,0-1-820,7-3 1,1-1 0,1 0 0,-2-1 623,-2 1 0,0-1 0,-1 0 1,-2 2 195,-8 2 0,0 0 0,-2 1 0,-3 2 283,9-3 0,-2 1 0,-4 2-283,20-6 0,-6 3 376,-21 7 0,-3 2-376,-5-1 0,-3 0 0,-3 1 0,-3-1 0,-4-1 0,-2-2 1052,-2 1 1,-2-1-1053,30-17 354,-21 11-354,-17 8 0,-17 10 0,-11 5 0,-4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45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 24575,'67'-5'0,"17"18"0,-32 2 0,1 5 0,6 5 0,2 2 0,5 5 0,0 2 0,0 1 0,0 1 0,3 5 0,1 3 0,3 3 0,1 3 0,4 4 0,0 3 0,0-1 0,-1 1 0,-1 1 0,-1-1 0,-3 0 0,-2-1 0,-7-5 0,-3-2 0,-9-7 0,-4-3 0,23 17 0,-22-20 0,-15-13 0,-5-3 0,4 1 0,5 3 0,9 4 0,0 1 0,-6-2 0,-8-4 0,-12-8 0,-7-6 0,-5-5 0,-4-4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6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1059 24575,'53'-13'0,"-1"-1"0,17-12 0,4-7 0,-12 3 0,4-3 0,2-2-647,10-7 1,2-3-1,1 1 647,-2 0 0,1 0 0,-1 2 0,-3 3 0,-1 3 0,0 1 158,-8 4 0,0 1 1,-2 3-159,16-5 0,-2 3 178,-9 3 0,-1 1-178,-9 2 0,-3-1 0,-4 2 0,-3 0 0,35-23 988,-14 6-988,-22 11 121,-15 7-121,-5 3 0,-6 1 0,1 1 0,-2 3 0,-5 4 0,-8 5 0,-4 2 0,-6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27.8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 24575,'58'-2'0,"0"0"0,11 0 0,3 0 0,18 1 0,3 2 0,-24 2 0,0 1 0,1 1-377,3 2 1,-1 2 0,1 2 376,3 3 0,-1 2 0,1 1 0,-1 2 0,-1 1 0,0 1 0,-3 0 0,-1 0 0,-1 1 0,-2-1 0,-1 1 0,-1 1 0,23 8 0,-3 2 184,-8-1 1,-5 1-185,-7-5 0,-3-1 93,-12-5 1,-4-1-94,26 12 0,-24-10 0,-12-3 573,-20-9-573,1 0 0,-9-4 0,4 2 0,2 1 0,0-1 0,3 0 0,-1 2 0,2 1 0,0 2 0,-6-7 0,-4-1 0,-6-6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6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1558 24575,'14'-22'0,"33"-27"0,-4 9 0,6-6 0,14-11 0,5-3 0,-14 12 0,3-2 0,0-1-450,2-1 1,1-1-1,-1 1 450,-1 1 0,0 1 0,0 0 0,-1-1 0,1 2 0,-2 0 0,-4 3 0,0 2 0,-1 1 220,18-16 0,-1 3-220,-7 4 0,-1 1 111,-5 6 1,-3 2-112,-8 7 0,-1 2 0,31-24 0,-15 14 686,-16 14-686,-10 10 0,-18 9 0,-4 7 0,-9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7:38.2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24575,'42'29'0,"0"0"0,-1 2 0,-1 1 0,-2 6 0,-2 0 0,27 32 0,-19-13 0,-15-9 0,-8-10 0,-7-6 0,1 0 0,6-3 0,8 4 0,12 8 0,10 5 0,7 8 0,-1-4 0,-8-8 0,-12-8 0,-12-13 0,-6-4 0,-4-6 0,-1 0 0,2 0 0,1 2 0,0 1 0,-1 1 0,1 1 0,6 5 0,9 9 0,5 9 0,-2 0 0,-6-6 0,-9-8 0,-3-7 0,0 1 0,6 10 0,11 12 0,4 13 0,3 1 0,-7-7 0,-7-8 0,-2-7 0,-2-3 0,0-5 0,-3-2 0,-3-4 0,-9-7 0,-2 0 0,-5-7 0,2-2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5.3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201 1 24575,'0'92'0,"1"-35"0,-2 6 0,1 17 0,-1 5 0,-3 13 0,-4 1 0,-3-2 0,-3-1 0,-4-6 0,-3-3 0,-1-12 0,0-5 0,4-16 0,1-5 0,-8 22 0,13-24 0,6-29 0,4-6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5.8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5:51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3097 145 24575,'-84'0'0,"29"0"0,-4 0 0,-17 0 0,-5 0 0,-10 0 0,-3 0 0,0 0 0,-3 0-509,24 0 1,-2 0 0,0 0 508,-2 0 0,0 0 0,-1 1 0,-1 1 0,-1 1 0,1 0 0,3 2 0,0 1 0,3 2 247,-20 4 1,4 2-248,9 2 0,5-1 126,12-1 1,3-1-127,9-2 0,3 0 0,-37 6 0,10 1 777,5 1-777,4 3 0,1 2 0,-1 1 0,-1 2 0,3 3 0,7 4 0,6 2 0,5 3 0,1 1 0,4 6 0,6 0 0,7 0 0,12-1 0,7-1 0,6 10 0,3 10 0,0 8 0,2 3 0,7-4 0,8-5 0,11 5 0,13 15 0,-16-34 0,0 3 0,3 8 0,1 1 0,0 5 0,1 1 0,-1-3 0,0-1 0,-1-6 0,0-2 0,-2-8 0,2-1 0,2-5 0,2-2 0,2-1 0,2-2 0,4 3 0,3-2 0,5 1 0,3-1 0,2-2 0,3-4 0,5-1 0,3-3 0,3-4 0,4-4 0,12-2 0,3-4 0,8-2 0,3-3-254,-25-5 1,1-1 0,1-1 253,6-2 0,1 0 0,1-1 0,2 0 0,2-1 0,1-1 0,1 1 0,2-1 0,-1-1 0,-1-2 0,-1-1 0,0-2 0,-3-3 0,-1 0 0,-1-3 0,-4-2 0,-2-2 0,-1-1 0,-3-1 0,-3-2 0,0 1 0,23-10 0,-4 1 0,-11 3 0,-4 1 0,-13 5 0,-3 0 0,37-14 0,-15 1 0,-13-2 760,-7-1-760,-6-1 0,-7 2 0,-3 3 0,-5 1 0,-2 2 0,-1-1 0,-3-1 0,-5 0 0,-1-1 0,-2-1 0,0-4 0,0-9 0,-5-9 0,-6-10 0,-6-4 0,-7-1 0,-1-3 0,-13-8 0,0 34 0,-3-2 0,-8-7 0,-3-1 0,-5-7 0,-3-1 0,0 0 0,-2 0 0,-1 1 0,0 1 0,1 3 0,0 1 0,-1 2 0,-2 2 0,0 1 0,-1 1 0,-2 3 0,-1 1 0,0 2 0,0 2 0,4 5 0,2 2 0,-30-26 0,14 15 0,8 13 0,0 7 0,-6 6 0,-4 7 0,-8 4 0,-5 5 0,-5 4 0,-3 0 0,-5 6 0,39-2 0,5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8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1 847 24575,'87'-8'0,"-26"-3"0,6-5 0,20-8 0,4-4 0,-24 6 0,1-1 0,1 0 0,0-2 0,0 1 0,-1-1 0,-2 3 0,-1 0 0,-2 0 0,23-6 0,-2 1 0,-4 3 0,-1 0 0,-10 2 0,-3 2 0,-7 1 0,-2 1 0,-4 1 0,-2-1 0,42-19 0,-1-1 0,-2-4 0,-44 21 0,0-1 0,0 1 0,0 1 0,46-15 0,-1 3 0,-11 8 0,-17 5 0,-20 7 0,-18 7 0,-11 1 0,-9 3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09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24575,'75'0'0,"1"19"0,11 20 0,-39-8 0,0 4 0,6 6 0,1 3 0,5 7 0,-1 4 0,3 4 0,-1 4 0,0 2 0,-3 1 0,-2 0 0,-2 0 0,-6-7 0,-3-1 0,-6-7 0,-2-3 0,21 32 0,-12-16 0,-9-15 0,-1-3 0,-3-5 0,-3-3 0,0-6 0,-5-3 0,-2-4 0,-3-2 0,-3-4 0,-3-3 0,0 1 0,2-1 0,5 6 0,-9-9 0,2 1 0,-13-11 0,1-1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9:42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2.6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1 752 24575,'42'-35'0,"1"0"0,17-17 0,6-6 0,-12 10 0,3-4 0,-1-1 0,3-1 0,0-1 0,-2 2 0,12-11 0,-5 4 0,-16 15 0,-7 7 0,-2 6 0,-19 14 0,-19 18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3.7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24575,'58'13'0,"1"15"0,8 20 0,3 23 0,-34-29 0,-1 2 0,4 6 0,-1 3 0,0 4 0,0 0 0,0 0 0,0 1 0,1-1 0,-1 0 0,0-4 0,0-2 0,0-4 0,0-2 0,-3-5 0,-1-3 0,21 19 0,-13-14 0,-12-13 0,-11-11 0,-5-7 0,-6-5 0,-5-4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4.9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1273 24575,'60'-51'0,"-10"11"0,7-6 0,-1 3 0,6-4 0,1-3-816,11-10 0,3-3 0,-1 0 816,0 0 0,0 1 0,-1 0 0,-2 3 0,-1 2 0,-3 2 237,-9 10 0,-2 2 1,-2 3-238,13-8 0,-4 4 209,-13 10 1,-5 4-210,11-5 0,-26 19 0,-15 9 0,-6 0 0,5-7 1260,7-7-1260,7-6 14,2 4 0,-16 11 0,-5 6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06.1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24575,'71'58'0,"-29"-15"0,0 5 0,6 12 0,-2 5 0,0 4 0,-1 1 0,-7-6 0,-2-1 0,-3-8 0,0-1 0,-2-4 0,1-2 0,-1-4 0,0-2 0,4 2 0,-1 0 0,2 1 0,1-1 0,-3-2 0,0-2 0,21 25 0,-18-23 0,-16-19 0,-8-11 0,-6-6 0,-4-4 0,3 1 0,-2-2 0,4 4 0,-1-2 0,5 5 0,4 3 0,2 1 0,1 0 0,-5 0 0,-4-7 0,-6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11.2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2615 209 24575,'-64'0'0,"-26"0"0,35 0 0,-3 0 0,-9 0 0,-4 0 0,-4 0 0,-2 0 0,-5 0 0,-3 0 0,-8 0 0,-4 0-218,26 0 0,-1 0 1,-1 0 217,-1 0 0,-1 0 0,-1 0 0,-5 0 0,0 1 0,0 1 0,-1 2 0,1 3 0,1 2 0,4 2 0,1 1 0,3 3 0,-28 9 0,7 3 0,21 1 0,7 0 0,-24 14 0,39-12 0,22 0 0,11 6 0,6 20 653,2 26-653,5-28 0,1 3 0,0 8 0,0 3 0,0 8 0,2 2 0,5 9 0,4 1 0,8 0 0,7 0 0,8 2 0,9-2 0,-6-29 0,4-1 0,4-2-250,7 0 0,4-2 0,3-2 250,5 2 0,4-2 0,3-4 0,8-1 0,3-3 0,3-3-454,6-2 0,4-3 1,0-2 453,-20-10 0,0-2 0,1-1 0,1-1 0,3-1 0,1-1 0,1-1 0,0-1 0,1 0 0,1-1 0,0-1 0,-2-1 0,-3-1 0,-1-1 0,-1-1 0,-1-1 0,22 1 0,-2-1 0,0-2-260,-6-1 0,0-1 0,-2-1 260,-4-2 0,-2 0 0,1-2 0,3-2 0,0-1 0,1-4 0,0-2 0,-1-3 0,0-4 0,1-5 0,-1-5 0,0-4 0,1-7 0,-1-4 0,-2-4 0,-4-2 0,-3-4 0,-2-2 0,-6-2 0,-2-1 0,-4-1 0,-9 3 0,-4 0 0,-3 1 0,8-18 0,-8 1 0,-10 8 0,-7 1 334,-10 10 0,-8 1-334,-10 0 0,-11-1 0,-16-10 0,-11-2 0,1 11 0,-6 0 0,-4-2-107,-15-12 1,-5-1 0,-5-1 106,9 9 0,-2 0 0,-3-1 0,0 2 0,0 0 0,-2 1 0,0 1 0,-1 2 0,1 2 0,-2 2 0,1 2 0,-1 3 0,7 6 0,0 1 0,0 4 0,-1 3-9,-16-1 1,0 5 0,-2 4 8,1 3 0,-2 4 0,1 5 0,-1 5 0,0 6 0,-1 6 0,-6 9 0,0 8 0,0 7-524,17 0 1,1 6 0,-1 4 0,0 4 523,6 1 0,-1 4 0,0 3 0,4-1 0,5-4 0,-8 7 0,6-4 0,3 0 0,5-1 0,0 1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13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2338 513 24575,'-81'0'0,"29"0"0,-4 0 0,-19 0 0,-4 0 0,-14 0 0,-2 0 0,27 0 0,-1 0 0,0 0 0,-1 0 0,0 0 0,0 0 0,-30 0 0,1 0 0,5 0 0,2 0 0,2 0 0,3 1 0,11 3 0,2 2 0,8 4 0,3 3 0,9 2 0,3 3 0,-32 26 0,9 2 0,11 3 0,7 6 0,8 0 0,9 6 0,7 4 0,9 6 0,7 12 0,8 7 0,6-40 0,1 2 0,4 5 0,3 2 0,6 5 0,6 1 0,8 6 0,9 1 0,12 7 0,9-1-200,-13-23 1,4-1 0,3-1 199,1 0 0,3-1 0,2-2 0,3 1 0,1-2 0,2-1 0,-2-4 0,1-1 0,0-1 0,-2-3 0,0-1 0,-1-1 0,24 13 0,-3-4 0,-10-8 0,-1-4 0,-4-5 0,0-3 0,1-5 0,3-4 0,10-4 0,5-3 0,-17-5 0,4-1 0,0-1-201,3-1 1,1-2-1,1-2 201,4-4 0,2-2 0,0-5 0,3-4 0,1-4 0,-2-5-224,0-5 0,-2-6 1,1-3 223,-16 5 0,0-2 0,1-3 0,-1-1 0,0-3 0,1-3 0,-2 0 0,-1-2 0,-2 0 0,-2-1 0,-2 0 0,-1-2 0,15-16 0,-3-2 0,-5-1 0,-9 3 0,-4 0 0,-6-3-182,-8 3 0,-6-2 0,-4-1 182,-4-1 0,-4-2 0,-7 0 0,-7-1 0,-5 0 0,-7 0 0,-4 1 0,-7 1 0,-5 2 0,-5 0 0,-7 2 0,-4 2 0,-7 0 0,-6 2 0,-3 4 0,-5 2 0,-4 3 0,-4 5 0,-5 2 0,-5 5 0,-1 6 0,-3 7 0,-2 5 0,-1 5 0,1 6 0,-2 4 0,2 2 0,3 4 0,1 2 0,2 2 0,7-1 0,0 2 0,1 2 0,3 1 0,0 2 0,1 9 0,-7 11 0,0 11 0,0 9 0,4 9 0,-1 11 0,3 2 0,5-6 0,6-10 0,5-3 0,2 3 0,-3 16 0,1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15.5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1476 180 24575,'-53'0'0,"-16"0"0,-24 0 0,36-1 0,-3 2 0,-6 0 0,-2 4 0,-4 6 0,-1 5 0,-1 7 0,1 7 0,0 8 0,3 7 0,3 2 0,4 2 0,7-1 0,3 0 0,5-2 0,3 0 0,7-3 0,3 0 0,3 2 0,3 1 0,4-1 0,2-1 0,-10 36 0,15-19 0,10-13 0,6-5 0,5 14 0,15 19 0,4-25 0,6 2 0,11 8 0,7 1 0,10 3 0,4 0 0,4 1 0,3-3 0,1-4 0,3-3 0,4-3 0,4-4 0,9-3 0,3-5-176,-27-16 0,2-3 0,1-1 176,3-2 0,1-1 0,1-3 0,-2-2 0,0-2 0,0-1 0,-1-2 0,-1-2 0,0-1 0,30 1 0,-1-3-30,-6-2 1,-1-1 29,-5-2 0,-2-2 0,1-3 0,-1-5 0,1-3 0,0-4 0,-2-4 0,0-3 0,-2 0 0,-2-2 0,-6 0 0,-3-2 0,-8 1 0,-2-1 0,-7-2 0,-3-1 263,-5-1 0,-4-2-263,24-41 30,-36 32 1,-5-3-31,-1-6 0,-3-3 0,-1-9 0,-4-3 0,-1-5 0,-1-1 0,-3 3 0,-1 1 0,-2 8 0,-3 4 0,1-39 0,-15 13 0,-25-4 0,4 38 0,-7 0 0,-14-5 0,-6 0 0,-7-1 0,-6 1 0,18 19 0,-2 0 0,-2 3-176,-5 0 0,-2 2 0,-1 2 176,-3 3 0,-1 3 0,-1 2 0,-4 3 0,-2 2 0,1 2 0,-1 2 0,0 3 0,-1 1 0,-1 2 0,-1 2 0,0 0 0,-2 1 0,-2 1 0,0 1-356,-4 0 0,-2 0 0,0 1 356,0 1 0,-1 0 0,0 0 0,1 0 0,1 0 0,-1 0 0,3-1 0,0 0 0,1 3 0,2 8 0,1 2 0,8-2 0,4-6 0,8 1 0,10 11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6:20.94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7144 16383,'0'55'0,"0"1"0,0 3 0,0 0 0,0-8 0,0 0 0,0 6 0,0 2 0,3 6 0,1 0 0,3-1 0,1 0 0,3 2 0,2-1 0,2-1 0,1-2 0,-2-1 0,1-2 0,0-1 0,0-1 0,-1-6 0,0 0 0,0-3 0,2-1 0,16 35 0,5-14 0,5-6 0,4-5 0,6-2 0,8 0 0,12-3 0,16-6 0,-38-25 0,2-3 0,5-2 0,2-4 0,3-3 0,0-3 0,0 0 0,1-5 0,1-5 0,1-6 0,-1-6 0,-1-5 0,0-8 0,-2-4 0,-2-6 0,-5-3 0,-7 3 0,-4-1 0,22-33 0,-20 5 0,-14 3 0,-5-8 0,-3-5 0,-6 2 0,-8-3 0,-6-1 0,-3-12 0,0 36 0,0-2 0,0-6 0,0-2 0,0-1 0,0 0 0,0 3 0,0 2 0,0 7 0,0 3 0,3-35 0,8 8 0,18 4 0,23-3 0,-16 37 0,6-1 0,9-2 0,4 0 0,5 1 0,1 1 0,5 0 0,2 1 0,1 1 0,0 3 0,0 4 0,1 2 0,4 1 0,1 2 0,4 5 0,3 2 0,3 2 0,2 2 0,3 1 0,0 2 0,0 3 0,-1 1 0,1 0 0,0 2 0,1 1 0,1 2 0,1 2 0,1 0 0,3 0 0,0 2 0,2 1 0,2 0 0,-31 0 0,2 0 0,-1 0 0,1 0 0,-1 0 0,1 0 0,2 0 0,0 0 0,1 0 0,-2 0 0,0 0 0,0 0 0,-4 0 0,-1 0 0,0 0 0,30 0 0,-2 0 0,-10 0 0,-3 0 0,-6 0 0,-2 0 0,-5-1 0,-2-1 0,-2 0 0,-2 0 0,-4 0 0,-2 0 0,-5 0 0,-1 1 0,45-2 0,-9-3 0,-4-4 0,4-2 0,9-1 0,-42 5 0,4-1 0,16-4 0,6-2 0,11-4 0,5-3 0,-23 5 0,3-1 0,2 0 0,9-2 0,3 0 0,0 1 0,3 0 0,0 0 0,1 2 0,-20 3 0,2 2 0,-1-1 0,1 1 0,-1 1 0,0 1 0,1-1 0,-1 1 0,2 1 0,0-1 0,-1 1 0,0 0 0,22-3 0,-1 0 0,-1 0 0,-4 0 0,-1-1 0,0 0 0,-5-1 0,0 0 0,-3-2 0,-5 1 0,-2-1 0,0-1 0,-2 1 0,0-1 0,0 0 0,-4 1 0,-1-1 0,1-1 0,0 0 0,0 0 0,2-1 0,2-1 0,2-1 0,0-1 0,4-2 0,1-2 0,0 0 0,0 1 0,-1-1 0,0-1 0,2 0 0,0-2 0,0 1 0,1-2 0,0 0 0,-1-1 0,0 1 0,-1-1 0,-1-1 0,-1 0 0,-1-2 0,-2-1 0,-1-3 0,-1-2 0,-3-2 0,-2-5 0,-3-2 0,-1-4 0,-1-4 0,-1-3 0,-2-3 0,0-3 0,-2-3 0,-2-2 0,-6 2 0,-2-2 0,-2 1 0,-4 4 0,-1 2 0,-4 0 0,10-20 0,-5 4 0,-10 14 0,-5 5 0,-7 12 0,-4 1 0,11-45 0,-15 41 0,0-1 0,0-6 0,-1-2 0,-2-5 0,-1-2 0,-2 0 0,-2-3 0,-2-5 0,-2-3 0,-2-6 0,-2-2 0,-2 21 0,-1-2 0,-1 0 0,-2-4 0,0-1 0,-1 2 0,-1 3 0,1 1 0,-2 1 0,-4-23 0,-3 6 0,1 18 0,-4 4 0,-5 9 0,-7 3 0,-8 0 0,-4 2 0,-9-3 0,-3 0 0,-3-4 0,-2 0 0,-3-2 0,-1 0 0,-3 0 0,-4 1 0,18 17 0,-3 0 0,-2 0 0,-11-3 0,-4 0 0,-2 1 0,-2-1 0,-3 0 0,1 0 0,-1 0 0,0 0 0,2 1 0,7 1 0,2 1 0,2 0 0,9 5 0,1 0 0,1 1 0,-29-13 0,0 2 0,1 4 0,-1 2 0,-6 3 0,-2 3 0,-1 2 0,0 3 0,1 2 0,0 0 0,1 1 0,2 2 0,4 1 0,0 1 0,1 0 0,1 1 0,4 1 0,2 2 0,1 1 0,2 2 0,2 2 0,1 2 0,1 1 0,1 2 0,-3 1 0,1 1 0,-1 1 0,-1 0 0,-1 0 0,-1 1 0,1 0 0,0 1 0,-3 0 0,-1 0 0,-6 0 0,-3 0 0,-7 2 0,-3 2 0,27 1 0,-2 0 0,0 2 0,-3 1 0,1 1 0,-1 0 0,2 2 0,1-1 0,1 1 0,5-1 0,1-1 0,1 0 0,-21 2 0,2 0 0,7-1 0,3 0 0,6 2 0,1 0 0,4 1 0,1 1 0,6 0 0,3 1 0,-38 15 0,18 1 0,16 6 0,9 7 0,6 9 0,-2 20 0,18-24 0,0 5 0,-2 9 0,0 5 0,-4 12 0,1 4 0,0 7 0,1 1 0,3-2 0,1 1 0,0-3 0,1-1 0,4-9 0,0-1 0,1-5 0,0-1 0,2-2 0,0-1 0,2 0 0,1 0 0,-1 1 0,1-1 0,2-2 0,0-1 0,0-5 0,1-2 0,-11 37 0,5-26 0,3-23 0,1-13 0,-4-9 0,-4-8 0,-8-3 0,-6-2 0,-13-1 0,-12 4 0,-13 3 0,-12 1 0,-5-3 0,42-9 0,0 0 0,0-1 0,0-1 0,-48 0 0,2-1 0,13-3 0,4 0 0,2 0 0,4 0 0,-4 0 0,-5-5 0,-5-8 0,-1-10 0,-3-7 0,0 0 0,-2-1 0,-1 4 0,2 1 0,5 2 0,7 6 0,5 6 0,6 6 0,4 6 0,1 0 0,8 0 0,5 0 0,10 0 0,6 0 0,2 0 0,-7 0 0,-5 2 0,-3 3 0,0 4 0,4 4 0,-1 1 0,-4 4 0,-4 3 0,-4 0 0,2 3 0,5 1 0,8 3 0,1 2 0,4 2 0,3 0 0,1-3 0,4 0 0,-1 0 0,-3 6 0,-10 11 0,-14 14 0,25-23 0,-2 3 0,-5 4 0,0 3 0,-4 6 0,-1 3 0,-2 4 0,-3 2 0,-9 10 0,-1 1 0,-3 2 0,1 0 0,0-2 0,1-1 0,6-6 0,4-3 0,11-14 0,4-1 0,-21 29 0,21-23 0,13-17 0,6-13 0,5-5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56.2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3247 433 24575,'-72'0'0,"23"0"0,-4 0 0,-12 0 0,-3 0 0,-7 0 0,-2 0 0,-2 0 0,0 0 0,2 0 0,-2 0 0,-2-1 0,0 2 0,0 2 0,-1 4 0,-2 3 0,-1 4 0,2 2 0,2 4 0,3 3 0,1 1 0,5-2 0,2 0 0,8-2 0,2 0 0,3-2 0,2 0 0,3-2 0,1 0 0,-40 14 0,9-4 0,3 3 0,-3 3 0,-6 6 0,42-17 0,-1 2 0,-2 1 0,0 1 0,3 3 0,1 0 0,3 0 0,2 1 0,-35 30 0,12 1 0,8-1 0,11 3 0,7 3 0,6 0 0,2 5 0,3-1 0,9-9 0,5-8 0,7-8 0,4 1 0,15 14 0,24 20 0,-7-30 0,4 2 0,7 6 0,4 1 0,3-1 0,2-1 0,8 3 0,4-3 0,2-2 0,4-2 0,7 1 0,2-1 0,3 2 0,0 0 0,-4-2 0,-2-1 0,0 0 0,-2 0 0,-5-6 0,-2-3 0,0-5 0,0-4 0,1-4 0,1-4 0,4-2 0,1-3 0,4-2 0,2-4 0,0-1 0,3-4 0,9-2 0,4-4-230,-28-2 1,2-1 0,2-2 229,5-2 0,2-1 0,1-3 0,8-5 0,3-3 0,0-3-381,-17 2 1,0-2 0,1-2 0,0-1 380,2-1 0,0-2 0,0-1 0,-1 0 0,2-2 0,-1 0 0,-1-1 0,0 0 0,-4 2 0,-1 0 0,0-1 0,-2 0-273,18-7 0,-2-1 0,-1-1 273,-3 2 0,0 0 0,-3 0 0,-4 1 0,-2 1 0,-1 0 0,-4 1 0,-1 1 0,-1-1-1,23-15 0,-4 0 1,-10 4 0,-4-2 303,-9 3 0,-5-1-303,-9 3 0,-4-1 1503,23-34-1503,-16 1 918,-14 3-918,-14-6 3,-10-6-3,-7-13 0,-8 38 0,-6-2 0,-8-12 0,-10-2 0,-1 17 0,-7-2 0,-6 2-793,-18-10 0,-10 1 0,-10 2 793,14 18 0,-7 1 0,-5 1 0,-3 2 0,-3 2-547,1 2 1,-3 3 0,-3 0 0,-2 2 0,-3 1 0,0 1 424,2 2 1,-2 2-1,-2 1 1,-1 0-1,0 2 1,-1 0-1,2 2 122,1 1 0,-1 0 0,0 2 0,1 1 0,0 0 0,2 2 0,1 1 0,-4 0 0,1 1 0,1 2 0,2 1 0,2 0 0,3 1-186,-3 0 0,2 1 1,3 1-1,3 1 1,4 1 185,-17 0 0,7 2 0,6 0 0,-15-3 0,9 8 0,26 11 0,5 13 0,-9 43 0,9 7 0,-1-6 0,22-2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0:58.8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621 1156 24575,'36'-41'0,"12"-7"0,14-14 0,2-7 0,-12 3 0,-9 1 0,-10 6 0,-9 8 0,-10 0 0,-3 1 0,-6-2 0,-2-1 0,0 1 0,0 0 0,0 2 0,-2 4 0,-1 4 0,0 3 0,0 4 0,0 0 0,0 8 0,-2 1 0,-6 2 0,-12 2 0,-12 4 0,-9 5 0,-4 7 0,4 4 0,3 3 0,3 5 0,2 16 0,-3 16 0,-2 18 0,-2 9 0,1 0 0,3-1 0,7-9 0,8-9 0,8-8 0,8-6 0,3 4 0,2 7 0,4 8 0,10 6 0,16 5 0,17-3 0,14 2 0,11-3 0,9-5 0,-37-29 0,1-2 0,48 13 0,-44-19 0,0-2 0,0 0 0,-1 0 0,46 13 0,-10 0 0,-10-5 0,-13-1 0,-9-1 0,-7 0 0,-6 1 0,-3 0 0,-2 2 0,-3 5 0,-3 11 0,-8 7 0,-8 11 0,-10 15 0,-13-24 0,-10 2 0,-12 13 0,-11 2 0,4-10 0,-6 1 0,-4 1-511,-10 8 0,-6 1 0,-2 2 511,11-12 0,-3 1 0,-1 1 0,-1-1 0,-1 1 0,-2 1 0,0-2 0,0 0 0,1-2 0,0 0 0,1-2 0,0-2 0,-14 10 0,2-3 0,4-3 0,-13 7 0,7-6 0,20-15 0,7-6 0,-7 3 0,36-22 0,11-9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0.4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500 1 24575,'0'31'0,"0"-5"0,0-8 0,0-4 0,0 2 0,0 7 0,0 6 0,0 6 0,0-1 0,-1-1 0,-3 0 0,-3-1 0,-2-1 0,-2 0 0,-2-2 0,-3 5 0,-3 1 0,0-1 0,4-3 0,4-7 0,3-9 0,-1-5 0,-3-1 0,-6 1 0,-7 2 0,-4 2 0,2-1 0,3 1 0,10-5 0,4-2 0,8-3 0,-2 0 0,1 0 0,-5 2 0,-10 9 0,-11 14 0,-6 9 0,-3 2 0,10-7 0,9-8 0,10-13 0,4-1 0,5-9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2.1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1453 24575,'64'-43'0,"0"1"0,1-1 0,-5 3 0,3-2 0,2-1 0,2-3 0,-2 2 0,2-2 0,1-1 0,1-1 0,1-1-656,4-2 1,1-1-1,1-1 1,-1 1 0,-1 1 359,9-7 0,0 0 1,-3 2-1,-1 2 296,-11 7 0,-1 2 0,-2 1 0,-3 3 455,7-3 1,-4 3 0,-3 4-456,4 0 0,-6 6 726,29-10-726,-38 22 0,-22 12 0,-18 7 591,1 0 1,-10 0 0,2-1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2.8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24575,'54'31'0,"-1"0"0,18 21 0,4 9 0,-9-4 0,3 5 0,1 4-820,-9-8 1,1 2 0,1 1 0,0 0 727,1 1 0,1-1 1,-1 1-1,0-3 92,-7-4 0,0-1 0,-1-2 0,-1-2 354,10 7 0,-2-3 0,-4-5-354,7 6 0,-6-7 613,18 11-613,-26-21 0,-28-22 0,-12-8 0,-7-4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3.6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1 735 24575,'84'-11'0,"-16"-8"0,8-6 0,-3 0 0,5-3 0,5-2-820,-7 1 1,3-1 0,3-2 0,-1 0 684,4-3 1,0-2 0,1 0 0,-1 2 134,-4 3 0,-1 1 0,0 0 0,-4 2 323,10-5 1,-2 2-1,-7 2-323,10-2 0,-10 5 672,17 1-672,-44 12 0,-28 9 0,-15 4 0,-4-1 0,-3-2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4.3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24575,'90'4'0,"-28"5"0,5 5 0,24 12 0,7 6-683,-21-4 1,3 3-1,1 1 683,0 2 0,0 2 0,-1 1 0,2 1 0,0 0 0,-2 0 0,-7-2 0,-1-2 0,-3 0 329,19 10 1,-4-1-330,-11-4 0,-6 1 169,-17-7 0,-7 1-169,25 35 0,-16 7 0,-12-4 1051,-6-8-1051,-8-14 0,-13-25 0,-5-10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5.6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1380 24575,'42'-44'0,"-1"1"0,11-7 0,7-4 0,5-2 0,-2 3 0,3-1 0,4-2 0,2-1-656,-4 4 1,3-2-1,2-1 1,1 1 0,-1 2 349,-3 3 0,1 0 0,0 1 1,-1 1-1,-1 3 306,6-3 0,-1 2 0,-2 2 0,-2 3 487,8-5 0,-3 3 0,-5 7-487,-1 4 0,-6 7 781,28-3-781,-41 20 0,-16 7 0,-9 1 2564,-7 0-2564,-3 0 0,-7 0 0,-4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06.8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24575,'4'45'0,"12"29"0,-1-23 0,3 3 0,5 10 0,3 2 0,5 7 0,1 1 0,0-4 0,-1-1 0,-3-1 0,-1-3 0,-4-10 0,-3-3 0,5 22 0,-11-34 0,-8-19 0,-2-16 0,10 8 0,11 13 0,7 14 0,1 2 0,-6-5 0,-6-10 0,-4-4 0,8 14 0,14 22 0,9 11 0,0 0 0,-10-18 0,-16-23 0,-11-15 0,-6-10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13.7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1 569 24575,'0'-40'0,"0"-6"0,6-5 0,10-7 0,14-7 0,12 0 0,10 4 0,10 2 0,12 10 0,8 12 0,6 13 0,-1 13 0,-8 8 0,-6 7 0,-9 10 0,-7 12 0,-5 15 0,-7 8 0,-8-2 0,-2-7 0,0-10 0,8-5 0,13-8 0,18-6 0,17-6 0,-37-6 0,1-2 0,3-3 0,0-2 0,-2-3 0,-3-1 0,36-17 0,-28 3 0,-26 10 0,-17 4 0,-12 0 0,-9-4 0,1 6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06:23.80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124 1 16383,'0'51'0,"0"0"0,0 1 0,0 1 0,-1-1 0,-1 1 0,-1 5 0,-1 2 0,-2 0 0,-1 1 0,-1 3 0,-2 0 0,1-1 0,0-1 0,0-5 0,0-2 0,2-3 0,1-3 0,-3 35 0,3-8 0,-1-2 0,1 0 0,3 4 0,0-5 0,3-10 0,0-14 0,0-14 0,0-6 0,0-3 0,0 3 0,57-41 0,15-14 0,1-10 0,7-7 0,-20 11 0,1-3 0,2 0 0,4 0 0,1-2 0,2 1 0,3-2 0,1 0 0,0 1 0,-2 2 0,-1 0 0,0 1 0,-5 3 0,-1 1 0,0 1 0,28-12 0,-3 3 0,-12 8 0,-4 1 0,-12 4 0,-4 3 0,31-11 0,-24 6 0,-14 4 0,-8 3 0,-6 4 0,-8 6 0,-10 5 0,-76-14 0,7 3 0,-8-2 0,-6-2 0,14 4 0,1-2 0,-8-3 0,-2-1 0,-4-2 0,-1-3 0,-3-2 0,1-1 0,1-1 0,1 0 0,2 0 0,2 2 0,7 3 0,1 1 0,-38-19 0,17 9 0,17 2 0,11 7 0,10 4 0,6 2 0,4 5 0,6-1 0,-2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15.2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1 709 24575,'19'-25'0,"3"6"0,19 12 0,7 2 0,11 2 0,14 0 0,4 1 0,7 2 0,-2 1 0,-7 7 0,-8 6 0,-5 7 0,-6 2 0,-5 0 0,-2-3 0,-7-3 0,-3-3 0,-4-2 0,-4-3 0,-4-3 0,-3-1 0,-6-2 0,-3 0 0,-3-1 0,2-2 0,-6 0 0,7 0 0,-3 0 0,6 0 0,1 0 0,2-5 0,10-25 0,13-51 0,-17 15 0,0-8 0,3-18 0,-1-4 0,-3-3 0,-2 6 0,-9 32 0,-2 7 0,5-20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17.2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1 231 24575,'72'0'0,"0"0"0,-7 0 0,4 0 0,6 0 0,-1 0 0,6 0 0,3-1 0,1 0-656,-5-2 1,1 0-1,3-1 1,0 0 0,-1-2 346,2 0 1,0-1 0,1-1 0,0 0 0,0-1 308,3-1 0,1 0 0,0-1 0,-1 0 0,-1 0 0,12-2 0,-2 0 0,-2 1 0,-1 0 14,-8 2 1,-1 1-1,-2 0 1,-2 1-15,16 1 0,-3 1 0,-5 1 358,-19 1 0,-2 2 0,-4 0-358,15-2 0,-8 2 0,12 2 0,-38 0 602,-31 0 1,-4 0 0,-15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0:11:23.1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205 501 24575,'66'-9'0,"19"-17"0,-27 3 0,3-4 0,6-4 0,1-2 0,3-2 0,0-1 0,-2 2 0,-2 2 0,-2 3 0,0 2 0,-2 1 0,0 1 0,-7 5 0,-3 2 0,35-12 0,-30 10 0,-23 8 0,-23 7 0,-7 3 0,-37 8 0,-19 15 0,7-3 0,-5 2 0,-9 6 0,-2 2 0,-5 1 0,-2 0 0,0-2 0,2-3 0,4-2 0,1-2 0,5-4 0,1 0 0,2-2 0,1 0 0,-1 1 0,1 0 0,-42 16 0,18-3 0,24-2 0,7 2 0,1 9 0,-4 8 0,2 1 0,12-8 0,13-14 0,15-11 0,10-7 0,6-5 0,3-1 0,4 0 0,7 2 0,12 3 0,16 7 0,12 6 0,10 8 0,9 5 0,6 3 0,-43-16 0,-1 0 0,44 17 0,-11-4 0,-15-4 0,-16-4 0,-9-2 0,-7-3 0,-1 0 0,0-1 0,0 3 0,1 4 0,-3-1 0,-4 0 0,-4-4 0,-7-7 0,-3-5 0,-3-4 0,2-3 0,3 4 0,4 1 0,2 2 0,-2 0 0,0-2 0,-3-1 0,-4-2 0,-4-2 0,-3-7 0,-2-20 0,-1-35 0,0-37 0,0 36 0,0-3 0,0 2 0,0 1 0,0 7 0,0 4 0,0-30 0,0 24 0,0 12 0,0 8 0,0 7 0,0 7 0,0 6 0,0 8 0,0 2 0,0-1 0,0-5 0,0-7 0,0-2 0,0 0 0,0 9 0,0 2 0,0 5 0,0-3 0,0-3 0,0-3 0,-1 7 0,-3 3 0,-10 14 0,-13 8 0,-13 12 0,-9 9 0,1 3 0,7-5 0,11-7 0,10-6 0,10-6 0,5-2 0,4-4 0,1-2 0,0 4 0,0 1 0,0 2 0,0 1 0,0 1 0,0 1 0,0 6 0,0 7 0,0 15 0,0 7 0,0 0 0,0-8 0,0-15 0,0-9 0,2-11 0,0-3 0,0-4 0,0 5 0,-2 2 0,0 6 0,0 1 0,0 2 0,0-4 0,0-6 0,0-41 0,0 7 0,0-29 0,0 34 0,2 3 0,0 11 0,1-2 0,1 0 0,-1-1 0,1-3 0,-1-2 0,2-2 0,-1-5 0,0 9 0,0 1 0,-1 11 0,3 21 0,-1-5 0,-1 18 0,-2-18 0,0-2 0,0-11 0,0 1 0,-12-5 0,-9-2 0,-19-7 0,-7-6 0,-3-4 0,-4-2 0,3 0 0,3 1 0,7 4 0,10 4 0,6 2 0,1 0 0,1 1 0,-3-2 0,-1-6 0,2-2 0,1-3 0,5 2 0,4 8 0,3 4 0,2 6 0,3 3 0,1 8 0,2 3 0,2 7 0,0 1 0,0 0 0,0-3 0,0-4 0,-2-5 0,-5-4 0,-6-3 0,-7 0 0,-3 0 0,5 0 0,6-2 0,7 2 0,3-2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07-10-2022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7.png"/><Relationship Id="rId17" Type="http://schemas.openxmlformats.org/officeDocument/2006/relationships/customXml" Target="../ink/ink10.xml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6.png"/><Relationship Id="rId19" Type="http://schemas.openxmlformats.org/officeDocument/2006/relationships/customXml" Target="../ink/ink11.xml"/><Relationship Id="rId4" Type="http://schemas.openxmlformats.org/officeDocument/2006/relationships/image" Target="../media/image13.png"/><Relationship Id="rId9" Type="http://schemas.openxmlformats.org/officeDocument/2006/relationships/customXml" Target="../ink/ink6.xml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7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6.xml"/><Relationship Id="rId24" Type="http://schemas.openxmlformats.org/officeDocument/2006/relationships/image" Target="../media/image28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0.png"/><Relationship Id="rId10" Type="http://schemas.openxmlformats.org/officeDocument/2006/relationships/image" Target="../media/image16.png"/><Relationship Id="rId19" Type="http://schemas.openxmlformats.org/officeDocument/2006/relationships/customXml" Target="../ink/ink20.xml"/><Relationship Id="rId4" Type="http://schemas.openxmlformats.org/officeDocument/2006/relationships/image" Target="../media/image13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customXml" Target="../ink/ink24.xml"/><Relationship Id="rId30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1.xml"/><Relationship Id="rId18" Type="http://schemas.openxmlformats.org/officeDocument/2006/relationships/image" Target="../media/image28.png"/><Relationship Id="rId26" Type="http://schemas.openxmlformats.org/officeDocument/2006/relationships/image" Target="../media/image38.png"/><Relationship Id="rId3" Type="http://schemas.openxmlformats.org/officeDocument/2006/relationships/customXml" Target="../ink/ink26.xml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24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30.xml"/><Relationship Id="rId24" Type="http://schemas.openxmlformats.org/officeDocument/2006/relationships/image" Target="../media/image37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39.png"/><Relationship Id="rId10" Type="http://schemas.openxmlformats.org/officeDocument/2006/relationships/image" Target="../media/image16.png"/><Relationship Id="rId19" Type="http://schemas.openxmlformats.org/officeDocument/2006/relationships/customXml" Target="../ink/ink34.xml"/><Relationship Id="rId4" Type="http://schemas.openxmlformats.org/officeDocument/2006/relationships/image" Target="../media/image13.png"/><Relationship Id="rId9" Type="http://schemas.openxmlformats.org/officeDocument/2006/relationships/customXml" Target="../ink/ink29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Relationship Id="rId27" Type="http://schemas.openxmlformats.org/officeDocument/2006/relationships/customXml" Target="../ink/ink38.xml"/><Relationship Id="rId30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image" Target="../media/image28.png"/><Relationship Id="rId26" Type="http://schemas.openxmlformats.org/officeDocument/2006/relationships/image" Target="../media/image38.png"/><Relationship Id="rId39" Type="http://schemas.openxmlformats.org/officeDocument/2006/relationships/image" Target="../media/image48.png"/><Relationship Id="rId21" Type="http://schemas.openxmlformats.org/officeDocument/2006/relationships/customXml" Target="../ink/ink49.xml"/><Relationship Id="rId34" Type="http://schemas.openxmlformats.org/officeDocument/2006/relationships/customXml" Target="../ink/ink56.xml"/><Relationship Id="rId7" Type="http://schemas.openxmlformats.org/officeDocument/2006/relationships/customXml" Target="../ink/ink42.xml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29" Type="http://schemas.openxmlformats.org/officeDocument/2006/relationships/image" Target="../media/image43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4.xml"/><Relationship Id="rId24" Type="http://schemas.openxmlformats.org/officeDocument/2006/relationships/image" Target="../media/image37.png"/><Relationship Id="rId32" Type="http://schemas.openxmlformats.org/officeDocument/2006/relationships/customXml" Target="../ink/ink55.xml"/><Relationship Id="rId37" Type="http://schemas.openxmlformats.org/officeDocument/2006/relationships/image" Target="../media/image47.png"/><Relationship Id="rId40" Type="http://schemas.openxmlformats.org/officeDocument/2006/relationships/customXml" Target="../ink/ink59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10" Type="http://schemas.openxmlformats.org/officeDocument/2006/relationships/image" Target="../media/image16.png"/><Relationship Id="rId19" Type="http://schemas.openxmlformats.org/officeDocument/2006/relationships/customXml" Target="../ink/ink48.xml"/><Relationship Id="rId31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customXml" Target="../ink/ink43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Relationship Id="rId27" Type="http://schemas.openxmlformats.org/officeDocument/2006/relationships/customXml" Target="../ink/ink52.xml"/><Relationship Id="rId30" Type="http://schemas.openxmlformats.org/officeDocument/2006/relationships/customXml" Target="../ink/ink54.xml"/><Relationship Id="rId35" Type="http://schemas.openxmlformats.org/officeDocument/2006/relationships/image" Target="../media/image46.png"/><Relationship Id="rId8" Type="http://schemas.openxmlformats.org/officeDocument/2006/relationships/image" Target="../media/image15.png"/><Relationship Id="rId3" Type="http://schemas.openxmlformats.org/officeDocument/2006/relationships/customXml" Target="../ink/ink40.xml"/><Relationship Id="rId12" Type="http://schemas.openxmlformats.org/officeDocument/2006/relationships/image" Target="../media/image24.png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33" Type="http://schemas.openxmlformats.org/officeDocument/2006/relationships/image" Target="../media/image45.png"/><Relationship Id="rId38" Type="http://schemas.openxmlformats.org/officeDocument/2006/relationships/customXml" Target="../ink/ink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21" Type="http://schemas.openxmlformats.org/officeDocument/2006/relationships/customXml" Target="../ink/ink69.xml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47" Type="http://schemas.openxmlformats.org/officeDocument/2006/relationships/image" Target="../media/image54.png"/><Relationship Id="rId50" Type="http://schemas.openxmlformats.org/officeDocument/2006/relationships/customXml" Target="../ink/ink84.xml"/><Relationship Id="rId55" Type="http://schemas.openxmlformats.org/officeDocument/2006/relationships/image" Target="../media/image58.png"/><Relationship Id="rId63" Type="http://schemas.openxmlformats.org/officeDocument/2006/relationships/image" Target="../media/image62.png"/><Relationship Id="rId7" Type="http://schemas.openxmlformats.org/officeDocument/2006/relationships/customXml" Target="../ink/ink62.xml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9" Type="http://schemas.openxmlformats.org/officeDocument/2006/relationships/image" Target="../media/image43.png"/><Relationship Id="rId11" Type="http://schemas.openxmlformats.org/officeDocument/2006/relationships/customXml" Target="../ink/ink64.xml"/><Relationship Id="rId24" Type="http://schemas.openxmlformats.org/officeDocument/2006/relationships/image" Target="../media/image37.png"/><Relationship Id="rId32" Type="http://schemas.openxmlformats.org/officeDocument/2006/relationships/customXml" Target="../ink/ink75.xml"/><Relationship Id="rId37" Type="http://schemas.openxmlformats.org/officeDocument/2006/relationships/image" Target="../media/image47.png"/><Relationship Id="rId40" Type="http://schemas.openxmlformats.org/officeDocument/2006/relationships/customXml" Target="../ink/ink79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88.xml"/><Relationship Id="rId66" Type="http://schemas.openxmlformats.org/officeDocument/2006/relationships/customXml" Target="../ink/ink92.xml"/><Relationship Id="rId5" Type="http://schemas.openxmlformats.org/officeDocument/2006/relationships/customXml" Target="../ink/ink61.xml"/><Relationship Id="rId61" Type="http://schemas.openxmlformats.org/officeDocument/2006/relationships/image" Target="../media/image61.png"/><Relationship Id="rId19" Type="http://schemas.openxmlformats.org/officeDocument/2006/relationships/customXml" Target="../ink/ink68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Relationship Id="rId27" Type="http://schemas.openxmlformats.org/officeDocument/2006/relationships/customXml" Target="../ink/ink72.xml"/><Relationship Id="rId30" Type="http://schemas.openxmlformats.org/officeDocument/2006/relationships/customXml" Target="../ink/ink74.xml"/><Relationship Id="rId35" Type="http://schemas.openxmlformats.org/officeDocument/2006/relationships/image" Target="../media/image46.png"/><Relationship Id="rId43" Type="http://schemas.openxmlformats.org/officeDocument/2006/relationships/image" Target="../media/image52.png"/><Relationship Id="rId48" Type="http://schemas.openxmlformats.org/officeDocument/2006/relationships/customXml" Target="../ink/ink83.xml"/><Relationship Id="rId56" Type="http://schemas.openxmlformats.org/officeDocument/2006/relationships/customXml" Target="../ink/ink87.xml"/><Relationship Id="rId64" Type="http://schemas.openxmlformats.org/officeDocument/2006/relationships/customXml" Target="../ink/ink91.xml"/><Relationship Id="rId8" Type="http://schemas.openxmlformats.org/officeDocument/2006/relationships/image" Target="../media/image15.png"/><Relationship Id="rId51" Type="http://schemas.openxmlformats.org/officeDocument/2006/relationships/image" Target="../media/image56.png"/><Relationship Id="rId3" Type="http://schemas.openxmlformats.org/officeDocument/2006/relationships/customXml" Target="../ink/ink60.xml"/><Relationship Id="rId12" Type="http://schemas.openxmlformats.org/officeDocument/2006/relationships/image" Target="../media/image24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image" Target="../media/image45.png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59" Type="http://schemas.openxmlformats.org/officeDocument/2006/relationships/image" Target="../media/image60.png"/><Relationship Id="rId67" Type="http://schemas.openxmlformats.org/officeDocument/2006/relationships/image" Target="../media/image64.png"/><Relationship Id="rId20" Type="http://schemas.openxmlformats.org/officeDocument/2006/relationships/image" Target="../media/image36.png"/><Relationship Id="rId41" Type="http://schemas.openxmlformats.org/officeDocument/2006/relationships/image" Target="../media/image49.png"/><Relationship Id="rId54" Type="http://schemas.openxmlformats.org/officeDocument/2006/relationships/customXml" Target="../ink/ink86.xml"/><Relationship Id="rId6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image" Target="../media/image16.png"/><Relationship Id="rId31" Type="http://schemas.openxmlformats.org/officeDocument/2006/relationships/image" Target="../media/image44.png"/><Relationship Id="rId44" Type="http://schemas.openxmlformats.org/officeDocument/2006/relationships/customXml" Target="../ink/ink81.xml"/><Relationship Id="rId52" Type="http://schemas.openxmlformats.org/officeDocument/2006/relationships/customXml" Target="../ink/ink85.xml"/><Relationship Id="rId60" Type="http://schemas.openxmlformats.org/officeDocument/2006/relationships/customXml" Target="../ink/ink89.xml"/><Relationship Id="rId65" Type="http://schemas.openxmlformats.org/officeDocument/2006/relationships/image" Target="../media/image63.png"/><Relationship Id="rId4" Type="http://schemas.openxmlformats.org/officeDocument/2006/relationships/image" Target="../media/image13.png"/><Relationship Id="rId9" Type="http://schemas.openxmlformats.org/officeDocument/2006/relationships/customXml" Target="../ink/ink63.xml"/><Relationship Id="rId13" Type="http://schemas.openxmlformats.org/officeDocument/2006/relationships/customXml" Target="../ink/ink65.xml"/><Relationship Id="rId18" Type="http://schemas.openxmlformats.org/officeDocument/2006/relationships/image" Target="../media/image28.png"/><Relationship Id="rId3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err="1"/>
              <a:t>Edublocks</a:t>
            </a:r>
            <a:br>
              <a:rPr lang="nl-NL" sz="8800" dirty="0"/>
            </a:br>
            <a:r>
              <a:rPr lang="nl-NL" sz="8800" dirty="0"/>
              <a:t>Hoger-Lager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DE2903-E640-2D95-88FC-CAC548368BF0}"/>
              </a:ext>
            </a:extLst>
          </p:cNvPr>
          <p:cNvGrpSpPr/>
          <p:nvPr/>
        </p:nvGrpSpPr>
        <p:grpSpPr>
          <a:xfrm>
            <a:off x="2271517" y="1148409"/>
            <a:ext cx="1151280" cy="536040"/>
            <a:chOff x="2271517" y="1148409"/>
            <a:chExt cx="115128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14:cNvPr>
                <p14:cNvContentPartPr/>
                <p14:nvPr/>
              </p14:nvContentPartPr>
              <p14:xfrm>
                <a:off x="2271517" y="1195209"/>
                <a:ext cx="1139040" cy="48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877" y="1159569"/>
                  <a:ext cx="1210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14:cNvPr>
                <p14:cNvContentPartPr/>
                <p14:nvPr/>
              </p14:nvContentPartPr>
              <p14:xfrm>
                <a:off x="2518477" y="1148409"/>
                <a:ext cx="904320" cy="37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2837" y="1112409"/>
                  <a:ext cx="9759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B0C67-A137-247C-1AE5-E0497CBDCFA1}"/>
              </a:ext>
            </a:extLst>
          </p:cNvPr>
          <p:cNvGrpSpPr/>
          <p:nvPr/>
        </p:nvGrpSpPr>
        <p:grpSpPr>
          <a:xfrm>
            <a:off x="4433677" y="2419569"/>
            <a:ext cx="1084680" cy="494640"/>
            <a:chOff x="4433677" y="2419569"/>
            <a:chExt cx="108468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14:cNvPr>
                <p14:cNvContentPartPr/>
                <p14:nvPr/>
              </p14:nvContentPartPr>
              <p14:xfrm>
                <a:off x="4433677" y="2562849"/>
                <a:ext cx="108468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8037" y="2526849"/>
                  <a:ext cx="1156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14:cNvPr>
                <p14:cNvContentPartPr/>
                <p14:nvPr/>
              </p14:nvContentPartPr>
              <p14:xfrm>
                <a:off x="4453477" y="2419569"/>
                <a:ext cx="795600" cy="49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837" y="2383569"/>
                  <a:ext cx="867240" cy="56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352ADF-7897-3811-CAE4-512E1137903C}"/>
                  </a:ext>
                </a:extLst>
              </p14:cNvPr>
              <p14:cNvContentPartPr/>
              <p14:nvPr/>
            </p14:nvContentPartPr>
            <p14:xfrm>
              <a:off x="9732877" y="2774529"/>
              <a:ext cx="1658160" cy="97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352ADF-7897-3811-CAE4-512E113790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96877" y="2738889"/>
                <a:ext cx="172980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802573-20FF-1A87-8B0E-3132D6BAAA5B}"/>
                  </a:ext>
                </a:extLst>
              </p14:cNvPr>
              <p14:cNvContentPartPr/>
              <p14:nvPr/>
            </p14:nvContentPartPr>
            <p14:xfrm>
              <a:off x="5075917" y="942129"/>
              <a:ext cx="5038200" cy="3277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802573-20FF-1A87-8B0E-3132D6BAAA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6277" y="762129"/>
                <a:ext cx="5217840" cy="36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4E24B6-913B-3296-9C30-72F618AB310A}"/>
                  </a:ext>
                </a:extLst>
              </p14:cNvPr>
              <p14:cNvContentPartPr/>
              <p14:nvPr/>
            </p14:nvContentPartPr>
            <p14:xfrm>
              <a:off x="5537797" y="2004849"/>
              <a:ext cx="752760" cy="61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4E24B6-913B-3296-9C30-72F618AB31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47797" y="1825209"/>
                <a:ext cx="93240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391005-AE44-7BDE-F7D9-44F98DA10343}"/>
                  </a:ext>
                </a:extLst>
              </p14:cNvPr>
              <p14:cNvContentPartPr/>
              <p14:nvPr/>
            </p14:nvContentPartPr>
            <p14:xfrm>
              <a:off x="5644357" y="2093049"/>
              <a:ext cx="1800" cy="103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391005-AE44-7BDE-F7D9-44F98DA103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4357" y="1913409"/>
                <a:ext cx="1814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6BCD4E-1522-80AE-5562-28CFB0F6ED4E}"/>
                  </a:ext>
                </a:extLst>
              </p14:cNvPr>
              <p14:cNvContentPartPr/>
              <p14:nvPr/>
            </p14:nvContentPartPr>
            <p14:xfrm>
              <a:off x="8176597" y="2767329"/>
              <a:ext cx="987840" cy="1089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6BCD4E-1522-80AE-5562-28CFB0F6ED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40957" y="2731689"/>
                <a:ext cx="1059480" cy="11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5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7" y="1027906"/>
            <a:ext cx="8173591" cy="5210902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>
            <a:off x="6468893" y="4435813"/>
            <a:ext cx="4075890" cy="1420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4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0" y="623750"/>
            <a:ext cx="8411749" cy="5553850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>
            <a:off x="4704944" y="1948555"/>
            <a:ext cx="5194570" cy="94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22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DE2903-E640-2D95-88FC-CAC548368BF0}"/>
              </a:ext>
            </a:extLst>
          </p:cNvPr>
          <p:cNvGrpSpPr/>
          <p:nvPr/>
        </p:nvGrpSpPr>
        <p:grpSpPr>
          <a:xfrm>
            <a:off x="2271517" y="1148409"/>
            <a:ext cx="1151280" cy="536040"/>
            <a:chOff x="2271517" y="1148409"/>
            <a:chExt cx="115128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14:cNvPr>
                <p14:cNvContentPartPr/>
                <p14:nvPr/>
              </p14:nvContentPartPr>
              <p14:xfrm>
                <a:off x="2271517" y="1195209"/>
                <a:ext cx="1139040" cy="48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877" y="1159569"/>
                  <a:ext cx="1210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14:cNvPr>
                <p14:cNvContentPartPr/>
                <p14:nvPr/>
              </p14:nvContentPartPr>
              <p14:xfrm>
                <a:off x="2518477" y="1148409"/>
                <a:ext cx="904320" cy="37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2837" y="1112409"/>
                  <a:ext cx="9759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B0C67-A137-247C-1AE5-E0497CBDCFA1}"/>
              </a:ext>
            </a:extLst>
          </p:cNvPr>
          <p:cNvGrpSpPr/>
          <p:nvPr/>
        </p:nvGrpSpPr>
        <p:grpSpPr>
          <a:xfrm>
            <a:off x="4433677" y="2419569"/>
            <a:ext cx="1084680" cy="494640"/>
            <a:chOff x="4433677" y="2419569"/>
            <a:chExt cx="108468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14:cNvPr>
                <p14:cNvContentPartPr/>
                <p14:nvPr/>
              </p14:nvContentPartPr>
              <p14:xfrm>
                <a:off x="4433677" y="2562849"/>
                <a:ext cx="108468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8037" y="2526849"/>
                  <a:ext cx="1156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14:cNvPr>
                <p14:cNvContentPartPr/>
                <p14:nvPr/>
              </p14:nvContentPartPr>
              <p14:xfrm>
                <a:off x="4453477" y="2419569"/>
                <a:ext cx="795600" cy="49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837" y="2383569"/>
                  <a:ext cx="867240" cy="56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4E24B6-913B-3296-9C30-72F618AB310A}"/>
                  </a:ext>
                </a:extLst>
              </p14:cNvPr>
              <p14:cNvContentPartPr/>
              <p14:nvPr/>
            </p14:nvContentPartPr>
            <p14:xfrm>
              <a:off x="5537797" y="2004849"/>
              <a:ext cx="752760" cy="61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4E24B6-913B-3296-9C30-72F618AB31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7797" y="1825209"/>
                <a:ext cx="93240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391005-AE44-7BDE-F7D9-44F98DA10343}"/>
                  </a:ext>
                </a:extLst>
              </p14:cNvPr>
              <p14:cNvContentPartPr/>
              <p14:nvPr/>
            </p14:nvContentPartPr>
            <p14:xfrm>
              <a:off x="5644357" y="2093049"/>
              <a:ext cx="1800" cy="103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391005-AE44-7BDE-F7D9-44F98DA103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4357" y="1913409"/>
                <a:ext cx="181440" cy="46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2EF744-7E6D-5AFC-635E-ACB5530E237D}"/>
              </a:ext>
            </a:extLst>
          </p:cNvPr>
          <p:cNvGrpSpPr/>
          <p:nvPr/>
        </p:nvGrpSpPr>
        <p:grpSpPr>
          <a:xfrm>
            <a:off x="10023037" y="3162609"/>
            <a:ext cx="958680" cy="400680"/>
            <a:chOff x="10023037" y="3162609"/>
            <a:chExt cx="95868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14:cNvPr>
                <p14:cNvContentPartPr/>
                <p14:nvPr/>
              </p14:nvContentPartPr>
              <p14:xfrm>
                <a:off x="10190077" y="3182049"/>
                <a:ext cx="791640" cy="38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4077" y="3146409"/>
                  <a:ext cx="863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14:cNvPr>
                <p14:cNvContentPartPr/>
                <p14:nvPr/>
              </p14:nvContentPartPr>
              <p14:xfrm>
                <a:off x="10023037" y="3162609"/>
                <a:ext cx="935280" cy="25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87397" y="3126609"/>
                  <a:ext cx="100692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BA69B6-936D-FD68-CD34-498E6E60EE79}"/>
                  </a:ext>
                </a:extLst>
              </p14:cNvPr>
              <p14:cNvContentPartPr/>
              <p14:nvPr/>
            </p14:nvContentPartPr>
            <p14:xfrm>
              <a:off x="4079077" y="3447729"/>
              <a:ext cx="1389960" cy="778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BA69B6-936D-FD68-CD34-498E6E60EE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43437" y="3412089"/>
                <a:ext cx="1461600" cy="84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DC9DDD-0F43-A1E3-EEC1-1B6A77C68DDD}"/>
              </a:ext>
            </a:extLst>
          </p:cNvPr>
          <p:cNvGrpSpPr/>
          <p:nvPr/>
        </p:nvGrpSpPr>
        <p:grpSpPr>
          <a:xfrm>
            <a:off x="8300077" y="2984049"/>
            <a:ext cx="655200" cy="615240"/>
            <a:chOff x="8300077" y="2984049"/>
            <a:chExt cx="65520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14:cNvPr>
                <p14:cNvContentPartPr/>
                <p14:nvPr/>
              </p14:nvContentPartPr>
              <p14:xfrm>
                <a:off x="8300077" y="3038409"/>
                <a:ext cx="655200" cy="56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64437" y="3002409"/>
                  <a:ext cx="7268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14:cNvPr>
                <p14:cNvContentPartPr/>
                <p14:nvPr/>
              </p14:nvContentPartPr>
              <p14:xfrm>
                <a:off x="8347957" y="2984049"/>
                <a:ext cx="525960" cy="57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11957" y="2948409"/>
                  <a:ext cx="59760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DEB0AC-F9EF-0039-4CE8-5B0359B57C77}"/>
              </a:ext>
            </a:extLst>
          </p:cNvPr>
          <p:cNvGrpSpPr/>
          <p:nvPr/>
        </p:nvGrpSpPr>
        <p:grpSpPr>
          <a:xfrm>
            <a:off x="4125517" y="968049"/>
            <a:ext cx="1944000" cy="819360"/>
            <a:chOff x="4125517" y="968049"/>
            <a:chExt cx="1944000" cy="8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9F5888-F831-64B4-6A83-41BED0FA9CE9}"/>
                    </a:ext>
                  </a:extLst>
                </p14:cNvPr>
                <p14:cNvContentPartPr/>
                <p14:nvPr/>
              </p14:nvContentPartPr>
              <p14:xfrm>
                <a:off x="4125517" y="968049"/>
                <a:ext cx="1789200" cy="81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9F5888-F831-64B4-6A83-41BED0FA9C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9877" y="932049"/>
                  <a:ext cx="186084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74669F-4A47-CA94-3458-0B68952F8DAA}"/>
                    </a:ext>
                  </a:extLst>
                </p14:cNvPr>
                <p14:cNvContentPartPr/>
                <p14:nvPr/>
              </p14:nvContentPartPr>
              <p14:xfrm>
                <a:off x="6064837" y="1088649"/>
                <a:ext cx="4680" cy="464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74669F-4A47-CA94-3458-0B68952F8D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28837" y="1053009"/>
                  <a:ext cx="763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D396DB-63E8-2671-5EE5-94D345EFEE06}"/>
                    </a:ext>
                  </a:extLst>
                </p14:cNvPr>
                <p14:cNvContentPartPr/>
                <p14:nvPr/>
              </p14:nvContentPartPr>
              <p14:xfrm>
                <a:off x="6067357" y="1736289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D396DB-63E8-2671-5EE5-94D345EFEE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31717" y="170064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605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" y="1027906"/>
            <a:ext cx="10155067" cy="55062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58" y="4086194"/>
            <a:ext cx="389626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0593278" cy="5496692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>
            <a:off x="9114817" y="2353469"/>
            <a:ext cx="2684834" cy="10831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48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7652" y="365125"/>
            <a:ext cx="3747736" cy="1325563"/>
          </a:xfrm>
        </p:spPr>
        <p:txBody>
          <a:bodyPr/>
          <a:lstStyle/>
          <a:p>
            <a:r>
              <a:rPr lang="nl-NL" dirty="0"/>
              <a:t>Break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" y="630474"/>
            <a:ext cx="7459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DE2903-E640-2D95-88FC-CAC548368BF0}"/>
              </a:ext>
            </a:extLst>
          </p:cNvPr>
          <p:cNvGrpSpPr/>
          <p:nvPr/>
        </p:nvGrpSpPr>
        <p:grpSpPr>
          <a:xfrm>
            <a:off x="2271517" y="1148409"/>
            <a:ext cx="1151280" cy="536040"/>
            <a:chOff x="2271517" y="1148409"/>
            <a:chExt cx="115128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14:cNvPr>
                <p14:cNvContentPartPr/>
                <p14:nvPr/>
              </p14:nvContentPartPr>
              <p14:xfrm>
                <a:off x="2271517" y="1195209"/>
                <a:ext cx="1139040" cy="48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877" y="1159569"/>
                  <a:ext cx="1210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14:cNvPr>
                <p14:cNvContentPartPr/>
                <p14:nvPr/>
              </p14:nvContentPartPr>
              <p14:xfrm>
                <a:off x="2518477" y="1148409"/>
                <a:ext cx="904320" cy="37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2837" y="1112409"/>
                  <a:ext cx="9759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B0C67-A137-247C-1AE5-E0497CBDCFA1}"/>
              </a:ext>
            </a:extLst>
          </p:cNvPr>
          <p:cNvGrpSpPr/>
          <p:nvPr/>
        </p:nvGrpSpPr>
        <p:grpSpPr>
          <a:xfrm>
            <a:off x="4433677" y="2419569"/>
            <a:ext cx="1084680" cy="494640"/>
            <a:chOff x="4433677" y="2419569"/>
            <a:chExt cx="108468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14:cNvPr>
                <p14:cNvContentPartPr/>
                <p14:nvPr/>
              </p14:nvContentPartPr>
              <p14:xfrm>
                <a:off x="4433677" y="2562849"/>
                <a:ext cx="108468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8037" y="2526849"/>
                  <a:ext cx="1156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14:cNvPr>
                <p14:cNvContentPartPr/>
                <p14:nvPr/>
              </p14:nvContentPartPr>
              <p14:xfrm>
                <a:off x="4453477" y="2419569"/>
                <a:ext cx="795600" cy="49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837" y="2383569"/>
                  <a:ext cx="86724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2EF744-7E6D-5AFC-635E-ACB5530E237D}"/>
              </a:ext>
            </a:extLst>
          </p:cNvPr>
          <p:cNvGrpSpPr/>
          <p:nvPr/>
        </p:nvGrpSpPr>
        <p:grpSpPr>
          <a:xfrm>
            <a:off x="10023037" y="3162609"/>
            <a:ext cx="958680" cy="400680"/>
            <a:chOff x="10023037" y="3162609"/>
            <a:chExt cx="95868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14:cNvPr>
                <p14:cNvContentPartPr/>
                <p14:nvPr/>
              </p14:nvContentPartPr>
              <p14:xfrm>
                <a:off x="10190077" y="3182049"/>
                <a:ext cx="791640" cy="38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4077" y="3146409"/>
                  <a:ext cx="863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14:cNvPr>
                <p14:cNvContentPartPr/>
                <p14:nvPr/>
              </p14:nvContentPartPr>
              <p14:xfrm>
                <a:off x="10023037" y="3162609"/>
                <a:ext cx="935280" cy="25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87397" y="3126609"/>
                  <a:ext cx="10069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DC9DDD-0F43-A1E3-EEC1-1B6A77C68DDD}"/>
              </a:ext>
            </a:extLst>
          </p:cNvPr>
          <p:cNvGrpSpPr/>
          <p:nvPr/>
        </p:nvGrpSpPr>
        <p:grpSpPr>
          <a:xfrm>
            <a:off x="8300077" y="2984049"/>
            <a:ext cx="655200" cy="615240"/>
            <a:chOff x="8300077" y="2984049"/>
            <a:chExt cx="65520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14:cNvPr>
                <p14:cNvContentPartPr/>
                <p14:nvPr/>
              </p14:nvContentPartPr>
              <p14:xfrm>
                <a:off x="8300077" y="3038409"/>
                <a:ext cx="655200" cy="56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4437" y="3002409"/>
                  <a:ext cx="7268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14:cNvPr>
                <p14:cNvContentPartPr/>
                <p14:nvPr/>
              </p14:nvContentPartPr>
              <p14:xfrm>
                <a:off x="8347957" y="2984049"/>
                <a:ext cx="525960" cy="57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11957" y="2948409"/>
                  <a:ext cx="59760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8B0831-1F3D-AB1A-BDD3-68D2484E953A}"/>
              </a:ext>
            </a:extLst>
          </p:cNvPr>
          <p:cNvGrpSpPr/>
          <p:nvPr/>
        </p:nvGrpSpPr>
        <p:grpSpPr>
          <a:xfrm>
            <a:off x="5768197" y="1157409"/>
            <a:ext cx="72720" cy="574560"/>
            <a:chOff x="5768197" y="1157409"/>
            <a:chExt cx="7272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03D493-733A-1720-3E64-3D3349E7B1A2}"/>
                    </a:ext>
                  </a:extLst>
                </p14:cNvPr>
                <p14:cNvContentPartPr/>
                <p14:nvPr/>
              </p14:nvContentPartPr>
              <p14:xfrm>
                <a:off x="5768197" y="1157409"/>
                <a:ext cx="72720" cy="48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03D493-733A-1720-3E64-3D3349E7B1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32197" y="1121769"/>
                  <a:ext cx="1443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5F0899-5C12-2E50-E4DA-AC1427ACDD61}"/>
                    </a:ext>
                  </a:extLst>
                </p14:cNvPr>
                <p14:cNvContentPartPr/>
                <p14:nvPr/>
              </p14:nvContentPartPr>
              <p14:xfrm>
                <a:off x="5768197" y="1731609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5F0899-5C12-2E50-E4DA-AC1427ACDD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32197" y="169560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D3A27-AB0B-7828-DD52-4580D640DF9D}"/>
              </a:ext>
            </a:extLst>
          </p:cNvPr>
          <p:cNvGrpSpPr/>
          <p:nvPr/>
        </p:nvGrpSpPr>
        <p:grpSpPr>
          <a:xfrm>
            <a:off x="4570117" y="3627729"/>
            <a:ext cx="920160" cy="527400"/>
            <a:chOff x="4570117" y="3627729"/>
            <a:chExt cx="92016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EA7A8-BE0C-A44B-7809-075C82CBAE9A}"/>
                    </a:ext>
                  </a:extLst>
                </p14:cNvPr>
                <p14:cNvContentPartPr/>
                <p14:nvPr/>
              </p14:nvContentPartPr>
              <p14:xfrm>
                <a:off x="4570117" y="3755889"/>
                <a:ext cx="920160" cy="30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EA7A8-BE0C-A44B-7809-075C82CBAE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4477" y="3720249"/>
                  <a:ext cx="991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02F05F-FCA5-A38A-C6B5-44AA9FBEBDE0}"/>
                    </a:ext>
                  </a:extLst>
                </p14:cNvPr>
                <p14:cNvContentPartPr/>
                <p14:nvPr/>
              </p14:nvContentPartPr>
              <p14:xfrm>
                <a:off x="4718437" y="3627729"/>
                <a:ext cx="551880" cy="527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02F05F-FCA5-A38A-C6B5-44AA9FBEBD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82797" y="3591729"/>
                  <a:ext cx="623520" cy="59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87DD4D8-311A-936E-796A-C2E4FF5F8B0E}"/>
                  </a:ext>
                </a:extLst>
              </p14:cNvPr>
              <p14:cNvContentPartPr/>
              <p14:nvPr/>
            </p14:nvContentPartPr>
            <p14:xfrm>
              <a:off x="6431677" y="2860929"/>
              <a:ext cx="1442520" cy="84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87DD4D8-311A-936E-796A-C2E4FF5F8B0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96037" y="2824929"/>
                <a:ext cx="151416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1EB1D8-DC8B-733E-C17B-7ED702453653}"/>
                  </a:ext>
                </a:extLst>
              </p14:cNvPr>
              <p14:cNvContentPartPr/>
              <p14:nvPr/>
            </p14:nvContentPartPr>
            <p14:xfrm>
              <a:off x="6349597" y="4246569"/>
              <a:ext cx="1220400" cy="747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1EB1D8-DC8B-733E-C17B-7ED70245365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3597" y="4210569"/>
                <a:ext cx="129204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1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3" y="445643"/>
            <a:ext cx="9098175" cy="60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" y="245590"/>
            <a:ext cx="8996741" cy="63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6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DE2903-E640-2D95-88FC-CAC548368BF0}"/>
              </a:ext>
            </a:extLst>
          </p:cNvPr>
          <p:cNvGrpSpPr/>
          <p:nvPr/>
        </p:nvGrpSpPr>
        <p:grpSpPr>
          <a:xfrm>
            <a:off x="2271517" y="1148409"/>
            <a:ext cx="1151280" cy="536040"/>
            <a:chOff x="2271517" y="1148409"/>
            <a:chExt cx="115128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14:cNvPr>
                <p14:cNvContentPartPr/>
                <p14:nvPr/>
              </p14:nvContentPartPr>
              <p14:xfrm>
                <a:off x="2271517" y="1195209"/>
                <a:ext cx="1139040" cy="48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877" y="1159569"/>
                  <a:ext cx="1210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14:cNvPr>
                <p14:cNvContentPartPr/>
                <p14:nvPr/>
              </p14:nvContentPartPr>
              <p14:xfrm>
                <a:off x="2518477" y="1148409"/>
                <a:ext cx="904320" cy="37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2837" y="1112409"/>
                  <a:ext cx="9759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B0C67-A137-247C-1AE5-E0497CBDCFA1}"/>
              </a:ext>
            </a:extLst>
          </p:cNvPr>
          <p:cNvGrpSpPr/>
          <p:nvPr/>
        </p:nvGrpSpPr>
        <p:grpSpPr>
          <a:xfrm>
            <a:off x="4433677" y="2419569"/>
            <a:ext cx="1084680" cy="494640"/>
            <a:chOff x="4433677" y="2419569"/>
            <a:chExt cx="108468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14:cNvPr>
                <p14:cNvContentPartPr/>
                <p14:nvPr/>
              </p14:nvContentPartPr>
              <p14:xfrm>
                <a:off x="4433677" y="2562849"/>
                <a:ext cx="108468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8037" y="2526849"/>
                  <a:ext cx="1156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14:cNvPr>
                <p14:cNvContentPartPr/>
                <p14:nvPr/>
              </p14:nvContentPartPr>
              <p14:xfrm>
                <a:off x="4453477" y="2419569"/>
                <a:ext cx="795600" cy="49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837" y="2383569"/>
                  <a:ext cx="86724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2EF744-7E6D-5AFC-635E-ACB5530E237D}"/>
              </a:ext>
            </a:extLst>
          </p:cNvPr>
          <p:cNvGrpSpPr/>
          <p:nvPr/>
        </p:nvGrpSpPr>
        <p:grpSpPr>
          <a:xfrm>
            <a:off x="10023037" y="3162609"/>
            <a:ext cx="958680" cy="400680"/>
            <a:chOff x="10023037" y="3162609"/>
            <a:chExt cx="95868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14:cNvPr>
                <p14:cNvContentPartPr/>
                <p14:nvPr/>
              </p14:nvContentPartPr>
              <p14:xfrm>
                <a:off x="10190077" y="3182049"/>
                <a:ext cx="791640" cy="38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4077" y="3146409"/>
                  <a:ext cx="863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14:cNvPr>
                <p14:cNvContentPartPr/>
                <p14:nvPr/>
              </p14:nvContentPartPr>
              <p14:xfrm>
                <a:off x="10023037" y="3162609"/>
                <a:ext cx="935280" cy="25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87397" y="3126609"/>
                  <a:ext cx="10069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DC9DDD-0F43-A1E3-EEC1-1B6A77C68DDD}"/>
              </a:ext>
            </a:extLst>
          </p:cNvPr>
          <p:cNvGrpSpPr/>
          <p:nvPr/>
        </p:nvGrpSpPr>
        <p:grpSpPr>
          <a:xfrm>
            <a:off x="8300077" y="2984049"/>
            <a:ext cx="655200" cy="615240"/>
            <a:chOff x="8300077" y="2984049"/>
            <a:chExt cx="65520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14:cNvPr>
                <p14:cNvContentPartPr/>
                <p14:nvPr/>
              </p14:nvContentPartPr>
              <p14:xfrm>
                <a:off x="8300077" y="3038409"/>
                <a:ext cx="655200" cy="56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4437" y="3002409"/>
                  <a:ext cx="7268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14:cNvPr>
                <p14:cNvContentPartPr/>
                <p14:nvPr/>
              </p14:nvContentPartPr>
              <p14:xfrm>
                <a:off x="8347957" y="2984049"/>
                <a:ext cx="525960" cy="57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11957" y="2948409"/>
                  <a:ext cx="59760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8B0831-1F3D-AB1A-BDD3-68D2484E953A}"/>
              </a:ext>
            </a:extLst>
          </p:cNvPr>
          <p:cNvGrpSpPr/>
          <p:nvPr/>
        </p:nvGrpSpPr>
        <p:grpSpPr>
          <a:xfrm>
            <a:off x="5768197" y="1157409"/>
            <a:ext cx="72720" cy="574560"/>
            <a:chOff x="5768197" y="1157409"/>
            <a:chExt cx="7272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03D493-733A-1720-3E64-3D3349E7B1A2}"/>
                    </a:ext>
                  </a:extLst>
                </p14:cNvPr>
                <p14:cNvContentPartPr/>
                <p14:nvPr/>
              </p14:nvContentPartPr>
              <p14:xfrm>
                <a:off x="5768197" y="1157409"/>
                <a:ext cx="72720" cy="48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03D493-733A-1720-3E64-3D3349E7B1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32197" y="1121769"/>
                  <a:ext cx="1443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5F0899-5C12-2E50-E4DA-AC1427ACDD61}"/>
                    </a:ext>
                  </a:extLst>
                </p14:cNvPr>
                <p14:cNvContentPartPr/>
                <p14:nvPr/>
              </p14:nvContentPartPr>
              <p14:xfrm>
                <a:off x="5768197" y="1731609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5F0899-5C12-2E50-E4DA-AC1427ACDD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32197" y="169560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D3A27-AB0B-7828-DD52-4580D640DF9D}"/>
              </a:ext>
            </a:extLst>
          </p:cNvPr>
          <p:cNvGrpSpPr/>
          <p:nvPr/>
        </p:nvGrpSpPr>
        <p:grpSpPr>
          <a:xfrm>
            <a:off x="4570117" y="3627729"/>
            <a:ext cx="920160" cy="527400"/>
            <a:chOff x="4570117" y="3627729"/>
            <a:chExt cx="92016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EA7A8-BE0C-A44B-7809-075C82CBAE9A}"/>
                    </a:ext>
                  </a:extLst>
                </p14:cNvPr>
                <p14:cNvContentPartPr/>
                <p14:nvPr/>
              </p14:nvContentPartPr>
              <p14:xfrm>
                <a:off x="4570117" y="3755889"/>
                <a:ext cx="920160" cy="30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EA7A8-BE0C-A44B-7809-075C82CBAE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4477" y="3720249"/>
                  <a:ext cx="991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02F05F-FCA5-A38A-C6B5-44AA9FBEBDE0}"/>
                    </a:ext>
                  </a:extLst>
                </p14:cNvPr>
                <p14:cNvContentPartPr/>
                <p14:nvPr/>
              </p14:nvContentPartPr>
              <p14:xfrm>
                <a:off x="4718437" y="3627729"/>
                <a:ext cx="551880" cy="527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02F05F-FCA5-A38A-C6B5-44AA9FBEBD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82797" y="3591729"/>
                  <a:ext cx="623520" cy="59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0712C6-A0A2-0886-77C5-DD7DF277E780}"/>
                  </a:ext>
                </a:extLst>
              </p14:cNvPr>
              <p14:cNvContentPartPr/>
              <p14:nvPr/>
            </p14:nvContentPartPr>
            <p14:xfrm>
              <a:off x="3330277" y="-46439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0712C6-A0A2-0886-77C5-DD7DF277E7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94637" y="-50003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251B0-F69E-DB1C-0C17-E669361C69D0}"/>
              </a:ext>
            </a:extLst>
          </p:cNvPr>
          <p:cNvGrpSpPr/>
          <p:nvPr/>
        </p:nvGrpSpPr>
        <p:grpSpPr>
          <a:xfrm>
            <a:off x="6606277" y="3067569"/>
            <a:ext cx="388800" cy="451440"/>
            <a:chOff x="6606277" y="3067569"/>
            <a:chExt cx="38880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240D2D-7CA5-B048-0709-90D734B29B75}"/>
                    </a:ext>
                  </a:extLst>
                </p14:cNvPr>
                <p14:cNvContentPartPr/>
                <p14:nvPr/>
              </p14:nvContentPartPr>
              <p14:xfrm>
                <a:off x="6606277" y="3247929"/>
                <a:ext cx="300960" cy="27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240D2D-7CA5-B048-0709-90D734B29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0637" y="3211929"/>
                  <a:ext cx="372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06BFF-193A-3546-8D1A-A943F4C640A1}"/>
                    </a:ext>
                  </a:extLst>
                </p14:cNvPr>
                <p14:cNvContentPartPr/>
                <p14:nvPr/>
              </p14:nvContentPartPr>
              <p14:xfrm>
                <a:off x="6625717" y="3067569"/>
                <a:ext cx="369360" cy="40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06BFF-193A-3546-8D1A-A943F4C640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9717" y="3031569"/>
                  <a:ext cx="441000" cy="47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365D0F-9AF3-C420-820A-6A4A3B5C3136}"/>
              </a:ext>
            </a:extLst>
          </p:cNvPr>
          <p:cNvGrpSpPr/>
          <p:nvPr/>
        </p:nvGrpSpPr>
        <p:grpSpPr>
          <a:xfrm>
            <a:off x="6488917" y="4493529"/>
            <a:ext cx="661320" cy="495000"/>
            <a:chOff x="6488917" y="4493529"/>
            <a:chExt cx="66132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0052CD-BFCF-3318-88BF-2626B318FDAA}"/>
                    </a:ext>
                  </a:extLst>
                </p14:cNvPr>
                <p14:cNvContentPartPr/>
                <p14:nvPr/>
              </p14:nvContentPartPr>
              <p14:xfrm>
                <a:off x="6549037" y="4530249"/>
                <a:ext cx="601200" cy="45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0052CD-BFCF-3318-88BF-2626B318FD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13037" y="4494249"/>
                  <a:ext cx="672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242951-211D-B942-8933-9932623621EC}"/>
                    </a:ext>
                  </a:extLst>
                </p14:cNvPr>
                <p14:cNvContentPartPr/>
                <p14:nvPr/>
              </p14:nvContentPartPr>
              <p14:xfrm>
                <a:off x="6488917" y="4493529"/>
                <a:ext cx="385200" cy="47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242951-211D-B942-8933-9932623621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2917" y="4457889"/>
                  <a:ext cx="45684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37255D-800A-E774-1D86-C71E7A75AF25}"/>
              </a:ext>
            </a:extLst>
          </p:cNvPr>
          <p:cNvGrpSpPr/>
          <p:nvPr/>
        </p:nvGrpSpPr>
        <p:grpSpPr>
          <a:xfrm>
            <a:off x="7989397" y="91449"/>
            <a:ext cx="3720600" cy="2309400"/>
            <a:chOff x="7989397" y="91449"/>
            <a:chExt cx="3720600" cy="23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AEFA8A-AA6F-4BF8-D1A4-DFA9A75719D9}"/>
                    </a:ext>
                  </a:extLst>
                </p14:cNvPr>
                <p14:cNvContentPartPr/>
                <p14:nvPr/>
              </p14:nvContentPartPr>
              <p14:xfrm>
                <a:off x="9968677" y="1460529"/>
                <a:ext cx="1741320" cy="94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AEFA8A-AA6F-4BF8-D1A4-DFA9A75719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32677" y="1424889"/>
                  <a:ext cx="18129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E1B8B2-E72B-A9E4-93D6-484174264E40}"/>
                    </a:ext>
                  </a:extLst>
                </p14:cNvPr>
                <p14:cNvContentPartPr/>
                <p14:nvPr/>
              </p14:nvContentPartPr>
              <p14:xfrm>
                <a:off x="7989397" y="91449"/>
                <a:ext cx="1513800" cy="102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E1B8B2-E72B-A9E4-93D6-484174264E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3397" y="55809"/>
                  <a:ext cx="1585440" cy="10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0D7769-1A8F-F5EB-264F-A301549EC40A}"/>
                  </a:ext>
                </a:extLst>
              </p14:cNvPr>
              <p14:cNvContentPartPr/>
              <p14:nvPr/>
            </p14:nvContentPartPr>
            <p14:xfrm>
              <a:off x="7893997" y="1519209"/>
              <a:ext cx="1292400" cy="805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0D7769-1A8F-F5EB-264F-A301549EC4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57997" y="1483569"/>
                <a:ext cx="1364040" cy="8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790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998B8-5926-7434-DE71-FB524AE9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8" y="0"/>
            <a:ext cx="10911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4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3" y="1413960"/>
            <a:ext cx="11438379" cy="5174880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>
            <a:off x="3301368" y="2568102"/>
            <a:ext cx="5476672" cy="9727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>
            <a:off x="7985236" y="4207481"/>
            <a:ext cx="2958381" cy="9727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08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DE2903-E640-2D95-88FC-CAC548368BF0}"/>
              </a:ext>
            </a:extLst>
          </p:cNvPr>
          <p:cNvGrpSpPr/>
          <p:nvPr/>
        </p:nvGrpSpPr>
        <p:grpSpPr>
          <a:xfrm>
            <a:off x="2271517" y="1148409"/>
            <a:ext cx="1151280" cy="536040"/>
            <a:chOff x="2271517" y="1148409"/>
            <a:chExt cx="115128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14:cNvPr>
                <p14:cNvContentPartPr/>
                <p14:nvPr/>
              </p14:nvContentPartPr>
              <p14:xfrm>
                <a:off x="2271517" y="1195209"/>
                <a:ext cx="1139040" cy="48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5091D-1DFF-F070-AE06-5DA381178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877" y="1159569"/>
                  <a:ext cx="1210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14:cNvPr>
                <p14:cNvContentPartPr/>
                <p14:nvPr/>
              </p14:nvContentPartPr>
              <p14:xfrm>
                <a:off x="2518477" y="1148409"/>
                <a:ext cx="904320" cy="37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E78F6E-D1D3-E00E-0F33-57E4CE9D5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2837" y="1112409"/>
                  <a:ext cx="9759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B0C67-A137-247C-1AE5-E0497CBDCFA1}"/>
              </a:ext>
            </a:extLst>
          </p:cNvPr>
          <p:cNvGrpSpPr/>
          <p:nvPr/>
        </p:nvGrpSpPr>
        <p:grpSpPr>
          <a:xfrm>
            <a:off x="4433677" y="2419569"/>
            <a:ext cx="1084680" cy="494640"/>
            <a:chOff x="4433677" y="2419569"/>
            <a:chExt cx="108468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14:cNvPr>
                <p14:cNvContentPartPr/>
                <p14:nvPr/>
              </p14:nvContentPartPr>
              <p14:xfrm>
                <a:off x="4433677" y="2562849"/>
                <a:ext cx="108468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373DF-952E-5D48-D060-F8D9FC720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8037" y="2526849"/>
                  <a:ext cx="1156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14:cNvPr>
                <p14:cNvContentPartPr/>
                <p14:nvPr/>
              </p14:nvContentPartPr>
              <p14:xfrm>
                <a:off x="4453477" y="2419569"/>
                <a:ext cx="795600" cy="49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F6D312-EDA5-F696-21C5-1AB1BD505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837" y="2383569"/>
                  <a:ext cx="86724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2EF744-7E6D-5AFC-635E-ACB5530E237D}"/>
              </a:ext>
            </a:extLst>
          </p:cNvPr>
          <p:cNvGrpSpPr/>
          <p:nvPr/>
        </p:nvGrpSpPr>
        <p:grpSpPr>
          <a:xfrm>
            <a:off x="10023037" y="3162609"/>
            <a:ext cx="958680" cy="400680"/>
            <a:chOff x="10023037" y="3162609"/>
            <a:chExt cx="95868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14:cNvPr>
                <p14:cNvContentPartPr/>
                <p14:nvPr/>
              </p14:nvContentPartPr>
              <p14:xfrm>
                <a:off x="10190077" y="3182049"/>
                <a:ext cx="791640" cy="38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7A7DEE-5F5C-6A34-136D-969D2DAA5B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4077" y="3146409"/>
                  <a:ext cx="863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14:cNvPr>
                <p14:cNvContentPartPr/>
                <p14:nvPr/>
              </p14:nvContentPartPr>
              <p14:xfrm>
                <a:off x="10023037" y="3162609"/>
                <a:ext cx="935280" cy="25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5002A8-F389-6CDB-5B3F-A7F3888C84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87397" y="3126609"/>
                  <a:ext cx="10069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DC9DDD-0F43-A1E3-EEC1-1B6A77C68DDD}"/>
              </a:ext>
            </a:extLst>
          </p:cNvPr>
          <p:cNvGrpSpPr/>
          <p:nvPr/>
        </p:nvGrpSpPr>
        <p:grpSpPr>
          <a:xfrm>
            <a:off x="8300077" y="2984049"/>
            <a:ext cx="655200" cy="615240"/>
            <a:chOff x="8300077" y="2984049"/>
            <a:chExt cx="65520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14:cNvPr>
                <p14:cNvContentPartPr/>
                <p14:nvPr/>
              </p14:nvContentPartPr>
              <p14:xfrm>
                <a:off x="8300077" y="3038409"/>
                <a:ext cx="655200" cy="56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65AF67-9E0F-9B0A-EE43-01A596B0D8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4437" y="3002409"/>
                  <a:ext cx="7268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14:cNvPr>
                <p14:cNvContentPartPr/>
                <p14:nvPr/>
              </p14:nvContentPartPr>
              <p14:xfrm>
                <a:off x="8347957" y="2984049"/>
                <a:ext cx="525960" cy="57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BD7B1E-0162-1F03-04F8-DB6D8AC560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11957" y="2948409"/>
                  <a:ext cx="59760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8B0831-1F3D-AB1A-BDD3-68D2484E953A}"/>
              </a:ext>
            </a:extLst>
          </p:cNvPr>
          <p:cNvGrpSpPr/>
          <p:nvPr/>
        </p:nvGrpSpPr>
        <p:grpSpPr>
          <a:xfrm>
            <a:off x="5768197" y="1157409"/>
            <a:ext cx="72720" cy="574560"/>
            <a:chOff x="5768197" y="1157409"/>
            <a:chExt cx="7272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03D493-733A-1720-3E64-3D3349E7B1A2}"/>
                    </a:ext>
                  </a:extLst>
                </p14:cNvPr>
                <p14:cNvContentPartPr/>
                <p14:nvPr/>
              </p14:nvContentPartPr>
              <p14:xfrm>
                <a:off x="5768197" y="1157409"/>
                <a:ext cx="72720" cy="48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03D493-733A-1720-3E64-3D3349E7B1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32197" y="1121769"/>
                  <a:ext cx="1443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5F0899-5C12-2E50-E4DA-AC1427ACDD61}"/>
                    </a:ext>
                  </a:extLst>
                </p14:cNvPr>
                <p14:cNvContentPartPr/>
                <p14:nvPr/>
              </p14:nvContentPartPr>
              <p14:xfrm>
                <a:off x="5768197" y="1731609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5F0899-5C12-2E50-E4DA-AC1427ACDD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32197" y="169560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D3A27-AB0B-7828-DD52-4580D640DF9D}"/>
              </a:ext>
            </a:extLst>
          </p:cNvPr>
          <p:cNvGrpSpPr/>
          <p:nvPr/>
        </p:nvGrpSpPr>
        <p:grpSpPr>
          <a:xfrm>
            <a:off x="4570117" y="3627729"/>
            <a:ext cx="920160" cy="527400"/>
            <a:chOff x="4570117" y="3627729"/>
            <a:chExt cx="92016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EA7A8-BE0C-A44B-7809-075C82CBAE9A}"/>
                    </a:ext>
                  </a:extLst>
                </p14:cNvPr>
                <p14:cNvContentPartPr/>
                <p14:nvPr/>
              </p14:nvContentPartPr>
              <p14:xfrm>
                <a:off x="4570117" y="3755889"/>
                <a:ext cx="920160" cy="30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EA7A8-BE0C-A44B-7809-075C82CBAE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4477" y="3720249"/>
                  <a:ext cx="991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02F05F-FCA5-A38A-C6B5-44AA9FBEBDE0}"/>
                    </a:ext>
                  </a:extLst>
                </p14:cNvPr>
                <p14:cNvContentPartPr/>
                <p14:nvPr/>
              </p14:nvContentPartPr>
              <p14:xfrm>
                <a:off x="4718437" y="3627729"/>
                <a:ext cx="551880" cy="527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02F05F-FCA5-A38A-C6B5-44AA9FBEBD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82797" y="3591729"/>
                  <a:ext cx="623520" cy="59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0712C6-A0A2-0886-77C5-DD7DF277E780}"/>
                  </a:ext>
                </a:extLst>
              </p14:cNvPr>
              <p14:cNvContentPartPr/>
              <p14:nvPr/>
            </p14:nvContentPartPr>
            <p14:xfrm>
              <a:off x="3330277" y="-46439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0712C6-A0A2-0886-77C5-DD7DF277E7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94637" y="-50003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251B0-F69E-DB1C-0C17-E669361C69D0}"/>
              </a:ext>
            </a:extLst>
          </p:cNvPr>
          <p:cNvGrpSpPr/>
          <p:nvPr/>
        </p:nvGrpSpPr>
        <p:grpSpPr>
          <a:xfrm>
            <a:off x="6606277" y="3067569"/>
            <a:ext cx="388800" cy="451440"/>
            <a:chOff x="6606277" y="3067569"/>
            <a:chExt cx="38880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240D2D-7CA5-B048-0709-90D734B29B75}"/>
                    </a:ext>
                  </a:extLst>
                </p14:cNvPr>
                <p14:cNvContentPartPr/>
                <p14:nvPr/>
              </p14:nvContentPartPr>
              <p14:xfrm>
                <a:off x="6606277" y="3247929"/>
                <a:ext cx="300960" cy="27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240D2D-7CA5-B048-0709-90D734B29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0637" y="3211929"/>
                  <a:ext cx="372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06BFF-193A-3546-8D1A-A943F4C640A1}"/>
                    </a:ext>
                  </a:extLst>
                </p14:cNvPr>
                <p14:cNvContentPartPr/>
                <p14:nvPr/>
              </p14:nvContentPartPr>
              <p14:xfrm>
                <a:off x="6625717" y="3067569"/>
                <a:ext cx="369360" cy="40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06BFF-193A-3546-8D1A-A943F4C640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9717" y="3031569"/>
                  <a:ext cx="441000" cy="47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365D0F-9AF3-C420-820A-6A4A3B5C3136}"/>
              </a:ext>
            </a:extLst>
          </p:cNvPr>
          <p:cNvGrpSpPr/>
          <p:nvPr/>
        </p:nvGrpSpPr>
        <p:grpSpPr>
          <a:xfrm>
            <a:off x="6488917" y="4493529"/>
            <a:ext cx="661320" cy="495000"/>
            <a:chOff x="6488917" y="4493529"/>
            <a:chExt cx="66132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0052CD-BFCF-3318-88BF-2626B318FDAA}"/>
                    </a:ext>
                  </a:extLst>
                </p14:cNvPr>
                <p14:cNvContentPartPr/>
                <p14:nvPr/>
              </p14:nvContentPartPr>
              <p14:xfrm>
                <a:off x="6549037" y="4530249"/>
                <a:ext cx="601200" cy="45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0052CD-BFCF-3318-88BF-2626B318FD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13037" y="4494249"/>
                  <a:ext cx="672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242951-211D-B942-8933-9932623621EC}"/>
                    </a:ext>
                  </a:extLst>
                </p14:cNvPr>
                <p14:cNvContentPartPr/>
                <p14:nvPr/>
              </p14:nvContentPartPr>
              <p14:xfrm>
                <a:off x="6488917" y="4493529"/>
                <a:ext cx="385200" cy="47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242951-211D-B942-8933-9932623621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2917" y="4457889"/>
                  <a:ext cx="45684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37255D-800A-E774-1D86-C71E7A75AF25}"/>
              </a:ext>
            </a:extLst>
          </p:cNvPr>
          <p:cNvGrpSpPr/>
          <p:nvPr/>
        </p:nvGrpSpPr>
        <p:grpSpPr>
          <a:xfrm>
            <a:off x="7989397" y="91449"/>
            <a:ext cx="3720600" cy="2309400"/>
            <a:chOff x="7989397" y="91449"/>
            <a:chExt cx="3720600" cy="23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AEFA8A-AA6F-4BF8-D1A4-DFA9A75719D9}"/>
                    </a:ext>
                  </a:extLst>
                </p14:cNvPr>
                <p14:cNvContentPartPr/>
                <p14:nvPr/>
              </p14:nvContentPartPr>
              <p14:xfrm>
                <a:off x="9968677" y="1460529"/>
                <a:ext cx="1741320" cy="94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AEFA8A-AA6F-4BF8-D1A4-DFA9A75719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32677" y="1424889"/>
                  <a:ext cx="18129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E1B8B2-E72B-A9E4-93D6-484174264E40}"/>
                    </a:ext>
                  </a:extLst>
                </p14:cNvPr>
                <p14:cNvContentPartPr/>
                <p14:nvPr/>
              </p14:nvContentPartPr>
              <p14:xfrm>
                <a:off x="7989397" y="91449"/>
                <a:ext cx="1513800" cy="102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E1B8B2-E72B-A9E4-93D6-484174264E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3397" y="55809"/>
                  <a:ext cx="1585440" cy="10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0D7769-1A8F-F5EB-264F-A301549EC40A}"/>
                  </a:ext>
                </a:extLst>
              </p14:cNvPr>
              <p14:cNvContentPartPr/>
              <p14:nvPr/>
            </p14:nvContentPartPr>
            <p14:xfrm>
              <a:off x="7893997" y="1519209"/>
              <a:ext cx="1292400" cy="805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0D7769-1A8F-F5EB-264F-A301549EC4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57997" y="1483569"/>
                <a:ext cx="1364040" cy="87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BBA5FC9-01E9-A789-EEAC-8E57FC5F13E3}"/>
              </a:ext>
            </a:extLst>
          </p:cNvPr>
          <p:cNvGrpSpPr/>
          <p:nvPr/>
        </p:nvGrpSpPr>
        <p:grpSpPr>
          <a:xfrm>
            <a:off x="3999517" y="717489"/>
            <a:ext cx="2282760" cy="1573200"/>
            <a:chOff x="3999517" y="717489"/>
            <a:chExt cx="2282760" cy="15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45C42-8C2F-949B-357F-5F85A7A8CE0E}"/>
                    </a:ext>
                  </a:extLst>
                </p14:cNvPr>
                <p14:cNvContentPartPr/>
                <p14:nvPr/>
              </p14:nvContentPartPr>
              <p14:xfrm>
                <a:off x="3999517" y="717489"/>
                <a:ext cx="2056680" cy="115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45C42-8C2F-949B-357F-5F85A7A8CE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3877" y="681489"/>
                  <a:ext cx="212832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BCFB29-41E0-75AE-4AFB-D910A394AD5E}"/>
                    </a:ext>
                  </a:extLst>
                </p14:cNvPr>
                <p14:cNvContentPartPr/>
                <p14:nvPr/>
              </p14:nvContentPartPr>
              <p14:xfrm>
                <a:off x="5644717" y="1121769"/>
                <a:ext cx="637560" cy="116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BCFB29-41E0-75AE-4AFB-D910A394AD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08717" y="1085769"/>
                  <a:ext cx="70920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07E1D-2723-1117-3A1E-996AE7CE2099}"/>
                    </a:ext>
                  </a:extLst>
                </p14:cNvPr>
                <p14:cNvContentPartPr/>
                <p14:nvPr/>
              </p14:nvContentPartPr>
              <p14:xfrm>
                <a:off x="5647237" y="1515249"/>
                <a:ext cx="180000" cy="32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07E1D-2723-1117-3A1E-996AE7CE20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1597" y="1479609"/>
                  <a:ext cx="25164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39D201-9820-F869-0694-CB487F39E7BD}"/>
              </a:ext>
            </a:extLst>
          </p:cNvPr>
          <p:cNvGrpSpPr/>
          <p:nvPr/>
        </p:nvGrpSpPr>
        <p:grpSpPr>
          <a:xfrm>
            <a:off x="8196037" y="341649"/>
            <a:ext cx="816840" cy="651240"/>
            <a:chOff x="8196037" y="341649"/>
            <a:chExt cx="81684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B8F6A8-49D7-2558-F805-2D54CC35D94B}"/>
                    </a:ext>
                  </a:extLst>
                </p14:cNvPr>
                <p14:cNvContentPartPr/>
                <p14:nvPr/>
              </p14:nvContentPartPr>
              <p14:xfrm>
                <a:off x="8196037" y="469449"/>
                <a:ext cx="816840" cy="52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B8F6A8-49D7-2558-F805-2D54CC35D9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60037" y="433449"/>
                  <a:ext cx="8884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2B9959-89DB-02E1-34AF-EA4AE73049CF}"/>
                    </a:ext>
                  </a:extLst>
                </p14:cNvPr>
                <p14:cNvContentPartPr/>
                <p14:nvPr/>
              </p14:nvContentPartPr>
              <p14:xfrm>
                <a:off x="8240677" y="341649"/>
                <a:ext cx="602640" cy="519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2B9959-89DB-02E1-34AF-EA4AE73049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04677" y="305649"/>
                  <a:ext cx="674280" cy="59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7B6440-E9C1-C105-B658-97A7EF8B6BFC}"/>
              </a:ext>
            </a:extLst>
          </p:cNvPr>
          <p:cNvGrpSpPr/>
          <p:nvPr/>
        </p:nvGrpSpPr>
        <p:grpSpPr>
          <a:xfrm>
            <a:off x="8056357" y="1606689"/>
            <a:ext cx="778680" cy="519120"/>
            <a:chOff x="8056357" y="1606689"/>
            <a:chExt cx="77868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C81473-EF95-79E1-054E-34F84D492711}"/>
                    </a:ext>
                  </a:extLst>
                </p14:cNvPr>
                <p14:cNvContentPartPr/>
                <p14:nvPr/>
              </p14:nvContentPartPr>
              <p14:xfrm>
                <a:off x="8056357" y="1861209"/>
                <a:ext cx="729360" cy="26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C81473-EF95-79E1-054E-34F84D4927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0717" y="1825209"/>
                  <a:ext cx="801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1D0270-4225-46BF-70D0-E61DF0BDEB68}"/>
                    </a:ext>
                  </a:extLst>
                </p14:cNvPr>
                <p14:cNvContentPartPr/>
                <p14:nvPr/>
              </p14:nvContentPartPr>
              <p14:xfrm>
                <a:off x="8117917" y="1606689"/>
                <a:ext cx="717120" cy="39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1D0270-4225-46BF-70D0-E61DF0BDEB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81917" y="1571049"/>
                  <a:ext cx="78876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A45AA4-FEB2-FC28-6749-C5784F656959}"/>
              </a:ext>
            </a:extLst>
          </p:cNvPr>
          <p:cNvGrpSpPr/>
          <p:nvPr/>
        </p:nvGrpSpPr>
        <p:grpSpPr>
          <a:xfrm>
            <a:off x="10494637" y="1607409"/>
            <a:ext cx="756720" cy="563040"/>
            <a:chOff x="10494637" y="1607409"/>
            <a:chExt cx="75672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30AC47-261C-86BD-1F0B-758220B16797}"/>
                    </a:ext>
                  </a:extLst>
                </p14:cNvPr>
                <p14:cNvContentPartPr/>
                <p14:nvPr/>
              </p14:nvContentPartPr>
              <p14:xfrm>
                <a:off x="10494637" y="1629009"/>
                <a:ext cx="756720" cy="49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30AC47-261C-86BD-1F0B-758220B167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58997" y="1593369"/>
                  <a:ext cx="8283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500027A-F9E3-412B-6F49-B8E832EFE6DD}"/>
                    </a:ext>
                  </a:extLst>
                </p14:cNvPr>
                <p14:cNvContentPartPr/>
                <p14:nvPr/>
              </p14:nvContentPartPr>
              <p14:xfrm>
                <a:off x="10610197" y="1607409"/>
                <a:ext cx="281160" cy="56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500027A-F9E3-412B-6F49-B8E832EFE6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4197" y="1571409"/>
                  <a:ext cx="352800" cy="63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246FE3-730B-99F0-15DB-7531CBB376FA}"/>
              </a:ext>
            </a:extLst>
          </p:cNvPr>
          <p:cNvGrpSpPr/>
          <p:nvPr/>
        </p:nvGrpSpPr>
        <p:grpSpPr>
          <a:xfrm>
            <a:off x="3718357" y="4550049"/>
            <a:ext cx="656640" cy="605160"/>
            <a:chOff x="3718357" y="4550049"/>
            <a:chExt cx="65664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F4C9D0-CFE0-D3C5-E168-35A4A9F53256}"/>
                    </a:ext>
                  </a:extLst>
                </p14:cNvPr>
                <p14:cNvContentPartPr/>
                <p14:nvPr/>
              </p14:nvContentPartPr>
              <p14:xfrm>
                <a:off x="3718357" y="4950009"/>
                <a:ext cx="656640" cy="20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F4C9D0-CFE0-D3C5-E168-35A4A9F532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2717" y="4914009"/>
                  <a:ext cx="728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FC4937-9C1C-C043-194E-F7EC74A51336}"/>
                    </a:ext>
                  </a:extLst>
                </p14:cNvPr>
                <p14:cNvContentPartPr/>
                <p14:nvPr/>
              </p14:nvContentPartPr>
              <p14:xfrm>
                <a:off x="3733477" y="4550049"/>
                <a:ext cx="540000" cy="297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FC4937-9C1C-C043-194E-F7EC74A513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7837" y="4514409"/>
                  <a:ext cx="61164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1912486-5C1D-3979-7715-17ED05544797}"/>
                  </a:ext>
                </a:extLst>
              </p14:cNvPr>
              <p14:cNvContentPartPr/>
              <p14:nvPr/>
            </p14:nvContentPartPr>
            <p14:xfrm>
              <a:off x="9570157" y="4543929"/>
              <a:ext cx="1242000" cy="83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1912486-5C1D-3979-7715-17ED055447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34517" y="4507929"/>
                <a:ext cx="1313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2988E6C-0C8A-7467-7D4E-340CD93911C1}"/>
                  </a:ext>
                </a:extLst>
              </p14:cNvPr>
              <p14:cNvContentPartPr/>
              <p14:nvPr/>
            </p14:nvContentPartPr>
            <p14:xfrm>
              <a:off x="9381877" y="4444569"/>
              <a:ext cx="522360" cy="433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2988E6C-0C8A-7467-7D4E-340CD93911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46237" y="4408929"/>
                <a:ext cx="59400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38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Pogingen onthouden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2010319"/>
            <a:ext cx="1042180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int moet nog een </a:t>
            </a:r>
            <a:r>
              <a:rPr lang="nl-NL" dirty="0" err="1"/>
              <a:t>str</a:t>
            </a:r>
            <a:r>
              <a:rPr lang="nl-NL" dirty="0"/>
              <a:t> worden !!!!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5" y="2168159"/>
            <a:ext cx="1160306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1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D531-644E-AB06-6F0A-5C39BB68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0"/>
            <a:ext cx="1188634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22AC88-FB5C-E881-2A9D-FD9BCBAA4539}"/>
                  </a:ext>
                </a:extLst>
              </p14:cNvPr>
              <p14:cNvContentPartPr/>
              <p14:nvPr/>
            </p14:nvContentPartPr>
            <p14:xfrm>
              <a:off x="2088277" y="801369"/>
              <a:ext cx="1572840" cy="98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22AC88-FB5C-E881-2A9D-FD9BCBAA4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637" y="765729"/>
                <a:ext cx="1644480" cy="10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771D0D-D91B-75D0-DAF0-7F72DDF636AC}"/>
                  </a:ext>
                </a:extLst>
              </p14:cNvPr>
              <p14:cNvContentPartPr/>
              <p14:nvPr/>
            </p14:nvContentPartPr>
            <p14:xfrm>
              <a:off x="4068997" y="2146329"/>
              <a:ext cx="1633320" cy="96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771D0D-D91B-75D0-DAF0-7F72DDF636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3357" y="2110689"/>
                <a:ext cx="1704960" cy="10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35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825763"/>
            <a:ext cx="9774014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loop om de pogingen er steeds af te halen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7" y="1300273"/>
            <a:ext cx="1037417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539"/>
            <a:ext cx="12812913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" y="749955"/>
            <a:ext cx="10517068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0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32</Words>
  <Application>Microsoft Macintosh PowerPoint</Application>
  <PresentationFormat>Widescreen</PresentationFormat>
  <Paragraphs>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Template corporate</vt:lpstr>
      <vt:lpstr>1_Template corporate</vt:lpstr>
      <vt:lpstr>Edublocks Hoger-Lager </vt:lpstr>
      <vt:lpstr>PowerPoint Presentation</vt:lpstr>
      <vt:lpstr>Pogingen onthouden</vt:lpstr>
      <vt:lpstr>De int moet nog een str worden !!!!</vt:lpstr>
      <vt:lpstr>PowerPoint Presentation</vt:lpstr>
      <vt:lpstr>PowerPoint Presentation</vt:lpstr>
      <vt:lpstr>Een loop om de pogingen er steeds af te halen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gebruiken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127</cp:revision>
  <cp:lastPrinted>2018-06-12T11:35:17Z</cp:lastPrinted>
  <dcterms:created xsi:type="dcterms:W3CDTF">2017-08-11T14:21:04Z</dcterms:created>
  <dcterms:modified xsi:type="dcterms:W3CDTF">2022-10-07T10:11:29Z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